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86" r:id="rId4"/>
    <p:sldId id="287" r:id="rId5"/>
    <p:sldId id="285" r:id="rId6"/>
    <p:sldId id="262" r:id="rId7"/>
    <p:sldId id="260" r:id="rId8"/>
    <p:sldId id="261" r:id="rId9"/>
    <p:sldId id="264" r:id="rId10"/>
    <p:sldId id="265" r:id="rId11"/>
    <p:sldId id="288" r:id="rId12"/>
    <p:sldId id="289" r:id="rId13"/>
    <p:sldId id="290" r:id="rId14"/>
    <p:sldId id="267" r:id="rId15"/>
    <p:sldId id="269" r:id="rId16"/>
    <p:sldId id="268" r:id="rId17"/>
    <p:sldId id="270" r:id="rId18"/>
    <p:sldId id="271" r:id="rId19"/>
    <p:sldId id="281" r:id="rId20"/>
    <p:sldId id="282" r:id="rId21"/>
    <p:sldId id="283" r:id="rId22"/>
    <p:sldId id="284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34539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7096600" y="5997505"/>
            <a:ext cx="73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3A2D3"/>
                </a:solidFill>
              </a:rPr>
              <a:t>Mundo real (con </a:t>
            </a:r>
            <a:r>
              <a:rPr lang="en-US" sz="3200" dirty="0" err="1">
                <a:solidFill>
                  <a:srgbClr val="53A2D3"/>
                </a:solidFill>
              </a:rPr>
              <a:t>parámetros</a:t>
            </a:r>
            <a:r>
              <a:rPr lang="en-US" sz="32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6" y="219665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66" y="77665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79311" y="865996"/>
            <a:ext cx="1" cy="4358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2860962" y="92186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5624137" y="2415358"/>
            <a:ext cx="92795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670848" y="207680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527332" y="1791309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125" y="2157145"/>
            <a:ext cx="5662740" cy="350836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Prototype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9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97FF03-78E2-475B-B07A-87C1CDBA157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6811152" y="2274299"/>
            <a:ext cx="1467684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1C347E-67B0-4105-8C3A-4C6F49E9A6A6}"/>
              </a:ext>
            </a:extLst>
          </p:cNvPr>
          <p:cNvSpPr txBox="1"/>
          <p:nvPr/>
        </p:nvSpPr>
        <p:spPr>
          <a:xfrm>
            <a:off x="6902618" y="193574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6231FFC-22DB-4180-9C05-2486AFED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836" y="1817099"/>
            <a:ext cx="2771775" cy="9144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EEF58FB7-9836-43FC-A588-DC026507F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27" y="1164637"/>
            <a:ext cx="6257925" cy="2219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811E764-2C84-448B-9C88-5FE7690C0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27" y="4437582"/>
            <a:ext cx="4953000" cy="20478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7F2B11-9F05-44E6-AB4C-03D6D2FB1DC1}"/>
              </a:ext>
            </a:extLst>
          </p:cNvPr>
          <p:cNvSpPr txBox="1"/>
          <p:nvPr/>
        </p:nvSpPr>
        <p:spPr>
          <a:xfrm>
            <a:off x="484863" y="402063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</p:spTree>
    <p:extLst>
      <p:ext uri="{BB962C8B-B14F-4D97-AF65-F5344CB8AC3E}">
        <p14:creationId xmlns:p14="http://schemas.microsoft.com/office/powerpoint/2010/main" val="142626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EC5E936D-10EC-41BD-A638-95D3D53D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2229489"/>
            <a:ext cx="6138711" cy="223658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5F3BB7F9-F8D8-434A-A8B9-CFD74702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2" y="315471"/>
            <a:ext cx="4078828" cy="62270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E494DAB-36B0-4D77-B105-F28157E2B4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2313489"/>
            <a:ext cx="1361799" cy="10342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18C9D90-1778-48DF-AFC8-AAE581F4C2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999241"/>
            <a:ext cx="1301443" cy="2348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58AB27-750B-4CB4-AC25-20AD17133B9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440055" y="3347781"/>
            <a:ext cx="1301443" cy="5018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85389C5-885E-48FC-A7B8-DDADBD6761BA}"/>
              </a:ext>
            </a:extLst>
          </p:cNvPr>
          <p:cNvSpPr txBox="1"/>
          <p:nvPr/>
        </p:nvSpPr>
        <p:spPr>
          <a:xfrm>
            <a:off x="6940311" y="318781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1DE1DA-6F6D-46DA-BE04-E93EE6C57D99}"/>
              </a:ext>
            </a:extLst>
          </p:cNvPr>
          <p:cNvSpPr txBox="1"/>
          <p:nvPr/>
        </p:nvSpPr>
        <p:spPr>
          <a:xfrm>
            <a:off x="6940311" y="116763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47E517-99DC-48B5-9582-2F6DD0A5D356}"/>
              </a:ext>
            </a:extLst>
          </p:cNvPr>
          <p:cNvSpPr txBox="1"/>
          <p:nvPr/>
        </p:nvSpPr>
        <p:spPr>
          <a:xfrm>
            <a:off x="6940311" y="231348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40425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357700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Facade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0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53682" y="2955333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253682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4" y="880395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49" y="2450929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4036760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610" y="1375035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57" y="2219840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222367" y="2952571"/>
            <a:ext cx="1407282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587919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222367" y="1384799"/>
            <a:ext cx="1454907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87919" y="38750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222367" y="2955333"/>
            <a:ext cx="1407283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587919" y="15959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cambiar</a:t>
            </a:r>
            <a:r>
              <a:rPr lang="en-US" dirty="0"/>
              <a:t> los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784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9" y="5532582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8" y="1612601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38" y="1228141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19" y="161260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9505700" y="2320155"/>
            <a:ext cx="33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187819" y="1099226"/>
            <a:ext cx="8148785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9289790" y="1099226"/>
            <a:ext cx="2616990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336604" y="2106039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97621" y="51555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433623" y="17429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Flyweight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Builder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19" y="1330496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8" y="2600325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20" y="1197984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08" y="4512937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491645" y="210347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491645" y="1921884"/>
            <a:ext cx="1" cy="67844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175796" y="41074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639825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696683" y="3014662"/>
            <a:ext cx="2077136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917B2AD-77E2-4C81-8AC2-15DF890E6A6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65A437-33A2-461A-85B2-0765BA3B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27" y="1158874"/>
            <a:ext cx="5029200" cy="1447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F44CC5-D36B-47E9-9262-322431FF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27" y="3966729"/>
            <a:ext cx="5238750" cy="12382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93FEC0-472F-49E1-A7EC-B9EFA7493567}"/>
              </a:ext>
            </a:extLst>
          </p:cNvPr>
          <p:cNvSpPr txBox="1"/>
          <p:nvPr/>
        </p:nvSpPr>
        <p:spPr>
          <a:xfrm>
            <a:off x="5435600" y="2745776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673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740739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Strategy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11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025" y="1101933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72" y="831723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72" y="2358548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50" y="2358547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30" y="4402312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220430" y="40073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1888843" y="1593723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738560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702772" y="1593723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249275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6918780" y="2816433"/>
            <a:ext cx="125724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78417" y="24913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277441" y="3087902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225868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48" y="3127409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1917666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759" y="16086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08790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6520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048" y="3655797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>
            <a:off x="2909830" y="82022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2941759" y="734496"/>
            <a:ext cx="0" cy="4913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5085635" y="1388186"/>
            <a:ext cx="1645735" cy="3226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15948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1388186"/>
            <a:ext cx="875319" cy="10150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2611164"/>
            <a:ext cx="1" cy="47673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79319" y="264150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5216982" y="635858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4D0A3BB-A078-423C-B55A-B0DF40F77A9B}"/>
              </a:ext>
            </a:extLst>
          </p:cNvPr>
          <p:cNvSpPr txBox="1"/>
          <p:nvPr/>
        </p:nvSpPr>
        <p:spPr>
          <a:xfrm>
            <a:off x="9483407" y="603541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UI Patterns</a:t>
            </a:r>
          </a:p>
        </p:txBody>
      </p:sp>
    </p:spTree>
    <p:extLst>
      <p:ext uri="{BB962C8B-B14F-4D97-AF65-F5344CB8AC3E}">
        <p14:creationId xmlns:p14="http://schemas.microsoft.com/office/powerpoint/2010/main" val="2266296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Page-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Object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71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8" y="3308109"/>
            <a:ext cx="4785360" cy="29908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48" y="252067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148" y="3124301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964143" y="2514600"/>
            <a:ext cx="2587" cy="609701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964141" y="265017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5282744" y="44342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5105698" y="4803534"/>
            <a:ext cx="111545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21C31B19-DF57-47E9-B406-10EE64C3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870" y="4316209"/>
            <a:ext cx="2076450" cy="9525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37A88D5-1F0D-4B15-838A-366A421E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70" y="1330861"/>
            <a:ext cx="4229100" cy="20288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E4BB2D-7556-44BB-B948-E32900459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3" y="1330861"/>
            <a:ext cx="5172075" cy="457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626C732-DAD1-471D-A6EA-9618A7C1529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6938" y="2345273"/>
            <a:ext cx="1668932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F3058-36A7-476C-AD00-1173F8635F6C}"/>
              </a:ext>
            </a:extLst>
          </p:cNvPr>
          <p:cNvSpPr txBox="1"/>
          <p:nvPr/>
        </p:nvSpPr>
        <p:spPr>
          <a:xfrm>
            <a:off x="6002310" y="19759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9F1991-9441-4ED0-8807-803B127A61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56938" y="4792459"/>
            <a:ext cx="166893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92FB26-6235-4D88-8F20-EE99AAB9B3AA}"/>
              </a:ext>
            </a:extLst>
          </p:cNvPr>
          <p:cNvSpPr txBox="1"/>
          <p:nvPr/>
        </p:nvSpPr>
        <p:spPr>
          <a:xfrm>
            <a:off x="6002310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2424642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" y="2087591"/>
            <a:ext cx="5179886" cy="433553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15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04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407891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87782" y="4255358"/>
            <a:ext cx="763833" cy="58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9067097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9067097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A053BAB-5B07-4515-A730-99649EA7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7" y="643467"/>
            <a:ext cx="105114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3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7E816B38-4865-4B86-A84B-54838FA5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6" y="1387734"/>
            <a:ext cx="2784000" cy="1258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8E7E7BA-44A2-47A3-998F-6292EF0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271" y="3426311"/>
            <a:ext cx="4916769" cy="27792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B08EB7-1698-4787-B163-79AC1FB3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4" y="1387734"/>
            <a:ext cx="5241088" cy="40825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7EEA6A-D2CE-4B10-9A82-B648226F0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14612" y="2017034"/>
            <a:ext cx="22730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1A72F-443C-40A4-8D7A-1D59FB30C006}"/>
              </a:ext>
            </a:extLst>
          </p:cNvPr>
          <p:cNvSpPr txBox="1"/>
          <p:nvPr/>
        </p:nvSpPr>
        <p:spPr>
          <a:xfrm>
            <a:off x="6361926" y="16477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C8A51A-87AD-44B5-ACEB-DAD460CAE27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714612" y="4815940"/>
            <a:ext cx="120665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91A3F0-2F6A-4C2E-8E53-EA7B331E99A5}"/>
              </a:ext>
            </a:extLst>
          </p:cNvPr>
          <p:cNvSpPr txBox="1"/>
          <p:nvPr/>
        </p:nvSpPr>
        <p:spPr>
          <a:xfrm>
            <a:off x="5860303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414543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Factory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method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5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194748" y="2553991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9329506" y="2601616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523610" y="4534082"/>
            <a:ext cx="152465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9505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865700" y="41647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94748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68" y="1744366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69" y="3862570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24" y="1744366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5" y="4124507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55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06" y="1441360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4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89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455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119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9" y="537906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649381" y="2060485"/>
            <a:ext cx="1" cy="12898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322719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735364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663919" y="3836102"/>
            <a:ext cx="128720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556279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7068489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649381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685483" y="500972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64665" y="34667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2866369" y="2001012"/>
            <a:ext cx="0" cy="10621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9329505" y="1996012"/>
            <a:ext cx="0" cy="11243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266669" y="4577665"/>
            <a:ext cx="155299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5631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49115" y="42083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2862494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2" y="185392"/>
            <a:ext cx="628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r>
              <a:rPr lang="en-US" sz="3600" dirty="0">
                <a:solidFill>
                  <a:srgbClr val="53A2D3"/>
                </a:solidFill>
              </a:rPr>
              <a:t> (con </a:t>
            </a:r>
            <a:r>
              <a:rPr lang="en-US" sz="3600" dirty="0" err="1">
                <a:solidFill>
                  <a:srgbClr val="53A2D3"/>
                </a:solidFill>
              </a:rPr>
              <a:t>parámetros</a:t>
            </a:r>
            <a:r>
              <a:rPr lang="en-US" sz="36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05" y="1176862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67" y="3120340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44" y="1191387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9" y="3063190"/>
            <a:ext cx="4800600" cy="3028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250</Words>
  <Application>Microsoft Office PowerPoint</Application>
  <PresentationFormat>Panorámica</PresentationFormat>
  <Paragraphs>84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de Office</vt:lpstr>
      <vt:lpstr>Creational Patterns</vt:lpstr>
      <vt:lpstr>Builder pattern</vt:lpstr>
      <vt:lpstr>Presentación de PowerPoint</vt:lpstr>
      <vt:lpstr>Presentación de PowerPoint</vt:lpstr>
      <vt:lpstr>Factory method pattern</vt:lpstr>
      <vt:lpstr>Presentación de PowerPoint</vt:lpstr>
      <vt:lpstr>¿Por qué aplicamos este patrón?</vt:lpstr>
      <vt:lpstr>Presentación de PowerPoint</vt:lpstr>
      <vt:lpstr>Presentación de PowerPoint</vt:lpstr>
      <vt:lpstr>Presentación de PowerPoint</vt:lpstr>
      <vt:lpstr>Prototype pattern</vt:lpstr>
      <vt:lpstr>Presentación de PowerPoint</vt:lpstr>
      <vt:lpstr>Presentación de PowerPoint</vt:lpstr>
      <vt:lpstr>Structural Patterns</vt:lpstr>
      <vt:lpstr>Facade pattern</vt:lpstr>
      <vt:lpstr>Presentación de PowerPoint</vt:lpstr>
      <vt:lpstr>¿Por qué aplicamos este patrón?</vt:lpstr>
      <vt:lpstr>Presentación de PowerPoint</vt:lpstr>
      <vt:lpstr>Flyweight pattern</vt:lpstr>
      <vt:lpstr>Presentación de PowerPoint</vt:lpstr>
      <vt:lpstr>Presentación de PowerPoint</vt:lpstr>
      <vt:lpstr>Presentación de PowerPoint</vt:lpstr>
      <vt:lpstr>Behavioral Patterns</vt:lpstr>
      <vt:lpstr>Strategy pattern</vt:lpstr>
      <vt:lpstr>Presentación de PowerPoint</vt:lpstr>
      <vt:lpstr>Presentación de PowerPoint</vt:lpstr>
      <vt:lpstr>UI Patterns</vt:lpstr>
      <vt:lpstr>Page-Object pattern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Iván Reinoso García</cp:lastModifiedBy>
  <cp:revision>17</cp:revision>
  <dcterms:created xsi:type="dcterms:W3CDTF">2019-10-28T11:16:59Z</dcterms:created>
  <dcterms:modified xsi:type="dcterms:W3CDTF">2019-10-28T16:11:49Z</dcterms:modified>
</cp:coreProperties>
</file>