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1" r:id="rId2"/>
    <p:sldId id="312" r:id="rId3"/>
    <p:sldId id="315" r:id="rId4"/>
    <p:sldId id="262" r:id="rId5"/>
    <p:sldId id="261" r:id="rId6"/>
    <p:sldId id="264" r:id="rId7"/>
    <p:sldId id="265" r:id="rId8"/>
    <p:sldId id="286" r:id="rId9"/>
    <p:sldId id="287" r:id="rId10"/>
    <p:sldId id="289" r:id="rId11"/>
    <p:sldId id="290" r:id="rId12"/>
    <p:sldId id="292" r:id="rId13"/>
    <p:sldId id="293" r:id="rId14"/>
    <p:sldId id="268" r:id="rId15"/>
    <p:sldId id="271" r:id="rId16"/>
    <p:sldId id="282" r:id="rId17"/>
    <p:sldId id="283" r:id="rId18"/>
    <p:sldId id="295" r:id="rId19"/>
    <p:sldId id="296" r:id="rId20"/>
    <p:sldId id="274" r:id="rId21"/>
    <p:sldId id="275" r:id="rId22"/>
    <p:sldId id="303" r:id="rId23"/>
    <p:sldId id="306" r:id="rId24"/>
    <p:sldId id="305" r:id="rId25"/>
    <p:sldId id="307" r:id="rId26"/>
    <p:sldId id="304" r:id="rId27"/>
    <p:sldId id="308" r:id="rId28"/>
    <p:sldId id="298" r:id="rId29"/>
    <p:sldId id="299" r:id="rId30"/>
    <p:sldId id="278" r:id="rId31"/>
    <p:sldId id="279" r:id="rId32"/>
    <p:sldId id="313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437" autoAdjust="0"/>
  </p:normalViewPr>
  <p:slideViewPr>
    <p:cSldViewPr snapToGrid="0">
      <p:cViewPr varScale="1">
        <p:scale>
          <a:sx n="94" d="100"/>
          <a:sy n="9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08/11/2019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8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8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0E4268FC-8624-4670-9497-FDE48924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2" y="778396"/>
            <a:ext cx="4135539" cy="7663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" y="1827350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9" y="1442890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3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5D440C69-C7C3-479B-A4D6-674FFFDA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1" y="5463611"/>
            <a:ext cx="4808598" cy="891113"/>
          </a:xfrm>
          <a:prstGeom prst="rect">
            <a:avLst/>
          </a:prstGeom>
        </p:spPr>
      </p:pic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6816436" y="1416526"/>
            <a:ext cx="2576060" cy="56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5647285" y="1252859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635935" y="3504961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928</Words>
  <Application>Microsoft Office PowerPoint</Application>
  <PresentationFormat>Panorámica</PresentationFormat>
  <Paragraphs>217</Paragraphs>
  <Slides>33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145</cp:revision>
  <dcterms:created xsi:type="dcterms:W3CDTF">2019-10-28T11:16:59Z</dcterms:created>
  <dcterms:modified xsi:type="dcterms:W3CDTF">2019-11-08T08:31:53Z</dcterms:modified>
</cp:coreProperties>
</file>