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11" r:id="rId2"/>
    <p:sldId id="312" r:id="rId3"/>
    <p:sldId id="315" r:id="rId4"/>
    <p:sldId id="316" r:id="rId5"/>
    <p:sldId id="262" r:id="rId6"/>
    <p:sldId id="261" r:id="rId7"/>
    <p:sldId id="264" r:id="rId8"/>
    <p:sldId id="265" r:id="rId9"/>
    <p:sldId id="292" r:id="rId10"/>
    <p:sldId id="293" r:id="rId11"/>
    <p:sldId id="268" r:id="rId12"/>
    <p:sldId id="271" r:id="rId13"/>
    <p:sldId id="282" r:id="rId14"/>
    <p:sldId id="283" r:id="rId15"/>
    <p:sldId id="274" r:id="rId16"/>
    <p:sldId id="275" r:id="rId17"/>
    <p:sldId id="303" r:id="rId18"/>
    <p:sldId id="306" r:id="rId19"/>
    <p:sldId id="278" r:id="rId20"/>
    <p:sldId id="279" r:id="rId21"/>
    <p:sldId id="313" r:id="rId22"/>
    <p:sldId id="314" r:id="rId23"/>
    <p:sldId id="317" r:id="rId24"/>
    <p:sldId id="286" r:id="rId25"/>
    <p:sldId id="287" r:id="rId26"/>
    <p:sldId id="289" r:id="rId27"/>
    <p:sldId id="290" r:id="rId28"/>
    <p:sldId id="295" r:id="rId29"/>
    <p:sldId id="296" r:id="rId30"/>
    <p:sldId id="305" r:id="rId31"/>
    <p:sldId id="307" r:id="rId32"/>
    <p:sldId id="304" r:id="rId33"/>
    <p:sldId id="308" r:id="rId34"/>
    <p:sldId id="298" r:id="rId35"/>
    <p:sldId id="29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A2D3"/>
    <a:srgbClr val="49C593"/>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82437" autoAdjust="0"/>
  </p:normalViewPr>
  <p:slideViewPr>
    <p:cSldViewPr snapToGrid="0">
      <p:cViewPr varScale="1">
        <p:scale>
          <a:sx n="70" d="100"/>
          <a:sy n="70" d="100"/>
        </p:scale>
        <p:origin x="117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51316C-28F6-4304-8589-C6B7F7B17E4E}" type="datetimeFigureOut">
              <a:rPr lang="es-ES" smtClean="0"/>
              <a:t>08/11/2019</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3ED2FB-06D2-4C46-8CA7-06D76B104F73}" type="slidenum">
              <a:rPr lang="es-ES" smtClean="0"/>
              <a:t>‹Nº›</a:t>
            </a:fld>
            <a:endParaRPr lang="es-ES"/>
          </a:p>
        </p:txBody>
      </p:sp>
    </p:spTree>
    <p:extLst>
      <p:ext uri="{BB962C8B-B14F-4D97-AF65-F5344CB8AC3E}">
        <p14:creationId xmlns:p14="http://schemas.microsoft.com/office/powerpoint/2010/main" val="2070470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¡Cuidado! Los patrones son sólo una herramienta que tenemos disponible para diseñar nuestro software: nos ayudan a mejorar la calidad de nuestro código favoreciendo puntos como la mantenibilidad, desacoplamiento y extensibilidad de éste, basada en la experiencia de otras personas que ya los aplicaron antes. Pero esto no quiere decir que debamos aplicar patrones a todo el código que desarrollamos, hay casos en los que no aplican.</a:t>
            </a:r>
            <a:endParaRPr lang="en-US" dirty="0"/>
          </a:p>
        </p:txBody>
      </p:sp>
      <p:sp>
        <p:nvSpPr>
          <p:cNvPr id="4" name="Marcador de número de diapositiva 3"/>
          <p:cNvSpPr>
            <a:spLocks noGrp="1"/>
          </p:cNvSpPr>
          <p:nvPr>
            <p:ph type="sldNum" sz="quarter" idx="5"/>
          </p:nvPr>
        </p:nvSpPr>
        <p:spPr/>
        <p:txBody>
          <a:bodyPr/>
          <a:lstStyle/>
          <a:p>
            <a:fld id="{2B3ED2FB-06D2-4C46-8CA7-06D76B104F73}" type="slidenum">
              <a:rPr lang="es-ES" smtClean="0"/>
              <a:t>4</a:t>
            </a:fld>
            <a:endParaRPr lang="es-ES"/>
          </a:p>
        </p:txBody>
      </p:sp>
    </p:spTree>
    <p:extLst>
      <p:ext uri="{BB962C8B-B14F-4D97-AF65-F5344CB8AC3E}">
        <p14:creationId xmlns:p14="http://schemas.microsoft.com/office/powerpoint/2010/main" val="11025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¿Por </a:t>
            </a:r>
            <a:r>
              <a:rPr lang="en-US" dirty="0" err="1"/>
              <a:t>qué</a:t>
            </a:r>
            <a:r>
              <a:rPr lang="en-US" dirty="0"/>
              <a:t> </a:t>
            </a:r>
            <a:r>
              <a:rPr lang="en-US" dirty="0" err="1"/>
              <a:t>aplicamos</a:t>
            </a:r>
            <a:r>
              <a:rPr lang="en-US" dirty="0"/>
              <a:t> </a:t>
            </a:r>
            <a:r>
              <a:rPr lang="en-US" dirty="0" err="1"/>
              <a:t>este</a:t>
            </a:r>
            <a:r>
              <a:rPr lang="en-US" dirty="0"/>
              <a:t> </a:t>
            </a:r>
            <a:r>
              <a:rPr lang="en-US" dirty="0" err="1"/>
              <a:t>patrón</a:t>
            </a:r>
            <a:r>
              <a:rPr lang="en-US" dirty="0"/>
              <a:t>?</a:t>
            </a:r>
          </a:p>
          <a:p>
            <a:pPr marL="171450" indent="-171450" algn="just">
              <a:buFont typeface="Arial" panose="020B0604020202020204" pitchFamily="34" charset="0"/>
              <a:buChar char="•"/>
            </a:pPr>
            <a:r>
              <a:rPr lang="en-US" b="0" dirty="0" err="1"/>
              <a:t>Encapsula</a:t>
            </a:r>
            <a:r>
              <a:rPr lang="en-US" b="0" dirty="0"/>
              <a:t> el </a:t>
            </a:r>
            <a:r>
              <a:rPr lang="en-US" b="0" dirty="0" err="1"/>
              <a:t>proceso</a:t>
            </a:r>
            <a:r>
              <a:rPr lang="en-US" b="0" dirty="0"/>
              <a:t> de </a:t>
            </a:r>
            <a:r>
              <a:rPr lang="en-US" b="0" dirty="0" err="1"/>
              <a:t>creación</a:t>
            </a:r>
            <a:r>
              <a:rPr lang="en-US" b="0" dirty="0"/>
              <a:t> de </a:t>
            </a:r>
            <a:r>
              <a:rPr lang="en-US" b="0" dirty="0" err="1"/>
              <a:t>objetos</a:t>
            </a:r>
            <a:r>
              <a:rPr lang="en-US" b="0" dirty="0"/>
              <a:t> </a:t>
            </a:r>
            <a:r>
              <a:rPr lang="en-US" b="0" dirty="0" err="1"/>
              <a:t>complejos</a:t>
            </a:r>
            <a:r>
              <a:rPr lang="en-US" b="0" dirty="0"/>
              <a:t>, </a:t>
            </a:r>
            <a:r>
              <a:rPr lang="en-US" b="0" dirty="0" err="1"/>
              <a:t>reduciendo</a:t>
            </a:r>
            <a:r>
              <a:rPr lang="en-US" b="0" dirty="0"/>
              <a:t> el </a:t>
            </a:r>
            <a:r>
              <a:rPr lang="en-US" b="0" dirty="0" err="1"/>
              <a:t>acoplamiento</a:t>
            </a:r>
            <a:r>
              <a:rPr lang="en-US" b="0" dirty="0"/>
              <a:t>.</a:t>
            </a:r>
          </a:p>
          <a:p>
            <a:pPr marL="171450" indent="-171450" algn="just">
              <a:buFont typeface="Arial" panose="020B0604020202020204" pitchFamily="34" charset="0"/>
              <a:buChar char="•"/>
            </a:pPr>
            <a:r>
              <a:rPr lang="en-US" b="0" dirty="0" err="1"/>
              <a:t>Permite</a:t>
            </a:r>
            <a:r>
              <a:rPr lang="en-US" b="0" dirty="0"/>
              <a:t> </a:t>
            </a:r>
            <a:r>
              <a:rPr lang="en-US" b="0" dirty="0" err="1"/>
              <a:t>construir</a:t>
            </a:r>
            <a:r>
              <a:rPr lang="en-US" b="0" dirty="0"/>
              <a:t> los </a:t>
            </a:r>
            <a:r>
              <a:rPr lang="en-US" b="0" dirty="0" err="1"/>
              <a:t>objetos</a:t>
            </a:r>
            <a:r>
              <a:rPr lang="en-US" b="0" dirty="0"/>
              <a:t> </a:t>
            </a:r>
            <a:r>
              <a:rPr lang="en-US" b="0" dirty="0" err="1"/>
              <a:t>en</a:t>
            </a:r>
            <a:r>
              <a:rPr lang="en-US" b="0" dirty="0"/>
              <a:t> </a:t>
            </a:r>
            <a:r>
              <a:rPr lang="en-US" b="0" dirty="0" err="1"/>
              <a:t>distintos</a:t>
            </a:r>
            <a:r>
              <a:rPr lang="en-US" b="0" dirty="0"/>
              <a:t> </a:t>
            </a:r>
            <a:r>
              <a:rPr lang="en-US" b="0" dirty="0" err="1"/>
              <a:t>pasos</a:t>
            </a:r>
            <a:r>
              <a:rPr lang="en-US" b="0" dirty="0"/>
              <a:t> (al </a:t>
            </a:r>
            <a:r>
              <a:rPr lang="en-US" b="0" dirty="0" err="1"/>
              <a:t>contrario</a:t>
            </a:r>
            <a:r>
              <a:rPr lang="en-US" b="0" dirty="0"/>
              <a:t> que Factory method).</a:t>
            </a:r>
          </a:p>
          <a:p>
            <a:pPr marL="171450" indent="-171450" algn="just">
              <a:buFont typeface="Arial" panose="020B0604020202020204" pitchFamily="34" charset="0"/>
              <a:buChar char="•"/>
            </a:pPr>
            <a:r>
              <a:rPr lang="en-US" b="0" dirty="0"/>
              <a:t>Se </a:t>
            </a:r>
            <a:r>
              <a:rPr lang="en-US" b="0" dirty="0" err="1"/>
              <a:t>puede</a:t>
            </a:r>
            <a:r>
              <a:rPr lang="en-US" b="0" dirty="0"/>
              <a:t> </a:t>
            </a:r>
            <a:r>
              <a:rPr lang="en-US" b="0" dirty="0" err="1"/>
              <a:t>reutilizar</a:t>
            </a:r>
            <a:r>
              <a:rPr lang="en-US" b="0" dirty="0"/>
              <a:t> el </a:t>
            </a:r>
            <a:r>
              <a:rPr lang="en-US" b="0" dirty="0" err="1"/>
              <a:t>mismo</a:t>
            </a:r>
            <a:r>
              <a:rPr lang="en-US" b="0" dirty="0"/>
              <a:t> builder </a:t>
            </a:r>
            <a:r>
              <a:rPr lang="en-US" b="0" dirty="0" err="1"/>
              <a:t>en</a:t>
            </a:r>
            <a:r>
              <a:rPr lang="en-US" b="0" dirty="0"/>
              <a:t> </a:t>
            </a:r>
            <a:r>
              <a:rPr lang="en-US" b="0" dirty="0" err="1"/>
              <a:t>distintos</a:t>
            </a:r>
            <a:r>
              <a:rPr lang="en-US" b="0" dirty="0"/>
              <a:t> </a:t>
            </a:r>
            <a:r>
              <a:rPr lang="en-US" b="0" dirty="0" err="1"/>
              <a:t>directores</a:t>
            </a:r>
            <a:r>
              <a:rPr lang="en-US" b="0" dirty="0"/>
              <a:t> o </a:t>
            </a:r>
            <a:r>
              <a:rPr lang="en-US" b="0" dirty="0" err="1"/>
              <a:t>clientes</a:t>
            </a:r>
            <a:r>
              <a:rPr lang="en-US" b="0" dirty="0"/>
              <a:t>.</a:t>
            </a:r>
          </a:p>
        </p:txBody>
      </p:sp>
      <p:sp>
        <p:nvSpPr>
          <p:cNvPr id="4" name="Marcador de número de diapositiva 3"/>
          <p:cNvSpPr>
            <a:spLocks noGrp="1"/>
          </p:cNvSpPr>
          <p:nvPr>
            <p:ph type="sldNum" sz="quarter" idx="5"/>
          </p:nvPr>
        </p:nvSpPr>
        <p:spPr/>
        <p:txBody>
          <a:bodyPr/>
          <a:lstStyle/>
          <a:p>
            <a:fld id="{2B3ED2FB-06D2-4C46-8CA7-06D76B104F73}" type="slidenum">
              <a:rPr lang="es-ES" smtClean="0"/>
              <a:t>24</a:t>
            </a:fld>
            <a:endParaRPr lang="es-ES"/>
          </a:p>
        </p:txBody>
      </p:sp>
    </p:spTree>
    <p:extLst>
      <p:ext uri="{BB962C8B-B14F-4D97-AF65-F5344CB8AC3E}">
        <p14:creationId xmlns:p14="http://schemas.microsoft.com/office/powerpoint/2010/main" val="274608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¿Por </a:t>
            </a:r>
            <a:r>
              <a:rPr lang="en-US" dirty="0" err="1"/>
              <a:t>qué</a:t>
            </a:r>
            <a:r>
              <a:rPr lang="en-US" dirty="0"/>
              <a:t> </a:t>
            </a:r>
            <a:r>
              <a:rPr lang="en-US" dirty="0" err="1"/>
              <a:t>aplicamos</a:t>
            </a:r>
            <a:r>
              <a:rPr lang="en-US" dirty="0"/>
              <a:t> </a:t>
            </a:r>
            <a:r>
              <a:rPr lang="en-US" dirty="0" err="1"/>
              <a:t>este</a:t>
            </a:r>
            <a:r>
              <a:rPr lang="en-US" dirty="0"/>
              <a:t> </a:t>
            </a:r>
            <a:r>
              <a:rPr lang="en-US" dirty="0" err="1"/>
              <a:t>patrón</a:t>
            </a:r>
            <a:r>
              <a:rPr lang="en-US" dirty="0"/>
              <a:t>?</a:t>
            </a:r>
          </a:p>
          <a:p>
            <a:pPr marL="171450" indent="-171450">
              <a:buFont typeface="Arial" panose="020B0604020202020204" pitchFamily="34" charset="0"/>
              <a:buChar char="•"/>
            </a:pPr>
            <a:r>
              <a:rPr lang="en-US" dirty="0" err="1"/>
              <a:t>Permite</a:t>
            </a:r>
            <a:r>
              <a:rPr lang="en-US" dirty="0"/>
              <a:t> </a:t>
            </a:r>
            <a:r>
              <a:rPr lang="en-US" dirty="0" err="1"/>
              <a:t>crear</a:t>
            </a:r>
            <a:r>
              <a:rPr lang="en-US" dirty="0"/>
              <a:t> </a:t>
            </a:r>
            <a:r>
              <a:rPr lang="en-US" dirty="0" err="1"/>
              <a:t>objetos</a:t>
            </a:r>
            <a:r>
              <a:rPr lang="en-US" dirty="0"/>
              <a:t> de forma </a:t>
            </a:r>
            <a:r>
              <a:rPr lang="en-US" dirty="0" err="1"/>
              <a:t>dinámica</a:t>
            </a:r>
            <a:r>
              <a:rPr lang="en-US" dirty="0"/>
              <a:t>, a </a:t>
            </a:r>
            <a:r>
              <a:rPr lang="en-US" dirty="0" err="1"/>
              <a:t>pesar</a:t>
            </a:r>
            <a:r>
              <a:rPr lang="en-US" dirty="0"/>
              <a:t> de no saber </a:t>
            </a:r>
            <a:r>
              <a:rPr lang="en-US" dirty="0" err="1"/>
              <a:t>su</a:t>
            </a:r>
            <a:r>
              <a:rPr lang="en-US" dirty="0"/>
              <a:t> </a:t>
            </a:r>
            <a:r>
              <a:rPr lang="en-US" dirty="0" err="1"/>
              <a:t>tipo</a:t>
            </a:r>
            <a:r>
              <a:rPr lang="en-US" dirty="0"/>
              <a:t> </a:t>
            </a:r>
            <a:r>
              <a:rPr lang="en-US" dirty="0" err="1"/>
              <a:t>concreto</a:t>
            </a:r>
            <a:r>
              <a:rPr lang="en-US" dirty="0"/>
              <a:t>. </a:t>
            </a:r>
          </a:p>
          <a:p>
            <a:pPr marL="171450" indent="-171450">
              <a:buFont typeface="Arial" panose="020B0604020202020204" pitchFamily="34" charset="0"/>
              <a:buChar char="•"/>
            </a:pPr>
            <a:r>
              <a:rPr lang="en-US" dirty="0" err="1"/>
              <a:t>Permite</a:t>
            </a:r>
            <a:r>
              <a:rPr lang="en-US" dirty="0"/>
              <a:t> </a:t>
            </a:r>
            <a:r>
              <a:rPr lang="en-US" dirty="0" err="1"/>
              <a:t>crear</a:t>
            </a:r>
            <a:r>
              <a:rPr lang="en-US" dirty="0"/>
              <a:t> </a:t>
            </a:r>
            <a:r>
              <a:rPr lang="en-US" dirty="0" err="1"/>
              <a:t>objetos</a:t>
            </a:r>
            <a:r>
              <a:rPr lang="en-US" dirty="0"/>
              <a:t> de una forma </a:t>
            </a:r>
            <a:r>
              <a:rPr lang="en-US" dirty="0" err="1"/>
              <a:t>eficiente</a:t>
            </a:r>
            <a:r>
              <a:rPr lang="en-US" dirty="0"/>
              <a:t> </a:t>
            </a:r>
            <a:r>
              <a:rPr lang="en-US" dirty="0" err="1"/>
              <a:t>mediante</a:t>
            </a:r>
            <a:r>
              <a:rPr lang="en-US" dirty="0"/>
              <a:t> </a:t>
            </a:r>
            <a:r>
              <a:rPr lang="en-US" dirty="0" err="1"/>
              <a:t>copia</a:t>
            </a:r>
            <a:r>
              <a:rPr lang="en-US" dirty="0"/>
              <a:t>, </a:t>
            </a:r>
            <a:r>
              <a:rPr lang="en-US" dirty="0" err="1"/>
              <a:t>cuando</a:t>
            </a:r>
            <a:r>
              <a:rPr lang="en-US" dirty="0"/>
              <a:t> por </a:t>
            </a:r>
            <a:r>
              <a:rPr lang="en-US" dirty="0" err="1"/>
              <a:t>ejemplo</a:t>
            </a:r>
            <a:r>
              <a:rPr lang="en-US" dirty="0"/>
              <a:t> </a:t>
            </a:r>
            <a:r>
              <a:rPr lang="en-US" dirty="0" err="1"/>
              <a:t>tenemos</a:t>
            </a:r>
            <a:r>
              <a:rPr lang="en-US" dirty="0"/>
              <a:t> una </a:t>
            </a:r>
            <a:r>
              <a:rPr lang="en-US" dirty="0" err="1"/>
              <a:t>jerarquía</a:t>
            </a:r>
            <a:r>
              <a:rPr lang="en-US" dirty="0"/>
              <a:t> </a:t>
            </a:r>
            <a:r>
              <a:rPr lang="en-US" dirty="0" err="1"/>
              <a:t>compleja</a:t>
            </a:r>
            <a:r>
              <a:rPr lang="en-US" dirty="0"/>
              <a:t> de </a:t>
            </a:r>
            <a:r>
              <a:rPr lang="en-US" dirty="0" err="1"/>
              <a:t>clases</a:t>
            </a:r>
            <a:r>
              <a:rPr lang="en-US" dirty="0"/>
              <a:t>.</a:t>
            </a:r>
          </a:p>
          <a:p>
            <a:pPr marL="171450" indent="-171450">
              <a:buFont typeface="Arial" panose="020B0604020202020204" pitchFamily="34" charset="0"/>
              <a:buChar char="•"/>
            </a:pPr>
            <a:r>
              <a:rPr lang="en-US" dirty="0"/>
              <a:t>No </a:t>
            </a:r>
            <a:r>
              <a:rPr lang="en-US" dirty="0" err="1"/>
              <a:t>deberíamos</a:t>
            </a:r>
            <a:r>
              <a:rPr lang="en-US" dirty="0"/>
              <a:t> </a:t>
            </a:r>
            <a:r>
              <a:rPr lang="en-US" dirty="0" err="1"/>
              <a:t>aplicar</a:t>
            </a:r>
            <a:r>
              <a:rPr lang="en-US" dirty="0"/>
              <a:t> </a:t>
            </a:r>
            <a:r>
              <a:rPr lang="en-US" dirty="0" err="1"/>
              <a:t>este</a:t>
            </a:r>
            <a:r>
              <a:rPr lang="en-US" dirty="0"/>
              <a:t> </a:t>
            </a:r>
            <a:r>
              <a:rPr lang="en-US" dirty="0" err="1"/>
              <a:t>patrón</a:t>
            </a:r>
            <a:r>
              <a:rPr lang="en-US" dirty="0"/>
              <a:t> </a:t>
            </a:r>
            <a:r>
              <a:rPr lang="en-US" dirty="0" err="1"/>
              <a:t>cuando</a:t>
            </a:r>
            <a:r>
              <a:rPr lang="en-US" dirty="0"/>
              <a:t> </a:t>
            </a:r>
            <a:r>
              <a:rPr lang="en-US" dirty="0" err="1"/>
              <a:t>esta</a:t>
            </a:r>
            <a:r>
              <a:rPr lang="en-US" dirty="0"/>
              <a:t> </a:t>
            </a:r>
            <a:r>
              <a:rPr lang="en-US" dirty="0" err="1"/>
              <a:t>copia</a:t>
            </a:r>
            <a:r>
              <a:rPr lang="en-US" dirty="0"/>
              <a:t> no es </a:t>
            </a:r>
            <a:r>
              <a:rPr lang="en-US" dirty="0" err="1"/>
              <a:t>eficiente</a:t>
            </a:r>
            <a:r>
              <a:rPr lang="en-US" dirty="0"/>
              <a:t>.</a:t>
            </a:r>
          </a:p>
        </p:txBody>
      </p:sp>
      <p:sp>
        <p:nvSpPr>
          <p:cNvPr id="4" name="Marcador de número de diapositiva 3"/>
          <p:cNvSpPr>
            <a:spLocks noGrp="1"/>
          </p:cNvSpPr>
          <p:nvPr>
            <p:ph type="sldNum" sz="quarter" idx="5"/>
          </p:nvPr>
        </p:nvSpPr>
        <p:spPr/>
        <p:txBody>
          <a:bodyPr/>
          <a:lstStyle/>
          <a:p>
            <a:fld id="{2B3ED2FB-06D2-4C46-8CA7-06D76B104F73}" type="slidenum">
              <a:rPr lang="es-ES" smtClean="0"/>
              <a:t>26</a:t>
            </a:fld>
            <a:endParaRPr lang="es-ES"/>
          </a:p>
        </p:txBody>
      </p:sp>
    </p:spTree>
    <p:extLst>
      <p:ext uri="{BB962C8B-B14F-4D97-AF65-F5344CB8AC3E}">
        <p14:creationId xmlns:p14="http://schemas.microsoft.com/office/powerpoint/2010/main" val="1573389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solidFill>
                  <a:srgbClr val="000000"/>
                </a:solidFill>
                <a:latin typeface="Calibri" panose="020F0502020204030204" pitchFamily="34" charset="0"/>
              </a:rPr>
              <a:t> </a:t>
            </a:r>
            <a:r>
              <a:rPr lang="en-US" dirty="0"/>
              <a:t>¿Por </a:t>
            </a:r>
            <a:r>
              <a:rPr lang="en-US" dirty="0" err="1"/>
              <a:t>qué</a:t>
            </a:r>
            <a:r>
              <a:rPr lang="en-US" dirty="0"/>
              <a:t> </a:t>
            </a:r>
            <a:r>
              <a:rPr lang="en-US" dirty="0" err="1"/>
              <a:t>aplicamos</a:t>
            </a:r>
            <a:r>
              <a:rPr lang="en-US" dirty="0"/>
              <a:t> </a:t>
            </a:r>
            <a:r>
              <a:rPr lang="en-US" dirty="0" err="1"/>
              <a:t>este</a:t>
            </a:r>
            <a:r>
              <a:rPr lang="en-US" dirty="0"/>
              <a:t> </a:t>
            </a:r>
            <a:r>
              <a:rPr lang="en-US" dirty="0" err="1"/>
              <a:t>patrón</a:t>
            </a:r>
            <a:r>
              <a:rPr lang="en-US" dirty="0"/>
              <a:t>?</a:t>
            </a:r>
          </a:p>
          <a:p>
            <a:pPr marL="171450" indent="-171450">
              <a:buFont typeface="Arial" panose="020B0604020202020204" pitchFamily="34" charset="0"/>
              <a:buChar char="•"/>
            </a:pPr>
            <a:r>
              <a:rPr lang="es-ES" dirty="0"/>
              <a:t>Permite al cliente utilizar objectos individuales o compuestos de forma uniforme, mediante la interfaz o clase abstracta que deben implementar.</a:t>
            </a:r>
          </a:p>
          <a:p>
            <a:pPr marL="171450" indent="-171450">
              <a:buFont typeface="Arial" panose="020B0604020202020204" pitchFamily="34" charset="0"/>
              <a:buChar char="•"/>
            </a:pPr>
            <a:r>
              <a:rPr lang="es-ES" dirty="0"/>
              <a:t>Nos evita tener que crear otra abstracción más que represente un conjunto de objetos individuales.</a:t>
            </a:r>
          </a:p>
          <a:p>
            <a:endParaRPr lang="en-US" dirty="0"/>
          </a:p>
        </p:txBody>
      </p:sp>
      <p:sp>
        <p:nvSpPr>
          <p:cNvPr id="4" name="Marcador de número de diapositiva 3"/>
          <p:cNvSpPr>
            <a:spLocks noGrp="1"/>
          </p:cNvSpPr>
          <p:nvPr>
            <p:ph type="sldNum" sz="quarter" idx="5"/>
          </p:nvPr>
        </p:nvSpPr>
        <p:spPr/>
        <p:txBody>
          <a:bodyPr/>
          <a:lstStyle/>
          <a:p>
            <a:fld id="{2B3ED2FB-06D2-4C46-8CA7-06D76B104F73}" type="slidenum">
              <a:rPr lang="es-ES" smtClean="0"/>
              <a:t>28</a:t>
            </a:fld>
            <a:endParaRPr lang="es-ES"/>
          </a:p>
        </p:txBody>
      </p:sp>
    </p:spTree>
    <p:extLst>
      <p:ext uri="{BB962C8B-B14F-4D97-AF65-F5344CB8AC3E}">
        <p14:creationId xmlns:p14="http://schemas.microsoft.com/office/powerpoint/2010/main" val="662185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solidFill>
                  <a:srgbClr val="000000"/>
                </a:solidFill>
                <a:latin typeface="Calibri" panose="020F0502020204030204" pitchFamily="34" charset="0"/>
              </a:rPr>
              <a:t> </a:t>
            </a:r>
            <a:r>
              <a:rPr lang="en-US" dirty="0"/>
              <a:t>¿Por </a:t>
            </a:r>
            <a:r>
              <a:rPr lang="en-US" dirty="0" err="1"/>
              <a:t>qué</a:t>
            </a:r>
            <a:r>
              <a:rPr lang="en-US" dirty="0"/>
              <a:t> </a:t>
            </a:r>
            <a:r>
              <a:rPr lang="en-US" dirty="0" err="1"/>
              <a:t>aplicamos</a:t>
            </a:r>
            <a:r>
              <a:rPr lang="en-US" dirty="0"/>
              <a:t> </a:t>
            </a:r>
            <a:r>
              <a:rPr lang="en-US" dirty="0" err="1"/>
              <a:t>este</a:t>
            </a:r>
            <a:r>
              <a:rPr lang="en-US" dirty="0"/>
              <a:t> </a:t>
            </a:r>
            <a:r>
              <a:rPr lang="en-US" dirty="0" err="1"/>
              <a:t>patrón</a:t>
            </a:r>
            <a:r>
              <a:rPr lang="en-US" dirty="0"/>
              <a:t>?</a:t>
            </a:r>
          </a:p>
          <a:p>
            <a:pPr marL="171450" indent="-171450">
              <a:buFont typeface="Arial" panose="020B0604020202020204" pitchFamily="34" charset="0"/>
              <a:buChar char="•"/>
            </a:pPr>
            <a:r>
              <a:rPr lang="en-US" dirty="0"/>
              <a:t>Reduce los </a:t>
            </a:r>
            <a:r>
              <a:rPr lang="en-US" dirty="0" err="1"/>
              <a:t>acoplamientos</a:t>
            </a:r>
            <a:r>
              <a:rPr lang="en-US" dirty="0"/>
              <a:t> entre </a:t>
            </a:r>
            <a:r>
              <a:rPr lang="en-US" dirty="0" err="1"/>
              <a:t>objetos</a:t>
            </a:r>
            <a:r>
              <a:rPr lang="en-US" dirty="0"/>
              <a:t>.</a:t>
            </a:r>
          </a:p>
          <a:p>
            <a:pPr marL="171450" indent="-171450">
              <a:buFont typeface="Arial" panose="020B0604020202020204" pitchFamily="34" charset="0"/>
              <a:buChar char="•"/>
            </a:pPr>
            <a:r>
              <a:rPr lang="en-US" dirty="0" err="1"/>
              <a:t>Centraliza</a:t>
            </a:r>
            <a:r>
              <a:rPr lang="en-US" dirty="0"/>
              <a:t> la </a:t>
            </a:r>
            <a:r>
              <a:rPr lang="en-US" dirty="0" err="1"/>
              <a:t>logica</a:t>
            </a:r>
            <a:r>
              <a:rPr lang="en-US" dirty="0"/>
              <a:t> del </a:t>
            </a:r>
            <a:r>
              <a:rPr lang="en-US" dirty="0" err="1"/>
              <a:t>sistema</a:t>
            </a:r>
            <a:r>
              <a:rPr lang="en-US" dirty="0"/>
              <a:t>, </a:t>
            </a:r>
            <a:r>
              <a:rPr lang="en-US" dirty="0" err="1"/>
              <a:t>haciendolo</a:t>
            </a:r>
            <a:r>
              <a:rPr lang="en-US" dirty="0"/>
              <a:t> </a:t>
            </a:r>
            <a:r>
              <a:rPr lang="en-US" dirty="0" err="1"/>
              <a:t>más</a:t>
            </a:r>
            <a:r>
              <a:rPr lang="en-US" dirty="0"/>
              <a:t> </a:t>
            </a:r>
            <a:r>
              <a:rPr lang="en-US" dirty="0" err="1"/>
              <a:t>mantenible</a:t>
            </a:r>
            <a:r>
              <a:rPr lang="en-US" dirty="0"/>
              <a:t>.</a:t>
            </a:r>
          </a:p>
          <a:p>
            <a:pPr marL="171450" indent="-171450">
              <a:buFont typeface="Arial" panose="020B0604020202020204" pitchFamily="34" charset="0"/>
              <a:buChar char="•"/>
            </a:pPr>
            <a:r>
              <a:rPr lang="en-US" dirty="0" err="1"/>
              <a:t>Simpifica</a:t>
            </a:r>
            <a:r>
              <a:rPr lang="en-US" dirty="0"/>
              <a:t> y reduce las </a:t>
            </a:r>
            <a:r>
              <a:rPr lang="en-US" dirty="0" err="1"/>
              <a:t>acciones</a:t>
            </a:r>
            <a:r>
              <a:rPr lang="en-US" dirty="0"/>
              <a:t> y los </a:t>
            </a:r>
            <a:r>
              <a:rPr lang="en-US" dirty="0" err="1"/>
              <a:t>mensajes</a:t>
            </a:r>
            <a:r>
              <a:rPr lang="en-US" dirty="0"/>
              <a:t> </a:t>
            </a:r>
            <a:r>
              <a:rPr lang="en-US" dirty="0" err="1"/>
              <a:t>enviados</a:t>
            </a:r>
            <a:r>
              <a:rPr lang="en-US" dirty="0"/>
              <a:t> entre </a:t>
            </a:r>
            <a:r>
              <a:rPr lang="en-US" dirty="0" err="1"/>
              <a:t>objetos</a:t>
            </a:r>
            <a:r>
              <a:rPr lang="en-US" dirty="0"/>
              <a:t>.</a:t>
            </a:r>
          </a:p>
        </p:txBody>
      </p:sp>
      <p:sp>
        <p:nvSpPr>
          <p:cNvPr id="4" name="Marcador de número de diapositiva 3"/>
          <p:cNvSpPr>
            <a:spLocks noGrp="1"/>
          </p:cNvSpPr>
          <p:nvPr>
            <p:ph type="sldNum" sz="quarter" idx="5"/>
          </p:nvPr>
        </p:nvSpPr>
        <p:spPr/>
        <p:txBody>
          <a:bodyPr/>
          <a:lstStyle/>
          <a:p>
            <a:fld id="{2B3ED2FB-06D2-4C46-8CA7-06D76B104F73}" type="slidenum">
              <a:rPr lang="es-ES" smtClean="0"/>
              <a:t>30</a:t>
            </a:fld>
            <a:endParaRPr lang="es-ES"/>
          </a:p>
        </p:txBody>
      </p:sp>
    </p:spTree>
    <p:extLst>
      <p:ext uri="{BB962C8B-B14F-4D97-AF65-F5344CB8AC3E}">
        <p14:creationId xmlns:p14="http://schemas.microsoft.com/office/powerpoint/2010/main" val="2133625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solidFill>
                  <a:srgbClr val="000000"/>
                </a:solidFill>
                <a:latin typeface="Calibri" panose="020F0502020204030204" pitchFamily="34" charset="0"/>
              </a:rPr>
              <a:t> </a:t>
            </a:r>
            <a:r>
              <a:rPr lang="en-US" dirty="0"/>
              <a:t>¿Por </a:t>
            </a:r>
            <a:r>
              <a:rPr lang="en-US" dirty="0" err="1"/>
              <a:t>qué</a:t>
            </a:r>
            <a:r>
              <a:rPr lang="en-US" dirty="0"/>
              <a:t> </a:t>
            </a:r>
            <a:r>
              <a:rPr lang="en-US" dirty="0" err="1"/>
              <a:t>aplicamos</a:t>
            </a:r>
            <a:r>
              <a:rPr lang="en-US" dirty="0"/>
              <a:t> </a:t>
            </a:r>
            <a:r>
              <a:rPr lang="en-US" dirty="0" err="1"/>
              <a:t>este</a:t>
            </a:r>
            <a:r>
              <a:rPr lang="en-US" dirty="0"/>
              <a:t> </a:t>
            </a:r>
            <a:r>
              <a:rPr lang="en-US" dirty="0" err="1"/>
              <a:t>patrón</a:t>
            </a:r>
            <a:r>
              <a:rPr lang="en-US" dirty="0"/>
              <a:t>?</a:t>
            </a:r>
          </a:p>
          <a:p>
            <a:pPr marL="171450" indent="-171450">
              <a:buFont typeface="Arial" panose="020B0604020202020204" pitchFamily="34" charset="0"/>
              <a:buChar char="•"/>
            </a:pPr>
            <a:r>
              <a:rPr lang="es-ES" dirty="0"/>
              <a:t>Mantenemos el estado interno del objeto encapsulado y oculto a sus consumidores.</a:t>
            </a:r>
          </a:p>
          <a:p>
            <a:pPr marL="171450" indent="-171450">
              <a:buFont typeface="Arial" panose="020B0604020202020204" pitchFamily="34" charset="0"/>
              <a:buChar char="•"/>
            </a:pPr>
            <a:r>
              <a:rPr lang="es-ES" dirty="0"/>
              <a:t>Obtenemos la capacidad de restaurar o evaluar un estado anterior.</a:t>
            </a:r>
          </a:p>
          <a:p>
            <a:endParaRPr lang="en-US" dirty="0"/>
          </a:p>
        </p:txBody>
      </p:sp>
      <p:sp>
        <p:nvSpPr>
          <p:cNvPr id="4" name="Marcador de número de diapositiva 3"/>
          <p:cNvSpPr>
            <a:spLocks noGrp="1"/>
          </p:cNvSpPr>
          <p:nvPr>
            <p:ph type="sldNum" sz="quarter" idx="5"/>
          </p:nvPr>
        </p:nvSpPr>
        <p:spPr/>
        <p:txBody>
          <a:bodyPr/>
          <a:lstStyle/>
          <a:p>
            <a:fld id="{2B3ED2FB-06D2-4C46-8CA7-06D76B104F73}" type="slidenum">
              <a:rPr lang="es-ES" smtClean="0"/>
              <a:t>32</a:t>
            </a:fld>
            <a:endParaRPr lang="es-ES"/>
          </a:p>
        </p:txBody>
      </p:sp>
    </p:spTree>
    <p:extLst>
      <p:ext uri="{BB962C8B-B14F-4D97-AF65-F5344CB8AC3E}">
        <p14:creationId xmlns:p14="http://schemas.microsoft.com/office/powerpoint/2010/main" val="572857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solidFill>
                  <a:srgbClr val="000000"/>
                </a:solidFill>
                <a:latin typeface="Calibri" panose="020F0502020204030204" pitchFamily="34" charset="0"/>
              </a:rPr>
              <a:t> </a:t>
            </a:r>
            <a:r>
              <a:rPr lang="en-US" dirty="0"/>
              <a:t>¿Por </a:t>
            </a:r>
            <a:r>
              <a:rPr lang="en-US" dirty="0" err="1"/>
              <a:t>qué</a:t>
            </a:r>
            <a:r>
              <a:rPr lang="en-US" dirty="0"/>
              <a:t> </a:t>
            </a:r>
            <a:r>
              <a:rPr lang="en-US" dirty="0" err="1"/>
              <a:t>aplicamos</a:t>
            </a:r>
            <a:r>
              <a:rPr lang="en-US" dirty="0"/>
              <a:t> </a:t>
            </a:r>
            <a:r>
              <a:rPr lang="en-US" dirty="0" err="1"/>
              <a:t>este</a:t>
            </a:r>
            <a:r>
              <a:rPr lang="en-US" dirty="0"/>
              <a:t> </a:t>
            </a:r>
            <a:r>
              <a:rPr lang="en-US" dirty="0" err="1"/>
              <a:t>patrón</a:t>
            </a:r>
            <a:r>
              <a:rPr lang="en-US" dirty="0"/>
              <a:t>?</a:t>
            </a:r>
          </a:p>
          <a:p>
            <a:pPr marL="171450" indent="-171450">
              <a:buFont typeface="Arial" panose="020B0604020202020204" pitchFamily="34" charset="0"/>
              <a:buChar char="•"/>
            </a:pPr>
            <a:r>
              <a:rPr lang="es-ES" dirty="0"/>
              <a:t>Permite desacoplar la interfaz (View) del modelo (datos) y de la lógica/negocio (</a:t>
            </a:r>
            <a:r>
              <a:rPr lang="es-ES" dirty="0" err="1"/>
              <a:t>ViewModel</a:t>
            </a:r>
            <a:r>
              <a:rPr lang="es-ES" dirty="0"/>
              <a:t>).</a:t>
            </a:r>
          </a:p>
          <a:p>
            <a:pPr marL="171450" indent="-171450">
              <a:buFont typeface="Arial" panose="020B0604020202020204" pitchFamily="34" charset="0"/>
              <a:buChar char="•"/>
            </a:pPr>
            <a:r>
              <a:rPr lang="es-ES" dirty="0"/>
              <a:t>De esta forma, un diseñador puede trabajar en la interfaz sin depender en la mayoría de las ocasiones del desarrollador.</a:t>
            </a:r>
          </a:p>
          <a:p>
            <a:pPr marL="171450" indent="-171450">
              <a:buFont typeface="Arial" panose="020B0604020202020204" pitchFamily="34" charset="0"/>
              <a:buChar char="•"/>
            </a:pPr>
            <a:r>
              <a:rPr lang="es-ES" dirty="0"/>
              <a:t>Reduciendo este acoplamiento, también evitamos por ejemplo que cambios en el modelo afecten directamente a la interfaz.</a:t>
            </a:r>
          </a:p>
          <a:p>
            <a:pPr marL="171450" indent="-171450">
              <a:buFont typeface="Arial" panose="020B0604020202020204" pitchFamily="34" charset="0"/>
              <a:buChar char="•"/>
            </a:pPr>
            <a:r>
              <a:rPr lang="es-ES" dirty="0"/>
              <a:t>Podemos cambiar una interfaz por otra o un </a:t>
            </a:r>
            <a:r>
              <a:rPr lang="es-ES" dirty="0" err="1"/>
              <a:t>ViewModel</a:t>
            </a:r>
            <a:r>
              <a:rPr lang="es-ES" dirty="0"/>
              <a:t> por otro sin afectar al resto de componentes.</a:t>
            </a:r>
            <a:endParaRPr lang="en-US" dirty="0"/>
          </a:p>
        </p:txBody>
      </p:sp>
      <p:sp>
        <p:nvSpPr>
          <p:cNvPr id="4" name="Marcador de número de diapositiva 3"/>
          <p:cNvSpPr>
            <a:spLocks noGrp="1"/>
          </p:cNvSpPr>
          <p:nvPr>
            <p:ph type="sldNum" sz="quarter" idx="5"/>
          </p:nvPr>
        </p:nvSpPr>
        <p:spPr/>
        <p:txBody>
          <a:bodyPr/>
          <a:lstStyle/>
          <a:p>
            <a:fld id="{2B3ED2FB-06D2-4C46-8CA7-06D76B104F73}" type="slidenum">
              <a:rPr lang="es-ES" smtClean="0"/>
              <a:t>34</a:t>
            </a:fld>
            <a:endParaRPr lang="es-ES"/>
          </a:p>
        </p:txBody>
      </p:sp>
    </p:spTree>
    <p:extLst>
      <p:ext uri="{BB962C8B-B14F-4D97-AF65-F5344CB8AC3E}">
        <p14:creationId xmlns:p14="http://schemas.microsoft.com/office/powerpoint/2010/main" val="2201656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a:t>
            </a:r>
            <a:r>
              <a:rPr lang="en-US" dirty="0" err="1"/>
              <a:t>Por</a:t>
            </a:r>
            <a:r>
              <a:rPr lang="en-US" dirty="0"/>
              <a:t> </a:t>
            </a:r>
            <a:r>
              <a:rPr lang="en-US" dirty="0" err="1"/>
              <a:t>qué</a:t>
            </a:r>
            <a:r>
              <a:rPr lang="en-US" dirty="0"/>
              <a:t> </a:t>
            </a:r>
            <a:r>
              <a:rPr lang="en-US" dirty="0" err="1"/>
              <a:t>aplicamos</a:t>
            </a:r>
            <a:r>
              <a:rPr lang="en-US" dirty="0"/>
              <a:t> </a:t>
            </a:r>
            <a:r>
              <a:rPr lang="en-US" dirty="0" err="1"/>
              <a:t>este</a:t>
            </a:r>
            <a:r>
              <a:rPr lang="en-US" dirty="0"/>
              <a:t> </a:t>
            </a:r>
            <a:r>
              <a:rPr lang="en-US" dirty="0" err="1"/>
              <a:t>patrón</a:t>
            </a:r>
            <a:r>
              <a:rPr lang="en-US" dirty="0"/>
              <a:t>?</a:t>
            </a:r>
          </a:p>
          <a:p>
            <a:pPr marL="171450" indent="-171450" algn="just">
              <a:buFont typeface="Arial" panose="020B0604020202020204" pitchFamily="34" charset="0"/>
              <a:buChar char="•"/>
            </a:pPr>
            <a:r>
              <a:rPr lang="en-US" b="1" dirty="0" err="1"/>
              <a:t>Encapsulación</a:t>
            </a:r>
            <a:r>
              <a:rPr lang="en-US" dirty="0"/>
              <a:t>: El </a:t>
            </a:r>
            <a:r>
              <a:rPr lang="en-US" dirty="0" err="1"/>
              <a:t>cliente</a:t>
            </a:r>
            <a:r>
              <a:rPr lang="en-US" dirty="0"/>
              <a:t> no </a:t>
            </a:r>
            <a:r>
              <a:rPr lang="en-US" dirty="0" err="1"/>
              <a:t>conoce</a:t>
            </a:r>
            <a:r>
              <a:rPr lang="en-US" dirty="0"/>
              <a:t> </a:t>
            </a:r>
            <a:r>
              <a:rPr lang="en-US" dirty="0" err="1"/>
              <a:t>ni</a:t>
            </a:r>
            <a:r>
              <a:rPr lang="en-US" dirty="0"/>
              <a:t> </a:t>
            </a:r>
            <a:r>
              <a:rPr lang="en-US" dirty="0" err="1"/>
              <a:t>depende</a:t>
            </a:r>
            <a:r>
              <a:rPr lang="en-US" dirty="0"/>
              <a:t> de la </a:t>
            </a:r>
            <a:r>
              <a:rPr lang="en-US" dirty="0" err="1"/>
              <a:t>lógica</a:t>
            </a:r>
            <a:r>
              <a:rPr lang="en-US" dirty="0"/>
              <a:t> de </a:t>
            </a:r>
            <a:r>
              <a:rPr lang="en-US" dirty="0" err="1"/>
              <a:t>creación</a:t>
            </a:r>
            <a:r>
              <a:rPr lang="en-US" dirty="0"/>
              <a:t> de los </a:t>
            </a:r>
            <a:r>
              <a:rPr lang="en-US" dirty="0" err="1"/>
              <a:t>objetos</a:t>
            </a:r>
            <a:r>
              <a:rPr lang="en-US" dirty="0"/>
              <a:t>. </a:t>
            </a:r>
            <a:r>
              <a:rPr lang="en-US" dirty="0" err="1"/>
              <a:t>Esta</a:t>
            </a:r>
            <a:r>
              <a:rPr lang="en-US" dirty="0"/>
              <a:t> </a:t>
            </a:r>
            <a:r>
              <a:rPr lang="en-US" dirty="0" err="1"/>
              <a:t>creación</a:t>
            </a:r>
            <a:r>
              <a:rPr lang="en-US" dirty="0"/>
              <a:t> se </a:t>
            </a:r>
            <a:r>
              <a:rPr lang="en-US" dirty="0" err="1"/>
              <a:t>delega</a:t>
            </a:r>
            <a:r>
              <a:rPr lang="en-US" dirty="0"/>
              <a:t> a las </a:t>
            </a:r>
            <a:r>
              <a:rPr lang="en-US" dirty="0" err="1"/>
              <a:t>subclases</a:t>
            </a:r>
            <a:r>
              <a:rPr lang="en-US" dirty="0"/>
              <a:t> (</a:t>
            </a:r>
            <a:r>
              <a:rPr lang="en-US" dirty="0" err="1"/>
              <a:t>ConcreteCreators</a:t>
            </a:r>
            <a:r>
              <a:rPr lang="en-US" dirty="0"/>
              <a:t>).</a:t>
            </a:r>
          </a:p>
          <a:p>
            <a:pPr marL="171450" indent="-171450" algn="just">
              <a:buFont typeface="Arial" panose="020B0604020202020204" pitchFamily="34" charset="0"/>
              <a:buChar char="•"/>
            </a:pPr>
            <a:r>
              <a:rPr lang="en-US" b="1" dirty="0" err="1"/>
              <a:t>Extensibilidad</a:t>
            </a:r>
            <a:r>
              <a:rPr lang="en-US" dirty="0"/>
              <a:t>: </a:t>
            </a:r>
            <a:r>
              <a:rPr lang="en-US" dirty="0" err="1"/>
              <a:t>Siguiendo</a:t>
            </a:r>
            <a:r>
              <a:rPr lang="en-US" dirty="0"/>
              <a:t> el principio de open-close, </a:t>
            </a:r>
            <a:r>
              <a:rPr lang="en-US" dirty="0" err="1"/>
              <a:t>podemos</a:t>
            </a:r>
            <a:r>
              <a:rPr lang="en-US" dirty="0"/>
              <a:t> </a:t>
            </a:r>
            <a:r>
              <a:rPr lang="en-US" dirty="0" err="1"/>
              <a:t>añadir</a:t>
            </a:r>
            <a:r>
              <a:rPr lang="en-US" dirty="0"/>
              <a:t> un nuevo </a:t>
            </a:r>
            <a:r>
              <a:rPr lang="en-US" dirty="0" err="1"/>
              <a:t>ConcreteProduct</a:t>
            </a:r>
            <a:r>
              <a:rPr lang="en-US" dirty="0"/>
              <a:t> con solo </a:t>
            </a:r>
            <a:r>
              <a:rPr lang="en-US" dirty="0" err="1"/>
              <a:t>cumplir</a:t>
            </a:r>
            <a:r>
              <a:rPr lang="en-US" dirty="0"/>
              <a:t> la </a:t>
            </a:r>
            <a:r>
              <a:rPr lang="en-US" dirty="0" err="1"/>
              <a:t>interfaz</a:t>
            </a:r>
            <a:r>
              <a:rPr lang="en-US" dirty="0"/>
              <a:t>, sin </a:t>
            </a:r>
            <a:r>
              <a:rPr lang="en-US" dirty="0" err="1"/>
              <a:t>tener</a:t>
            </a:r>
            <a:r>
              <a:rPr lang="en-US" dirty="0"/>
              <a:t> que </a:t>
            </a:r>
            <a:r>
              <a:rPr lang="en-US" dirty="0" err="1"/>
              <a:t>modificar</a:t>
            </a:r>
            <a:r>
              <a:rPr lang="en-US" dirty="0"/>
              <a:t> los </a:t>
            </a:r>
            <a:r>
              <a:rPr lang="en-US" dirty="0" err="1"/>
              <a:t>productos</a:t>
            </a:r>
            <a:r>
              <a:rPr lang="en-US" dirty="0"/>
              <a:t> </a:t>
            </a:r>
            <a:r>
              <a:rPr lang="en-US" dirty="0" err="1"/>
              <a:t>existentes</a:t>
            </a:r>
            <a:r>
              <a:rPr lang="en-US" dirty="0"/>
              <a:t>.</a:t>
            </a:r>
          </a:p>
          <a:p>
            <a:pPr marL="171450" indent="-171450" algn="just">
              <a:buFont typeface="Arial" panose="020B0604020202020204" pitchFamily="34" charset="0"/>
              <a:buChar char="•"/>
            </a:pPr>
            <a:r>
              <a:rPr lang="en-US" b="1" dirty="0" err="1"/>
              <a:t>Versatilidad</a:t>
            </a:r>
            <a:r>
              <a:rPr lang="en-US" dirty="0"/>
              <a:t>: Podemos </a:t>
            </a:r>
            <a:r>
              <a:rPr lang="en-US" dirty="0" err="1"/>
              <a:t>intercambiar</a:t>
            </a:r>
            <a:r>
              <a:rPr lang="en-US" dirty="0"/>
              <a:t> </a:t>
            </a:r>
            <a:r>
              <a:rPr lang="en-US" dirty="0" err="1"/>
              <a:t>facilmente</a:t>
            </a:r>
            <a:r>
              <a:rPr lang="en-US" dirty="0"/>
              <a:t> un </a:t>
            </a:r>
            <a:r>
              <a:rPr lang="en-US" dirty="0" err="1"/>
              <a:t>ConcreteCreator</a:t>
            </a:r>
            <a:r>
              <a:rPr lang="en-US" dirty="0"/>
              <a:t> por </a:t>
            </a:r>
            <a:r>
              <a:rPr lang="en-US" dirty="0" err="1"/>
              <a:t>otro</a:t>
            </a:r>
            <a:r>
              <a:rPr lang="en-US" dirty="0"/>
              <a:t>.</a:t>
            </a:r>
          </a:p>
          <a:p>
            <a:endParaRPr lang="en-US" dirty="0"/>
          </a:p>
          <a:p>
            <a:endParaRPr lang="es-ES" dirty="0"/>
          </a:p>
        </p:txBody>
      </p:sp>
      <p:sp>
        <p:nvSpPr>
          <p:cNvPr id="4" name="Marcador de número de diapositiva 3"/>
          <p:cNvSpPr>
            <a:spLocks noGrp="1"/>
          </p:cNvSpPr>
          <p:nvPr>
            <p:ph type="sldNum" sz="quarter" idx="10"/>
          </p:nvPr>
        </p:nvSpPr>
        <p:spPr/>
        <p:txBody>
          <a:bodyPr/>
          <a:lstStyle/>
          <a:p>
            <a:fld id="{2B3ED2FB-06D2-4C46-8CA7-06D76B104F73}" type="slidenum">
              <a:rPr lang="es-ES" smtClean="0"/>
              <a:t>5</a:t>
            </a:fld>
            <a:endParaRPr lang="es-ES"/>
          </a:p>
        </p:txBody>
      </p:sp>
    </p:spTree>
    <p:extLst>
      <p:ext uri="{BB962C8B-B14F-4D97-AF65-F5344CB8AC3E}">
        <p14:creationId xmlns:p14="http://schemas.microsoft.com/office/powerpoint/2010/main" val="2696761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¿Por </a:t>
            </a:r>
            <a:r>
              <a:rPr lang="en-US" dirty="0" err="1"/>
              <a:t>qué</a:t>
            </a:r>
            <a:r>
              <a:rPr lang="en-US" dirty="0"/>
              <a:t> </a:t>
            </a:r>
            <a:r>
              <a:rPr lang="en-US" dirty="0" err="1"/>
              <a:t>aplicamos</a:t>
            </a:r>
            <a:r>
              <a:rPr lang="en-US" dirty="0"/>
              <a:t> </a:t>
            </a:r>
            <a:r>
              <a:rPr lang="en-US" dirty="0" err="1"/>
              <a:t>este</a:t>
            </a:r>
            <a:r>
              <a:rPr lang="en-US" dirty="0"/>
              <a:t> </a:t>
            </a:r>
            <a:r>
              <a:rPr lang="en-US" dirty="0" err="1"/>
              <a:t>patrón</a:t>
            </a:r>
            <a:r>
              <a:rPr lang="en-US" dirty="0"/>
              <a:t>?</a:t>
            </a:r>
          </a:p>
          <a:p>
            <a:pPr marL="171450" indent="-171450">
              <a:buFont typeface="Arial" panose="020B0604020202020204" pitchFamily="34" charset="0"/>
              <a:buChar char="•"/>
            </a:pPr>
            <a:r>
              <a:rPr lang="en-US" dirty="0" err="1"/>
              <a:t>Permite</a:t>
            </a:r>
            <a:r>
              <a:rPr lang="en-US" dirty="0"/>
              <a:t> </a:t>
            </a:r>
            <a:r>
              <a:rPr lang="en-US" dirty="0" err="1"/>
              <a:t>crear</a:t>
            </a:r>
            <a:r>
              <a:rPr lang="en-US" dirty="0"/>
              <a:t> una </a:t>
            </a:r>
            <a:r>
              <a:rPr lang="en-US" dirty="0" err="1"/>
              <a:t>única</a:t>
            </a:r>
            <a:r>
              <a:rPr lang="en-US" dirty="0"/>
              <a:t> </a:t>
            </a:r>
            <a:r>
              <a:rPr lang="en-US" dirty="0" err="1"/>
              <a:t>instancia</a:t>
            </a:r>
            <a:r>
              <a:rPr lang="en-US" dirty="0"/>
              <a:t> de un </a:t>
            </a:r>
            <a:r>
              <a:rPr lang="en-US" dirty="0" err="1"/>
              <a:t>determinado</a:t>
            </a:r>
            <a:r>
              <a:rPr lang="en-US" dirty="0"/>
              <a:t> </a:t>
            </a:r>
            <a:r>
              <a:rPr lang="en-US" dirty="0" err="1"/>
              <a:t>objeto</a:t>
            </a:r>
            <a:r>
              <a:rPr lang="en-US" dirty="0"/>
              <a:t>.</a:t>
            </a:r>
          </a:p>
          <a:p>
            <a:pPr marL="171450" indent="-171450">
              <a:buFont typeface="Arial" panose="020B0604020202020204" pitchFamily="34" charset="0"/>
              <a:buChar char="•"/>
            </a:pPr>
            <a:r>
              <a:rPr lang="en-US" dirty="0" err="1"/>
              <a:t>Conseguimos</a:t>
            </a:r>
            <a:r>
              <a:rPr lang="en-US" dirty="0"/>
              <a:t> un punto </a:t>
            </a:r>
            <a:r>
              <a:rPr lang="en-US" dirty="0" err="1"/>
              <a:t>común</a:t>
            </a:r>
            <a:r>
              <a:rPr lang="en-US" dirty="0"/>
              <a:t> </a:t>
            </a:r>
            <a:r>
              <a:rPr lang="en-US" dirty="0" err="1"/>
              <a:t>centralizado</a:t>
            </a:r>
            <a:r>
              <a:rPr lang="en-US" dirty="0"/>
              <a:t>, </a:t>
            </a:r>
            <a:r>
              <a:rPr lang="en-US" dirty="0" err="1"/>
              <a:t>pudiendo</a:t>
            </a:r>
            <a:r>
              <a:rPr lang="en-US" dirty="0"/>
              <a:t> acceder a </a:t>
            </a:r>
            <a:r>
              <a:rPr lang="en-US" dirty="0" err="1"/>
              <a:t>él</a:t>
            </a:r>
            <a:r>
              <a:rPr lang="en-US" dirty="0"/>
              <a:t> </a:t>
            </a:r>
            <a:r>
              <a:rPr lang="en-US" dirty="0" err="1"/>
              <a:t>desde</a:t>
            </a:r>
            <a:r>
              <a:rPr lang="en-US" dirty="0"/>
              <a:t> </a:t>
            </a:r>
            <a:r>
              <a:rPr lang="en-US" dirty="0" err="1"/>
              <a:t>distintos</a:t>
            </a:r>
            <a:r>
              <a:rPr lang="en-US" dirty="0"/>
              <a:t> puntos de </a:t>
            </a:r>
            <a:r>
              <a:rPr lang="en-US" dirty="0" err="1"/>
              <a:t>nuestro</a:t>
            </a:r>
            <a:r>
              <a:rPr lang="en-US" dirty="0"/>
              <a:t> </a:t>
            </a:r>
            <a:r>
              <a:rPr lang="en-US" dirty="0" err="1"/>
              <a:t>sistema</a:t>
            </a:r>
            <a:r>
              <a:rPr lang="en-US" dirty="0"/>
              <a:t>.</a:t>
            </a:r>
          </a:p>
          <a:p>
            <a:pPr marL="171450" indent="-171450">
              <a:buFont typeface="Arial" panose="020B0604020202020204" pitchFamily="34" charset="0"/>
              <a:buChar char="•"/>
            </a:pPr>
            <a:r>
              <a:rPr lang="en-US" dirty="0" err="1"/>
              <a:t>Ahorramos</a:t>
            </a:r>
            <a:r>
              <a:rPr lang="en-US" dirty="0"/>
              <a:t> </a:t>
            </a:r>
            <a:r>
              <a:rPr lang="en-US" dirty="0" err="1"/>
              <a:t>instancias</a:t>
            </a:r>
            <a:r>
              <a:rPr lang="en-US" dirty="0"/>
              <a:t> </a:t>
            </a:r>
            <a:r>
              <a:rPr lang="en-US" dirty="0" err="1"/>
              <a:t>innecesarias</a:t>
            </a:r>
            <a:r>
              <a:rPr lang="en-US" dirty="0"/>
              <a:t>.</a:t>
            </a:r>
          </a:p>
          <a:p>
            <a:pPr marL="171450" indent="-171450">
              <a:buFont typeface="Arial" panose="020B0604020202020204" pitchFamily="34" charset="0"/>
              <a:buChar char="•"/>
            </a:pPr>
            <a:r>
              <a:rPr lang="en-US" dirty="0" err="1"/>
              <a:t>Debemos</a:t>
            </a:r>
            <a:r>
              <a:rPr lang="en-US" dirty="0"/>
              <a:t> </a:t>
            </a:r>
            <a:r>
              <a:rPr lang="en-US" dirty="0" err="1"/>
              <a:t>tener</a:t>
            </a:r>
            <a:r>
              <a:rPr lang="en-US" dirty="0"/>
              <a:t> </a:t>
            </a:r>
            <a:r>
              <a:rPr lang="en-US" dirty="0" err="1"/>
              <a:t>cuidado</a:t>
            </a:r>
            <a:r>
              <a:rPr lang="en-US" dirty="0"/>
              <a:t> al </a:t>
            </a:r>
            <a:r>
              <a:rPr lang="en-US" dirty="0" err="1"/>
              <a:t>usar</a:t>
            </a:r>
            <a:r>
              <a:rPr lang="en-US" dirty="0"/>
              <a:t> un singleton, </a:t>
            </a:r>
            <a:r>
              <a:rPr lang="en-US" dirty="0" err="1"/>
              <a:t>si</a:t>
            </a:r>
            <a:r>
              <a:rPr lang="en-US" dirty="0"/>
              <a:t> se </a:t>
            </a:r>
            <a:r>
              <a:rPr lang="en-US" dirty="0" err="1"/>
              <a:t>modifica</a:t>
            </a:r>
            <a:r>
              <a:rPr lang="en-US" dirty="0"/>
              <a:t> </a:t>
            </a:r>
            <a:r>
              <a:rPr lang="en-US" dirty="0" err="1"/>
              <a:t>desde</a:t>
            </a:r>
            <a:r>
              <a:rPr lang="en-US" dirty="0"/>
              <a:t> </a:t>
            </a:r>
            <a:r>
              <a:rPr lang="en-US" dirty="0" err="1"/>
              <a:t>distintas</a:t>
            </a:r>
            <a:r>
              <a:rPr lang="en-US" dirty="0"/>
              <a:t> </a:t>
            </a:r>
            <a:r>
              <a:rPr lang="en-US" dirty="0" err="1"/>
              <a:t>partes</a:t>
            </a:r>
            <a:r>
              <a:rPr lang="en-US" dirty="0"/>
              <a:t> del </a:t>
            </a:r>
            <a:r>
              <a:rPr lang="en-US" dirty="0" err="1"/>
              <a:t>sistema</a:t>
            </a:r>
            <a:r>
              <a:rPr lang="en-US" dirty="0"/>
              <a:t> sin </a:t>
            </a:r>
            <a:r>
              <a:rPr lang="en-US" dirty="0" err="1"/>
              <a:t>orden</a:t>
            </a:r>
            <a:r>
              <a:rPr lang="en-US" dirty="0"/>
              <a:t> </a:t>
            </a:r>
            <a:r>
              <a:rPr lang="en-US" dirty="0" err="1"/>
              <a:t>establecido</a:t>
            </a:r>
            <a:r>
              <a:rPr lang="en-US" dirty="0"/>
              <a:t>, </a:t>
            </a:r>
            <a:r>
              <a:rPr lang="en-US" dirty="0" err="1"/>
              <a:t>obtendremos</a:t>
            </a:r>
            <a:r>
              <a:rPr lang="en-US" dirty="0"/>
              <a:t> </a:t>
            </a:r>
            <a:r>
              <a:rPr lang="en-US" dirty="0" err="1"/>
              <a:t>valores</a:t>
            </a:r>
            <a:r>
              <a:rPr lang="en-US" dirty="0"/>
              <a:t> y </a:t>
            </a:r>
            <a:r>
              <a:rPr lang="en-US" dirty="0" err="1"/>
              <a:t>resultados</a:t>
            </a:r>
            <a:r>
              <a:rPr lang="en-US" dirty="0"/>
              <a:t> no </a:t>
            </a:r>
            <a:r>
              <a:rPr lang="en-US" dirty="0" err="1"/>
              <a:t>esperados</a:t>
            </a:r>
            <a:r>
              <a:rPr lang="en-US" dirty="0"/>
              <a:t>.</a:t>
            </a:r>
          </a:p>
          <a:p>
            <a:pPr marL="171450" indent="-171450">
              <a:buFont typeface="Arial" panose="020B0604020202020204" pitchFamily="34" charset="0"/>
              <a:buChar char="•"/>
            </a:pPr>
            <a:endParaRPr lang="en-US" dirty="0"/>
          </a:p>
        </p:txBody>
      </p:sp>
      <p:sp>
        <p:nvSpPr>
          <p:cNvPr id="4" name="Marcador de número de diapositiva 3"/>
          <p:cNvSpPr>
            <a:spLocks noGrp="1"/>
          </p:cNvSpPr>
          <p:nvPr>
            <p:ph type="sldNum" sz="quarter" idx="5"/>
          </p:nvPr>
        </p:nvSpPr>
        <p:spPr/>
        <p:txBody>
          <a:bodyPr/>
          <a:lstStyle/>
          <a:p>
            <a:fld id="{2B3ED2FB-06D2-4C46-8CA7-06D76B104F73}" type="slidenum">
              <a:rPr lang="es-ES" smtClean="0"/>
              <a:t>9</a:t>
            </a:fld>
            <a:endParaRPr lang="es-ES"/>
          </a:p>
        </p:txBody>
      </p:sp>
    </p:spTree>
    <p:extLst>
      <p:ext uri="{BB962C8B-B14F-4D97-AF65-F5344CB8AC3E}">
        <p14:creationId xmlns:p14="http://schemas.microsoft.com/office/powerpoint/2010/main" val="1088319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a:t>
            </a:r>
            <a:r>
              <a:rPr lang="en-US" dirty="0" err="1"/>
              <a:t>Por</a:t>
            </a:r>
            <a:r>
              <a:rPr lang="en-US" dirty="0"/>
              <a:t> </a:t>
            </a:r>
            <a:r>
              <a:rPr lang="en-US" dirty="0" err="1"/>
              <a:t>qué</a:t>
            </a:r>
            <a:r>
              <a:rPr lang="en-US" dirty="0"/>
              <a:t> </a:t>
            </a:r>
            <a:r>
              <a:rPr lang="en-US" dirty="0" err="1"/>
              <a:t>aplicamos</a:t>
            </a:r>
            <a:r>
              <a:rPr lang="en-US" dirty="0"/>
              <a:t> </a:t>
            </a:r>
            <a:r>
              <a:rPr lang="en-US" dirty="0" err="1"/>
              <a:t>este</a:t>
            </a:r>
            <a:r>
              <a:rPr lang="en-US" dirty="0"/>
              <a:t> </a:t>
            </a:r>
            <a:r>
              <a:rPr lang="en-US" dirty="0" err="1"/>
              <a:t>patrón</a:t>
            </a:r>
            <a:r>
              <a:rPr lang="en-US" dirty="0"/>
              <a:t>?</a:t>
            </a:r>
          </a:p>
          <a:p>
            <a:pPr marL="171450" indent="-171450" algn="just">
              <a:buFont typeface="Arial" panose="020B0604020202020204" pitchFamily="34" charset="0"/>
              <a:buChar char="•"/>
            </a:pPr>
            <a:r>
              <a:rPr lang="en-US" b="1" dirty="0" err="1"/>
              <a:t>Encapsulación</a:t>
            </a:r>
            <a:r>
              <a:rPr lang="en-US" dirty="0"/>
              <a:t>: El </a:t>
            </a:r>
            <a:r>
              <a:rPr lang="en-US" dirty="0" err="1"/>
              <a:t>cliente</a:t>
            </a:r>
            <a:r>
              <a:rPr lang="en-US" dirty="0"/>
              <a:t> no </a:t>
            </a:r>
            <a:r>
              <a:rPr lang="en-US" dirty="0" err="1"/>
              <a:t>conoce</a:t>
            </a:r>
            <a:r>
              <a:rPr lang="en-US" dirty="0"/>
              <a:t> </a:t>
            </a:r>
            <a:r>
              <a:rPr lang="en-US" dirty="0" err="1"/>
              <a:t>ni</a:t>
            </a:r>
            <a:r>
              <a:rPr lang="en-US" dirty="0"/>
              <a:t> </a:t>
            </a:r>
            <a:r>
              <a:rPr lang="en-US" dirty="0" err="1"/>
              <a:t>depende</a:t>
            </a:r>
            <a:r>
              <a:rPr lang="en-US" dirty="0"/>
              <a:t> de la </a:t>
            </a:r>
            <a:r>
              <a:rPr lang="en-US" dirty="0" err="1"/>
              <a:t>implementación</a:t>
            </a:r>
            <a:r>
              <a:rPr lang="en-US" dirty="0"/>
              <a:t> </a:t>
            </a:r>
            <a:r>
              <a:rPr lang="en-US" dirty="0" err="1"/>
              <a:t>interna</a:t>
            </a:r>
            <a:r>
              <a:rPr lang="en-US" dirty="0"/>
              <a:t> de </a:t>
            </a:r>
            <a:r>
              <a:rPr lang="en-US" dirty="0" err="1"/>
              <a:t>cada</a:t>
            </a:r>
            <a:r>
              <a:rPr lang="en-US" dirty="0"/>
              <a:t> </a:t>
            </a:r>
            <a:r>
              <a:rPr lang="en-US" dirty="0" err="1"/>
              <a:t>operación</a:t>
            </a:r>
            <a:r>
              <a:rPr lang="en-US" dirty="0"/>
              <a:t>.</a:t>
            </a:r>
          </a:p>
          <a:p>
            <a:pPr marL="171450" indent="-171450" algn="just">
              <a:buFont typeface="Arial" panose="020B0604020202020204" pitchFamily="34" charset="0"/>
              <a:buChar char="•"/>
            </a:pPr>
            <a:r>
              <a:rPr lang="en-US" b="1" dirty="0" err="1"/>
              <a:t>Versatilidad</a:t>
            </a:r>
            <a:r>
              <a:rPr lang="en-US" dirty="0"/>
              <a:t>: </a:t>
            </a:r>
            <a:r>
              <a:rPr lang="en-US" dirty="0" err="1"/>
              <a:t>Podemos</a:t>
            </a:r>
            <a:r>
              <a:rPr lang="en-US" dirty="0"/>
              <a:t> </a:t>
            </a:r>
            <a:r>
              <a:rPr lang="en-US" dirty="0" err="1"/>
              <a:t>cambiar</a:t>
            </a:r>
            <a:r>
              <a:rPr lang="en-US" dirty="0"/>
              <a:t> </a:t>
            </a:r>
            <a:r>
              <a:rPr lang="en-US" dirty="0" err="1"/>
              <a:t>los</a:t>
            </a:r>
            <a:r>
              <a:rPr lang="en-US" dirty="0"/>
              <a:t> </a:t>
            </a:r>
            <a:r>
              <a:rPr lang="en-US" dirty="0" err="1"/>
              <a:t>subsistemas</a:t>
            </a:r>
            <a:r>
              <a:rPr lang="en-US" dirty="0"/>
              <a:t> o </a:t>
            </a:r>
            <a:r>
              <a:rPr lang="en-US" dirty="0" err="1"/>
              <a:t>módulos</a:t>
            </a:r>
            <a:r>
              <a:rPr lang="en-US" dirty="0"/>
              <a:t> </a:t>
            </a:r>
            <a:r>
              <a:rPr lang="en-US" dirty="0" err="1"/>
              <a:t>implicados</a:t>
            </a:r>
            <a:r>
              <a:rPr lang="en-US" dirty="0"/>
              <a:t> </a:t>
            </a:r>
            <a:r>
              <a:rPr lang="en-US" dirty="0" err="1"/>
              <a:t>en</a:t>
            </a:r>
            <a:r>
              <a:rPr lang="en-US" dirty="0"/>
              <a:t> </a:t>
            </a:r>
            <a:r>
              <a:rPr lang="en-US" dirty="0" err="1"/>
              <a:t>cada</a:t>
            </a:r>
            <a:r>
              <a:rPr lang="en-US" dirty="0"/>
              <a:t> </a:t>
            </a:r>
            <a:r>
              <a:rPr lang="en-US" dirty="0" err="1"/>
              <a:t>operación</a:t>
            </a:r>
            <a:r>
              <a:rPr lang="en-US" dirty="0"/>
              <a:t> sin romper la </a:t>
            </a:r>
            <a:r>
              <a:rPr lang="en-US" dirty="0" err="1"/>
              <a:t>compatibilidad</a:t>
            </a:r>
            <a:r>
              <a:rPr lang="en-US" dirty="0"/>
              <a:t> con el </a:t>
            </a:r>
            <a:r>
              <a:rPr lang="en-US" dirty="0" err="1"/>
              <a:t>cliente</a:t>
            </a:r>
            <a:r>
              <a:rPr lang="en-US" dirty="0"/>
              <a:t>. </a:t>
            </a:r>
            <a:r>
              <a:rPr lang="en-US" dirty="0" err="1"/>
              <a:t>Incluso</a:t>
            </a:r>
            <a:r>
              <a:rPr lang="en-US" dirty="0"/>
              <a:t> </a:t>
            </a:r>
            <a:r>
              <a:rPr lang="en-US" dirty="0" err="1"/>
              <a:t>podríamos</a:t>
            </a:r>
            <a:r>
              <a:rPr lang="en-US" dirty="0"/>
              <a:t> </a:t>
            </a:r>
            <a:r>
              <a:rPr lang="en-US" dirty="0" err="1"/>
              <a:t>cambiar</a:t>
            </a:r>
            <a:r>
              <a:rPr lang="en-US" dirty="0"/>
              <a:t> la </a:t>
            </a:r>
            <a:r>
              <a:rPr lang="en-US" dirty="0" err="1"/>
              <a:t>fachada</a:t>
            </a:r>
            <a:r>
              <a:rPr lang="en-US" dirty="0"/>
              <a:t> </a:t>
            </a:r>
            <a:r>
              <a:rPr lang="en-US" dirty="0" err="1"/>
              <a:t>siempre</a:t>
            </a:r>
            <a:r>
              <a:rPr lang="en-US" dirty="0"/>
              <a:t> que </a:t>
            </a:r>
            <a:r>
              <a:rPr lang="en-US" dirty="0" err="1"/>
              <a:t>cumpliera</a:t>
            </a:r>
            <a:r>
              <a:rPr lang="en-US" dirty="0"/>
              <a:t> la </a:t>
            </a:r>
            <a:r>
              <a:rPr lang="en-US" dirty="0" err="1"/>
              <a:t>misma</a:t>
            </a:r>
            <a:r>
              <a:rPr lang="en-US" dirty="0"/>
              <a:t> </a:t>
            </a:r>
            <a:r>
              <a:rPr lang="en-US" dirty="0" err="1"/>
              <a:t>interfaz</a:t>
            </a:r>
            <a:r>
              <a:rPr lang="en-US" dirty="0"/>
              <a:t>.</a:t>
            </a:r>
          </a:p>
          <a:p>
            <a:endParaRPr lang="es-ES" dirty="0"/>
          </a:p>
        </p:txBody>
      </p:sp>
      <p:sp>
        <p:nvSpPr>
          <p:cNvPr id="4" name="Marcador de número de diapositiva 3"/>
          <p:cNvSpPr>
            <a:spLocks noGrp="1"/>
          </p:cNvSpPr>
          <p:nvPr>
            <p:ph type="sldNum" sz="quarter" idx="10"/>
          </p:nvPr>
        </p:nvSpPr>
        <p:spPr/>
        <p:txBody>
          <a:bodyPr/>
          <a:lstStyle/>
          <a:p>
            <a:fld id="{2B3ED2FB-06D2-4C46-8CA7-06D76B104F73}" type="slidenum">
              <a:rPr lang="es-ES" smtClean="0"/>
              <a:t>11</a:t>
            </a:fld>
            <a:endParaRPr lang="es-ES"/>
          </a:p>
        </p:txBody>
      </p:sp>
    </p:spTree>
    <p:extLst>
      <p:ext uri="{BB962C8B-B14F-4D97-AF65-F5344CB8AC3E}">
        <p14:creationId xmlns:p14="http://schemas.microsoft.com/office/powerpoint/2010/main" val="2475033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solidFill>
                  <a:srgbClr val="000000"/>
                </a:solidFill>
                <a:latin typeface="Calibri" panose="020F0502020204030204" pitchFamily="34" charset="0"/>
              </a:rPr>
              <a:t> </a:t>
            </a:r>
            <a:r>
              <a:rPr lang="en-US" dirty="0"/>
              <a:t>¿Por </a:t>
            </a:r>
            <a:r>
              <a:rPr lang="en-US" dirty="0" err="1"/>
              <a:t>qué</a:t>
            </a:r>
            <a:r>
              <a:rPr lang="en-US" dirty="0"/>
              <a:t> </a:t>
            </a:r>
            <a:r>
              <a:rPr lang="en-US" dirty="0" err="1"/>
              <a:t>aplicamos</a:t>
            </a:r>
            <a:r>
              <a:rPr lang="en-US" dirty="0"/>
              <a:t> </a:t>
            </a:r>
            <a:r>
              <a:rPr lang="en-US" dirty="0" err="1"/>
              <a:t>este</a:t>
            </a:r>
            <a:r>
              <a:rPr lang="en-US" dirty="0"/>
              <a:t> </a:t>
            </a:r>
            <a:r>
              <a:rPr lang="en-US" dirty="0" err="1"/>
              <a:t>patrón</a:t>
            </a:r>
            <a:r>
              <a:rPr lang="en-US" dirty="0"/>
              <a:t>?</a:t>
            </a:r>
          </a:p>
          <a:p>
            <a:pPr marL="171450" indent="-171450">
              <a:buFont typeface="Arial" panose="020B0604020202020204" pitchFamily="34" charset="0"/>
              <a:buChar char="•"/>
            </a:pPr>
            <a:r>
              <a:rPr lang="es-ES" dirty="0"/>
              <a:t>Reduce el número de instancias, ahorrando memoria y mejorando el rendimiento en consecuencia.</a:t>
            </a:r>
          </a:p>
          <a:p>
            <a:pPr marL="171450" indent="-171450">
              <a:buFont typeface="Arial" panose="020B0604020202020204" pitchFamily="34" charset="0"/>
              <a:buChar char="•"/>
            </a:pPr>
            <a:r>
              <a:rPr lang="es-ES" dirty="0"/>
              <a:t>Centralizamos el estado de múltiples objetos virtuales.</a:t>
            </a:r>
          </a:p>
        </p:txBody>
      </p:sp>
      <p:sp>
        <p:nvSpPr>
          <p:cNvPr id="4" name="Marcador de número de diapositiva 3"/>
          <p:cNvSpPr>
            <a:spLocks noGrp="1"/>
          </p:cNvSpPr>
          <p:nvPr>
            <p:ph type="sldNum" sz="quarter" idx="10"/>
          </p:nvPr>
        </p:nvSpPr>
        <p:spPr/>
        <p:txBody>
          <a:bodyPr/>
          <a:lstStyle/>
          <a:p>
            <a:fld id="{2B3ED2FB-06D2-4C46-8CA7-06D76B104F73}" type="slidenum">
              <a:rPr lang="es-ES" smtClean="0"/>
              <a:t>13</a:t>
            </a:fld>
            <a:endParaRPr lang="es-ES"/>
          </a:p>
        </p:txBody>
      </p:sp>
    </p:spTree>
    <p:extLst>
      <p:ext uri="{BB962C8B-B14F-4D97-AF65-F5344CB8AC3E}">
        <p14:creationId xmlns:p14="http://schemas.microsoft.com/office/powerpoint/2010/main" val="3985643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2B3ED2FB-06D2-4C46-8CA7-06D76B104F73}" type="slidenum">
              <a:rPr lang="es-ES" smtClean="0"/>
              <a:t>14</a:t>
            </a:fld>
            <a:endParaRPr lang="es-ES"/>
          </a:p>
        </p:txBody>
      </p:sp>
    </p:spTree>
    <p:extLst>
      <p:ext uri="{BB962C8B-B14F-4D97-AF65-F5344CB8AC3E}">
        <p14:creationId xmlns:p14="http://schemas.microsoft.com/office/powerpoint/2010/main" val="255830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solidFill>
                  <a:srgbClr val="000000"/>
                </a:solidFill>
                <a:latin typeface="Calibri" panose="020F0502020204030204" pitchFamily="34" charset="0"/>
              </a:rPr>
              <a:t> </a:t>
            </a:r>
            <a:r>
              <a:rPr lang="en-US" dirty="0"/>
              <a:t>¿Por </a:t>
            </a:r>
            <a:r>
              <a:rPr lang="en-US" dirty="0" err="1"/>
              <a:t>qué</a:t>
            </a:r>
            <a:r>
              <a:rPr lang="en-US" dirty="0"/>
              <a:t> </a:t>
            </a:r>
            <a:r>
              <a:rPr lang="en-US" dirty="0" err="1"/>
              <a:t>aplicamos</a:t>
            </a:r>
            <a:r>
              <a:rPr lang="en-US" dirty="0"/>
              <a:t> </a:t>
            </a:r>
            <a:r>
              <a:rPr lang="en-US" dirty="0" err="1"/>
              <a:t>este</a:t>
            </a:r>
            <a:r>
              <a:rPr lang="en-US" dirty="0"/>
              <a:t> </a:t>
            </a:r>
            <a:r>
              <a:rPr lang="en-US" dirty="0" err="1"/>
              <a:t>patrón</a:t>
            </a:r>
            <a:r>
              <a:rPr lang="en-US" dirty="0"/>
              <a:t>?</a:t>
            </a:r>
          </a:p>
          <a:p>
            <a:pPr marL="171450" indent="-171450">
              <a:buFont typeface="Arial" panose="020B0604020202020204" pitchFamily="34" charset="0"/>
              <a:buChar char="•"/>
            </a:pPr>
            <a:r>
              <a:rPr lang="es-ES" dirty="0"/>
              <a:t>Se delega la implementación interna del comportamiento a las subclases de las distintas estrategias.</a:t>
            </a:r>
          </a:p>
          <a:p>
            <a:pPr marL="171450" indent="-171450">
              <a:buFont typeface="Arial" panose="020B0604020202020204" pitchFamily="34" charset="0"/>
              <a:buChar char="•"/>
            </a:pPr>
            <a:r>
              <a:rPr lang="es-ES" dirty="0"/>
              <a:t>Podemos variar esta estrategia o comportamiento de forma dinámica.</a:t>
            </a:r>
          </a:p>
          <a:p>
            <a:pPr marL="171450" indent="-171450">
              <a:buFont typeface="Arial" panose="020B0604020202020204" pitchFamily="34" charset="0"/>
              <a:buChar char="•"/>
            </a:pPr>
            <a:r>
              <a:rPr lang="es-ES" dirty="0"/>
              <a:t>Debemos tener en cuenta que el cliente debe conocer las estrategias existentes y deberemos crear tantos objetos como estrategias queramos utilizar.</a:t>
            </a:r>
          </a:p>
        </p:txBody>
      </p:sp>
      <p:sp>
        <p:nvSpPr>
          <p:cNvPr id="4" name="Marcador de número de diapositiva 3"/>
          <p:cNvSpPr>
            <a:spLocks noGrp="1"/>
          </p:cNvSpPr>
          <p:nvPr>
            <p:ph type="sldNum" sz="quarter" idx="10"/>
          </p:nvPr>
        </p:nvSpPr>
        <p:spPr/>
        <p:txBody>
          <a:bodyPr/>
          <a:lstStyle/>
          <a:p>
            <a:fld id="{2B3ED2FB-06D2-4C46-8CA7-06D76B104F73}" type="slidenum">
              <a:rPr lang="es-ES" smtClean="0"/>
              <a:t>15</a:t>
            </a:fld>
            <a:endParaRPr lang="es-ES"/>
          </a:p>
        </p:txBody>
      </p:sp>
    </p:spTree>
    <p:extLst>
      <p:ext uri="{BB962C8B-B14F-4D97-AF65-F5344CB8AC3E}">
        <p14:creationId xmlns:p14="http://schemas.microsoft.com/office/powerpoint/2010/main" val="756264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solidFill>
                  <a:srgbClr val="000000"/>
                </a:solidFill>
                <a:latin typeface="Calibri" panose="020F0502020204030204" pitchFamily="34" charset="0"/>
              </a:rPr>
              <a:t> </a:t>
            </a:r>
            <a:r>
              <a:rPr lang="en-US" dirty="0"/>
              <a:t>¿Por </a:t>
            </a:r>
            <a:r>
              <a:rPr lang="en-US" dirty="0" err="1"/>
              <a:t>qué</a:t>
            </a:r>
            <a:r>
              <a:rPr lang="en-US" dirty="0"/>
              <a:t> </a:t>
            </a:r>
            <a:r>
              <a:rPr lang="en-US" dirty="0" err="1"/>
              <a:t>aplicamos</a:t>
            </a:r>
            <a:r>
              <a:rPr lang="en-US" dirty="0"/>
              <a:t> </a:t>
            </a:r>
            <a:r>
              <a:rPr lang="en-US" dirty="0" err="1"/>
              <a:t>este</a:t>
            </a:r>
            <a:r>
              <a:rPr lang="en-US" dirty="0"/>
              <a:t> </a:t>
            </a:r>
            <a:r>
              <a:rPr lang="en-US" dirty="0" err="1"/>
              <a:t>patrón</a:t>
            </a:r>
            <a:r>
              <a:rPr lang="en-US" dirty="0"/>
              <a:t>?</a:t>
            </a:r>
          </a:p>
          <a:p>
            <a:pPr marL="171450" indent="-171450">
              <a:buFont typeface="Arial" panose="020B0604020202020204" pitchFamily="34" charset="0"/>
              <a:buChar char="•"/>
            </a:pPr>
            <a:r>
              <a:rPr lang="en-US" dirty="0" err="1"/>
              <a:t>Desacoplamos</a:t>
            </a:r>
            <a:r>
              <a:rPr lang="en-US" dirty="0"/>
              <a:t> </a:t>
            </a:r>
            <a:r>
              <a:rPr lang="en-US" dirty="0" err="1"/>
              <a:t>totalmente</a:t>
            </a:r>
            <a:r>
              <a:rPr lang="en-US" dirty="0"/>
              <a:t> los </a:t>
            </a:r>
            <a:r>
              <a:rPr lang="en-US" dirty="0" err="1"/>
              <a:t>objetos</a:t>
            </a:r>
            <a:r>
              <a:rPr lang="en-US" dirty="0"/>
              <a:t>, los observers no </a:t>
            </a:r>
            <a:r>
              <a:rPr lang="en-US" dirty="0" err="1"/>
              <a:t>saben</a:t>
            </a:r>
            <a:r>
              <a:rPr lang="en-US" dirty="0"/>
              <a:t> nada de los subjects u observables.</a:t>
            </a:r>
          </a:p>
          <a:p>
            <a:pPr marL="171450" indent="-171450">
              <a:buFont typeface="Arial" panose="020B0604020202020204" pitchFamily="34" charset="0"/>
              <a:buChar char="•"/>
            </a:pPr>
            <a:r>
              <a:rPr lang="en-US" dirty="0"/>
              <a:t>No </a:t>
            </a:r>
            <a:r>
              <a:rPr lang="en-US" dirty="0" err="1"/>
              <a:t>estamos</a:t>
            </a:r>
            <a:r>
              <a:rPr lang="en-US" dirty="0"/>
              <a:t> </a:t>
            </a:r>
            <a:r>
              <a:rPr lang="en-US" dirty="0" err="1"/>
              <a:t>atados</a:t>
            </a:r>
            <a:r>
              <a:rPr lang="en-US" dirty="0"/>
              <a:t> a un </a:t>
            </a:r>
            <a:r>
              <a:rPr lang="en-US" dirty="0" err="1"/>
              <a:t>orden</a:t>
            </a:r>
            <a:r>
              <a:rPr lang="en-US" dirty="0"/>
              <a:t> </a:t>
            </a:r>
            <a:r>
              <a:rPr lang="en-US" dirty="0" err="1"/>
              <a:t>concreto</a:t>
            </a:r>
            <a:r>
              <a:rPr lang="en-US" dirty="0"/>
              <a:t> de </a:t>
            </a:r>
            <a:r>
              <a:rPr lang="en-US" dirty="0" err="1"/>
              <a:t>notificación</a:t>
            </a:r>
            <a:r>
              <a:rPr lang="en-US" dirty="0"/>
              <a:t> a </a:t>
            </a:r>
            <a:r>
              <a:rPr lang="en-US" dirty="0" err="1"/>
              <a:t>nuestros</a:t>
            </a:r>
            <a:r>
              <a:rPr lang="en-US" dirty="0"/>
              <a:t> observers.</a:t>
            </a:r>
          </a:p>
          <a:p>
            <a:endParaRPr lang="en-US" dirty="0"/>
          </a:p>
        </p:txBody>
      </p:sp>
      <p:sp>
        <p:nvSpPr>
          <p:cNvPr id="4" name="Marcador de número de diapositiva 3"/>
          <p:cNvSpPr>
            <a:spLocks noGrp="1"/>
          </p:cNvSpPr>
          <p:nvPr>
            <p:ph type="sldNum" sz="quarter" idx="5"/>
          </p:nvPr>
        </p:nvSpPr>
        <p:spPr/>
        <p:txBody>
          <a:bodyPr/>
          <a:lstStyle/>
          <a:p>
            <a:fld id="{2B3ED2FB-06D2-4C46-8CA7-06D76B104F73}" type="slidenum">
              <a:rPr lang="es-ES" smtClean="0"/>
              <a:t>17</a:t>
            </a:fld>
            <a:endParaRPr lang="es-ES"/>
          </a:p>
        </p:txBody>
      </p:sp>
    </p:spTree>
    <p:extLst>
      <p:ext uri="{BB962C8B-B14F-4D97-AF65-F5344CB8AC3E}">
        <p14:creationId xmlns:p14="http://schemas.microsoft.com/office/powerpoint/2010/main" val="2253403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solidFill>
                  <a:srgbClr val="000000"/>
                </a:solidFill>
                <a:latin typeface="Calibri" panose="020F0502020204030204" pitchFamily="34" charset="0"/>
              </a:rPr>
              <a:t> </a:t>
            </a:r>
            <a:r>
              <a:rPr lang="en-US" dirty="0"/>
              <a:t>¿Por </a:t>
            </a:r>
            <a:r>
              <a:rPr lang="en-US" dirty="0" err="1"/>
              <a:t>qué</a:t>
            </a:r>
            <a:r>
              <a:rPr lang="en-US" dirty="0"/>
              <a:t> </a:t>
            </a:r>
            <a:r>
              <a:rPr lang="en-US" dirty="0" err="1"/>
              <a:t>aplicamos</a:t>
            </a:r>
            <a:r>
              <a:rPr lang="en-US" dirty="0"/>
              <a:t> </a:t>
            </a:r>
            <a:r>
              <a:rPr lang="en-US" dirty="0" err="1"/>
              <a:t>este</a:t>
            </a:r>
            <a:r>
              <a:rPr lang="en-US" dirty="0"/>
              <a:t> </a:t>
            </a:r>
            <a:r>
              <a:rPr lang="en-US" dirty="0" err="1"/>
              <a:t>patrón</a:t>
            </a:r>
            <a:r>
              <a:rPr lang="en-US" dirty="0"/>
              <a:t>?</a:t>
            </a:r>
          </a:p>
          <a:p>
            <a:pPr marL="171450" indent="-171450">
              <a:buFont typeface="Arial" panose="020B0604020202020204" pitchFamily="34" charset="0"/>
              <a:buChar char="•"/>
            </a:pPr>
            <a:r>
              <a:rPr lang="en-US" dirty="0" err="1"/>
              <a:t>Reducimos</a:t>
            </a:r>
            <a:r>
              <a:rPr lang="en-US" dirty="0"/>
              <a:t> el </a:t>
            </a:r>
            <a:r>
              <a:rPr lang="en-US" dirty="0" err="1"/>
              <a:t>acoplamiento</a:t>
            </a:r>
            <a:r>
              <a:rPr lang="en-US" dirty="0"/>
              <a:t> de los tests con la </a:t>
            </a:r>
            <a:r>
              <a:rPr lang="en-US" dirty="0" err="1"/>
              <a:t>interfaz</a:t>
            </a:r>
            <a:r>
              <a:rPr lang="en-US" dirty="0"/>
              <a:t>. Si </a:t>
            </a:r>
            <a:r>
              <a:rPr lang="en-US" dirty="0" err="1"/>
              <a:t>cambiáramos</a:t>
            </a:r>
            <a:r>
              <a:rPr lang="en-US" dirty="0"/>
              <a:t> la </a:t>
            </a:r>
            <a:r>
              <a:rPr lang="en-US" dirty="0" err="1"/>
              <a:t>interfaz</a:t>
            </a:r>
            <a:r>
              <a:rPr lang="en-US" dirty="0"/>
              <a:t>, </a:t>
            </a:r>
            <a:r>
              <a:rPr lang="en-US" dirty="0" err="1"/>
              <a:t>podríamos</a:t>
            </a:r>
            <a:r>
              <a:rPr lang="en-US" dirty="0"/>
              <a:t> </a:t>
            </a:r>
            <a:r>
              <a:rPr lang="en-US" dirty="0" err="1"/>
              <a:t>mantener</a:t>
            </a:r>
            <a:r>
              <a:rPr lang="en-US" dirty="0"/>
              <a:t> los </a:t>
            </a:r>
            <a:r>
              <a:rPr lang="en-US" dirty="0" err="1"/>
              <a:t>mismos</a:t>
            </a:r>
            <a:r>
              <a:rPr lang="en-US" dirty="0"/>
              <a:t> tests y solo </a:t>
            </a:r>
            <a:r>
              <a:rPr lang="en-US" dirty="0" err="1"/>
              <a:t>adaptar</a:t>
            </a:r>
            <a:r>
              <a:rPr lang="en-US" dirty="0"/>
              <a:t> la forma </a:t>
            </a:r>
            <a:r>
              <a:rPr lang="en-US" dirty="0" err="1"/>
              <a:t>en</a:t>
            </a:r>
            <a:r>
              <a:rPr lang="en-US" dirty="0"/>
              <a:t> que el page-object lee o </a:t>
            </a:r>
            <a:r>
              <a:rPr lang="en-US" dirty="0" err="1"/>
              <a:t>interactua</a:t>
            </a:r>
            <a:r>
              <a:rPr lang="en-US" dirty="0"/>
              <a:t> con los </a:t>
            </a:r>
            <a:r>
              <a:rPr lang="en-US" dirty="0" err="1"/>
              <a:t>elementos</a:t>
            </a:r>
            <a:r>
              <a:rPr lang="en-US" dirty="0"/>
              <a:t> de la </a:t>
            </a:r>
            <a:r>
              <a:rPr lang="en-US" dirty="0" err="1"/>
              <a:t>interfaz</a:t>
            </a:r>
            <a:r>
              <a:rPr lang="en-US" dirty="0"/>
              <a:t>.</a:t>
            </a:r>
          </a:p>
          <a:p>
            <a:pPr marL="171450" indent="-171450">
              <a:buFont typeface="Arial" panose="020B0604020202020204" pitchFamily="34" charset="0"/>
              <a:buChar char="•"/>
            </a:pPr>
            <a:r>
              <a:rPr lang="en-US" dirty="0" err="1"/>
              <a:t>Obtenemos</a:t>
            </a:r>
            <a:r>
              <a:rPr lang="en-US" dirty="0"/>
              <a:t> un </a:t>
            </a:r>
            <a:r>
              <a:rPr lang="en-US" dirty="0" err="1"/>
              <a:t>código</a:t>
            </a:r>
            <a:r>
              <a:rPr lang="en-US" dirty="0"/>
              <a:t> </a:t>
            </a:r>
            <a:r>
              <a:rPr lang="en-US" dirty="0" err="1"/>
              <a:t>mucho</a:t>
            </a:r>
            <a:r>
              <a:rPr lang="en-US" dirty="0"/>
              <a:t> </a:t>
            </a:r>
            <a:r>
              <a:rPr lang="en-US" dirty="0" err="1"/>
              <a:t>más</a:t>
            </a:r>
            <a:r>
              <a:rPr lang="en-US" dirty="0"/>
              <a:t> legible y </a:t>
            </a:r>
            <a:r>
              <a:rPr lang="en-US" dirty="0" err="1"/>
              <a:t>mantenible</a:t>
            </a:r>
            <a:r>
              <a:rPr lang="en-US" dirty="0"/>
              <a:t>.</a:t>
            </a:r>
          </a:p>
        </p:txBody>
      </p:sp>
      <p:sp>
        <p:nvSpPr>
          <p:cNvPr id="4" name="Marcador de número de diapositiva 3"/>
          <p:cNvSpPr>
            <a:spLocks noGrp="1"/>
          </p:cNvSpPr>
          <p:nvPr>
            <p:ph type="sldNum" sz="quarter" idx="5"/>
          </p:nvPr>
        </p:nvSpPr>
        <p:spPr/>
        <p:txBody>
          <a:bodyPr/>
          <a:lstStyle/>
          <a:p>
            <a:fld id="{2B3ED2FB-06D2-4C46-8CA7-06D76B104F73}" type="slidenum">
              <a:rPr lang="es-ES" smtClean="0"/>
              <a:t>19</a:t>
            </a:fld>
            <a:endParaRPr lang="es-ES"/>
          </a:p>
        </p:txBody>
      </p:sp>
    </p:spTree>
    <p:extLst>
      <p:ext uri="{BB962C8B-B14F-4D97-AF65-F5344CB8AC3E}">
        <p14:creationId xmlns:p14="http://schemas.microsoft.com/office/powerpoint/2010/main" val="3928314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E20A04-1E8C-4C99-91D5-3CB40FB5E93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3AEC15A0-CD38-4661-A854-A37211E6F6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EAD8248B-CE5A-4AF6-B43A-D67125D49436}"/>
              </a:ext>
            </a:extLst>
          </p:cNvPr>
          <p:cNvSpPr>
            <a:spLocks noGrp="1"/>
          </p:cNvSpPr>
          <p:nvPr>
            <p:ph type="dt" sz="half" idx="10"/>
          </p:nvPr>
        </p:nvSpPr>
        <p:spPr/>
        <p:txBody>
          <a:bodyPr/>
          <a:lstStyle/>
          <a:p>
            <a:fld id="{0985B797-0E29-4660-9B0F-1C71CA65525C}" type="datetimeFigureOut">
              <a:rPr lang="en-US" smtClean="0"/>
              <a:t>11/8/2019</a:t>
            </a:fld>
            <a:endParaRPr lang="en-US"/>
          </a:p>
        </p:txBody>
      </p:sp>
      <p:sp>
        <p:nvSpPr>
          <p:cNvPr id="5" name="Marcador de pie de página 4">
            <a:extLst>
              <a:ext uri="{FF2B5EF4-FFF2-40B4-BE49-F238E27FC236}">
                <a16:creationId xmlns:a16="http://schemas.microsoft.com/office/drawing/2014/main" id="{B4B8A520-E1A6-4BBE-80E4-B41F1E158277}"/>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7F54E5F7-C944-40F5-A106-654770C2B006}"/>
              </a:ext>
            </a:extLst>
          </p:cNvPr>
          <p:cNvSpPr>
            <a:spLocks noGrp="1"/>
          </p:cNvSpPr>
          <p:nvPr>
            <p:ph type="sldNum" sz="quarter" idx="12"/>
          </p:nvPr>
        </p:nvSpPr>
        <p:spPr/>
        <p:txBody>
          <a:bodyPr/>
          <a:lstStyle/>
          <a:p>
            <a:fld id="{073D1616-3F77-4E80-A7B8-22D242C2001B}" type="slidenum">
              <a:rPr lang="en-US" smtClean="0"/>
              <a:t>‹Nº›</a:t>
            </a:fld>
            <a:endParaRPr lang="en-US"/>
          </a:p>
        </p:txBody>
      </p:sp>
    </p:spTree>
    <p:extLst>
      <p:ext uri="{BB962C8B-B14F-4D97-AF65-F5344CB8AC3E}">
        <p14:creationId xmlns:p14="http://schemas.microsoft.com/office/powerpoint/2010/main" val="2806181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9E16CB-99D6-453B-9FF6-8F06CB95EBDA}"/>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54C712D7-0030-4085-89A1-CE352985052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CDC3F426-64E7-467B-B2B4-F69269F91FA4}"/>
              </a:ext>
            </a:extLst>
          </p:cNvPr>
          <p:cNvSpPr>
            <a:spLocks noGrp="1"/>
          </p:cNvSpPr>
          <p:nvPr>
            <p:ph type="dt" sz="half" idx="10"/>
          </p:nvPr>
        </p:nvSpPr>
        <p:spPr/>
        <p:txBody>
          <a:bodyPr/>
          <a:lstStyle/>
          <a:p>
            <a:fld id="{0985B797-0E29-4660-9B0F-1C71CA65525C}" type="datetimeFigureOut">
              <a:rPr lang="en-US" smtClean="0"/>
              <a:t>11/8/2019</a:t>
            </a:fld>
            <a:endParaRPr lang="en-US"/>
          </a:p>
        </p:txBody>
      </p:sp>
      <p:sp>
        <p:nvSpPr>
          <p:cNvPr id="5" name="Marcador de pie de página 4">
            <a:extLst>
              <a:ext uri="{FF2B5EF4-FFF2-40B4-BE49-F238E27FC236}">
                <a16:creationId xmlns:a16="http://schemas.microsoft.com/office/drawing/2014/main" id="{ECE1F8F5-D005-4042-8519-CE5E36D2E8A1}"/>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ABDF8BE4-4A16-4B12-8FFB-42A3B18589AD}"/>
              </a:ext>
            </a:extLst>
          </p:cNvPr>
          <p:cNvSpPr>
            <a:spLocks noGrp="1"/>
          </p:cNvSpPr>
          <p:nvPr>
            <p:ph type="sldNum" sz="quarter" idx="12"/>
          </p:nvPr>
        </p:nvSpPr>
        <p:spPr/>
        <p:txBody>
          <a:bodyPr/>
          <a:lstStyle/>
          <a:p>
            <a:fld id="{073D1616-3F77-4E80-A7B8-22D242C2001B}" type="slidenum">
              <a:rPr lang="en-US" smtClean="0"/>
              <a:t>‹Nº›</a:t>
            </a:fld>
            <a:endParaRPr lang="en-US"/>
          </a:p>
        </p:txBody>
      </p:sp>
    </p:spTree>
    <p:extLst>
      <p:ext uri="{BB962C8B-B14F-4D97-AF65-F5344CB8AC3E}">
        <p14:creationId xmlns:p14="http://schemas.microsoft.com/office/powerpoint/2010/main" val="362545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6419F9A-4D0F-4134-A411-5FA10CF282B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D1C35B52-2F81-431B-99DE-0591A37A60C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C68A8B2B-F121-4D4B-BB38-44EDB8C4E266}"/>
              </a:ext>
            </a:extLst>
          </p:cNvPr>
          <p:cNvSpPr>
            <a:spLocks noGrp="1"/>
          </p:cNvSpPr>
          <p:nvPr>
            <p:ph type="dt" sz="half" idx="10"/>
          </p:nvPr>
        </p:nvSpPr>
        <p:spPr/>
        <p:txBody>
          <a:bodyPr/>
          <a:lstStyle/>
          <a:p>
            <a:fld id="{0985B797-0E29-4660-9B0F-1C71CA65525C}" type="datetimeFigureOut">
              <a:rPr lang="en-US" smtClean="0"/>
              <a:t>11/8/2019</a:t>
            </a:fld>
            <a:endParaRPr lang="en-US"/>
          </a:p>
        </p:txBody>
      </p:sp>
      <p:sp>
        <p:nvSpPr>
          <p:cNvPr id="5" name="Marcador de pie de página 4">
            <a:extLst>
              <a:ext uri="{FF2B5EF4-FFF2-40B4-BE49-F238E27FC236}">
                <a16:creationId xmlns:a16="http://schemas.microsoft.com/office/drawing/2014/main" id="{D2B7E78F-CF35-4365-9FD9-CECEA5AB4ED4}"/>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C92227D5-56D0-46BE-88E2-71AEC6F32A8B}"/>
              </a:ext>
            </a:extLst>
          </p:cNvPr>
          <p:cNvSpPr>
            <a:spLocks noGrp="1"/>
          </p:cNvSpPr>
          <p:nvPr>
            <p:ph type="sldNum" sz="quarter" idx="12"/>
          </p:nvPr>
        </p:nvSpPr>
        <p:spPr/>
        <p:txBody>
          <a:bodyPr/>
          <a:lstStyle/>
          <a:p>
            <a:fld id="{073D1616-3F77-4E80-A7B8-22D242C2001B}" type="slidenum">
              <a:rPr lang="en-US" smtClean="0"/>
              <a:t>‹Nº›</a:t>
            </a:fld>
            <a:endParaRPr lang="en-US"/>
          </a:p>
        </p:txBody>
      </p:sp>
    </p:spTree>
    <p:extLst>
      <p:ext uri="{BB962C8B-B14F-4D97-AF65-F5344CB8AC3E}">
        <p14:creationId xmlns:p14="http://schemas.microsoft.com/office/powerpoint/2010/main" val="2395481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0E4E64-B541-4F6E-A135-C28099E0B0C4}"/>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00CD68DD-F8D9-4E04-8F6D-B8D359204DC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92B7668B-51DC-48D4-A8CF-985F5A18383D}"/>
              </a:ext>
            </a:extLst>
          </p:cNvPr>
          <p:cNvSpPr>
            <a:spLocks noGrp="1"/>
          </p:cNvSpPr>
          <p:nvPr>
            <p:ph type="dt" sz="half" idx="10"/>
          </p:nvPr>
        </p:nvSpPr>
        <p:spPr/>
        <p:txBody>
          <a:bodyPr/>
          <a:lstStyle/>
          <a:p>
            <a:fld id="{0985B797-0E29-4660-9B0F-1C71CA65525C}" type="datetimeFigureOut">
              <a:rPr lang="en-US" smtClean="0"/>
              <a:t>11/8/2019</a:t>
            </a:fld>
            <a:endParaRPr lang="en-US"/>
          </a:p>
        </p:txBody>
      </p:sp>
      <p:sp>
        <p:nvSpPr>
          <p:cNvPr id="5" name="Marcador de pie de página 4">
            <a:extLst>
              <a:ext uri="{FF2B5EF4-FFF2-40B4-BE49-F238E27FC236}">
                <a16:creationId xmlns:a16="http://schemas.microsoft.com/office/drawing/2014/main" id="{4EF0EF30-8CC9-478E-BEE1-AC5776532304}"/>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1165B71C-A6A1-4D9F-860C-F392723C38A0}"/>
              </a:ext>
            </a:extLst>
          </p:cNvPr>
          <p:cNvSpPr>
            <a:spLocks noGrp="1"/>
          </p:cNvSpPr>
          <p:nvPr>
            <p:ph type="sldNum" sz="quarter" idx="12"/>
          </p:nvPr>
        </p:nvSpPr>
        <p:spPr/>
        <p:txBody>
          <a:bodyPr/>
          <a:lstStyle/>
          <a:p>
            <a:fld id="{073D1616-3F77-4E80-A7B8-22D242C2001B}" type="slidenum">
              <a:rPr lang="en-US" smtClean="0"/>
              <a:t>‹Nº›</a:t>
            </a:fld>
            <a:endParaRPr lang="en-US"/>
          </a:p>
        </p:txBody>
      </p:sp>
    </p:spTree>
    <p:extLst>
      <p:ext uri="{BB962C8B-B14F-4D97-AF65-F5344CB8AC3E}">
        <p14:creationId xmlns:p14="http://schemas.microsoft.com/office/powerpoint/2010/main" val="3959804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EBB27C-A81D-4CBF-803E-C6AC258740F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34920AD0-6B44-466E-9CFF-0453810DA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BCB76E9-0222-4577-A6E4-83B45EECE623}"/>
              </a:ext>
            </a:extLst>
          </p:cNvPr>
          <p:cNvSpPr>
            <a:spLocks noGrp="1"/>
          </p:cNvSpPr>
          <p:nvPr>
            <p:ph type="dt" sz="half" idx="10"/>
          </p:nvPr>
        </p:nvSpPr>
        <p:spPr/>
        <p:txBody>
          <a:bodyPr/>
          <a:lstStyle/>
          <a:p>
            <a:fld id="{0985B797-0E29-4660-9B0F-1C71CA65525C}" type="datetimeFigureOut">
              <a:rPr lang="en-US" smtClean="0"/>
              <a:t>11/8/2019</a:t>
            </a:fld>
            <a:endParaRPr lang="en-US"/>
          </a:p>
        </p:txBody>
      </p:sp>
      <p:sp>
        <p:nvSpPr>
          <p:cNvPr id="5" name="Marcador de pie de página 4">
            <a:extLst>
              <a:ext uri="{FF2B5EF4-FFF2-40B4-BE49-F238E27FC236}">
                <a16:creationId xmlns:a16="http://schemas.microsoft.com/office/drawing/2014/main" id="{59F53FD2-A2C2-448A-AA1C-938185D391E8}"/>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EF3237D5-7DBE-436B-AC56-5AF58F609E2C}"/>
              </a:ext>
            </a:extLst>
          </p:cNvPr>
          <p:cNvSpPr>
            <a:spLocks noGrp="1"/>
          </p:cNvSpPr>
          <p:nvPr>
            <p:ph type="sldNum" sz="quarter" idx="12"/>
          </p:nvPr>
        </p:nvSpPr>
        <p:spPr/>
        <p:txBody>
          <a:bodyPr/>
          <a:lstStyle/>
          <a:p>
            <a:fld id="{073D1616-3F77-4E80-A7B8-22D242C2001B}" type="slidenum">
              <a:rPr lang="en-US" smtClean="0"/>
              <a:t>‹Nº›</a:t>
            </a:fld>
            <a:endParaRPr lang="en-US"/>
          </a:p>
        </p:txBody>
      </p:sp>
    </p:spTree>
    <p:extLst>
      <p:ext uri="{BB962C8B-B14F-4D97-AF65-F5344CB8AC3E}">
        <p14:creationId xmlns:p14="http://schemas.microsoft.com/office/powerpoint/2010/main" val="255983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38FBF5-3D84-431F-8F1E-FB8238C4D162}"/>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63CD9FED-D37A-40D2-9EAB-B8D968255F3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5CC28A01-C66A-4555-8939-1A9776BC550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8C6CDC63-458B-4A9C-BB58-D6F6193BFC26}"/>
              </a:ext>
            </a:extLst>
          </p:cNvPr>
          <p:cNvSpPr>
            <a:spLocks noGrp="1"/>
          </p:cNvSpPr>
          <p:nvPr>
            <p:ph type="dt" sz="half" idx="10"/>
          </p:nvPr>
        </p:nvSpPr>
        <p:spPr/>
        <p:txBody>
          <a:bodyPr/>
          <a:lstStyle/>
          <a:p>
            <a:fld id="{0985B797-0E29-4660-9B0F-1C71CA65525C}" type="datetimeFigureOut">
              <a:rPr lang="en-US" smtClean="0"/>
              <a:t>11/8/2019</a:t>
            </a:fld>
            <a:endParaRPr lang="en-US"/>
          </a:p>
        </p:txBody>
      </p:sp>
      <p:sp>
        <p:nvSpPr>
          <p:cNvPr id="6" name="Marcador de pie de página 5">
            <a:extLst>
              <a:ext uri="{FF2B5EF4-FFF2-40B4-BE49-F238E27FC236}">
                <a16:creationId xmlns:a16="http://schemas.microsoft.com/office/drawing/2014/main" id="{7317724D-65AA-4EB8-98E9-FAA0504CF812}"/>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6BE64C5C-2E0F-451E-A7FA-87A26740CA57}"/>
              </a:ext>
            </a:extLst>
          </p:cNvPr>
          <p:cNvSpPr>
            <a:spLocks noGrp="1"/>
          </p:cNvSpPr>
          <p:nvPr>
            <p:ph type="sldNum" sz="quarter" idx="12"/>
          </p:nvPr>
        </p:nvSpPr>
        <p:spPr/>
        <p:txBody>
          <a:bodyPr/>
          <a:lstStyle/>
          <a:p>
            <a:fld id="{073D1616-3F77-4E80-A7B8-22D242C2001B}" type="slidenum">
              <a:rPr lang="en-US" smtClean="0"/>
              <a:t>‹Nº›</a:t>
            </a:fld>
            <a:endParaRPr lang="en-US"/>
          </a:p>
        </p:txBody>
      </p:sp>
    </p:spTree>
    <p:extLst>
      <p:ext uri="{BB962C8B-B14F-4D97-AF65-F5344CB8AC3E}">
        <p14:creationId xmlns:p14="http://schemas.microsoft.com/office/powerpoint/2010/main" val="3701087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323186-3766-4D3E-AD6A-ED418864121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215737F2-2CFE-4CAA-B659-910B436B82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F6DED7C-7BE7-46FB-A660-73AA00F151F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75D01AD5-D821-4EF4-9CD1-8B3AF2A39D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6595476-319D-4CF9-8293-F7A6DE2CB7A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0C2D0B60-B718-4BA5-99F1-0B6424B9604F}"/>
              </a:ext>
            </a:extLst>
          </p:cNvPr>
          <p:cNvSpPr>
            <a:spLocks noGrp="1"/>
          </p:cNvSpPr>
          <p:nvPr>
            <p:ph type="dt" sz="half" idx="10"/>
          </p:nvPr>
        </p:nvSpPr>
        <p:spPr/>
        <p:txBody>
          <a:bodyPr/>
          <a:lstStyle/>
          <a:p>
            <a:fld id="{0985B797-0E29-4660-9B0F-1C71CA65525C}" type="datetimeFigureOut">
              <a:rPr lang="en-US" smtClean="0"/>
              <a:t>11/8/2019</a:t>
            </a:fld>
            <a:endParaRPr lang="en-US"/>
          </a:p>
        </p:txBody>
      </p:sp>
      <p:sp>
        <p:nvSpPr>
          <p:cNvPr id="8" name="Marcador de pie de página 7">
            <a:extLst>
              <a:ext uri="{FF2B5EF4-FFF2-40B4-BE49-F238E27FC236}">
                <a16:creationId xmlns:a16="http://schemas.microsoft.com/office/drawing/2014/main" id="{E367230E-7D24-4C17-8C3A-B4854EB854D9}"/>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03DEECD2-547A-4C9D-AD5C-814AEBC4EDFE}"/>
              </a:ext>
            </a:extLst>
          </p:cNvPr>
          <p:cNvSpPr>
            <a:spLocks noGrp="1"/>
          </p:cNvSpPr>
          <p:nvPr>
            <p:ph type="sldNum" sz="quarter" idx="12"/>
          </p:nvPr>
        </p:nvSpPr>
        <p:spPr/>
        <p:txBody>
          <a:bodyPr/>
          <a:lstStyle/>
          <a:p>
            <a:fld id="{073D1616-3F77-4E80-A7B8-22D242C2001B}" type="slidenum">
              <a:rPr lang="en-US" smtClean="0"/>
              <a:t>‹Nº›</a:t>
            </a:fld>
            <a:endParaRPr lang="en-US"/>
          </a:p>
        </p:txBody>
      </p:sp>
    </p:spTree>
    <p:extLst>
      <p:ext uri="{BB962C8B-B14F-4D97-AF65-F5344CB8AC3E}">
        <p14:creationId xmlns:p14="http://schemas.microsoft.com/office/powerpoint/2010/main" val="232081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659385-4E03-4F8E-9E5D-A5726C80FC2D}"/>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a16="http://schemas.microsoft.com/office/drawing/2014/main" id="{A5D4C19A-C9E1-4901-BD5D-709596FAAB64}"/>
              </a:ext>
            </a:extLst>
          </p:cNvPr>
          <p:cNvSpPr>
            <a:spLocks noGrp="1"/>
          </p:cNvSpPr>
          <p:nvPr>
            <p:ph type="dt" sz="half" idx="10"/>
          </p:nvPr>
        </p:nvSpPr>
        <p:spPr/>
        <p:txBody>
          <a:bodyPr/>
          <a:lstStyle/>
          <a:p>
            <a:fld id="{0985B797-0E29-4660-9B0F-1C71CA65525C}" type="datetimeFigureOut">
              <a:rPr lang="en-US" smtClean="0"/>
              <a:t>11/8/2019</a:t>
            </a:fld>
            <a:endParaRPr lang="en-US"/>
          </a:p>
        </p:txBody>
      </p:sp>
      <p:sp>
        <p:nvSpPr>
          <p:cNvPr id="4" name="Marcador de pie de página 3">
            <a:extLst>
              <a:ext uri="{FF2B5EF4-FFF2-40B4-BE49-F238E27FC236}">
                <a16:creationId xmlns:a16="http://schemas.microsoft.com/office/drawing/2014/main" id="{7FCAA5B8-EF88-489A-A10E-2A40E65323A2}"/>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E9284A1D-6C01-42A7-B3B2-9D26FDCD0A8F}"/>
              </a:ext>
            </a:extLst>
          </p:cNvPr>
          <p:cNvSpPr>
            <a:spLocks noGrp="1"/>
          </p:cNvSpPr>
          <p:nvPr>
            <p:ph type="sldNum" sz="quarter" idx="12"/>
          </p:nvPr>
        </p:nvSpPr>
        <p:spPr/>
        <p:txBody>
          <a:bodyPr/>
          <a:lstStyle/>
          <a:p>
            <a:fld id="{073D1616-3F77-4E80-A7B8-22D242C2001B}" type="slidenum">
              <a:rPr lang="en-US" smtClean="0"/>
              <a:t>‹Nº›</a:t>
            </a:fld>
            <a:endParaRPr lang="en-US"/>
          </a:p>
        </p:txBody>
      </p:sp>
    </p:spTree>
    <p:extLst>
      <p:ext uri="{BB962C8B-B14F-4D97-AF65-F5344CB8AC3E}">
        <p14:creationId xmlns:p14="http://schemas.microsoft.com/office/powerpoint/2010/main" val="2200752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B97A659-DCE0-4FE1-A264-AB8ED276C046}"/>
              </a:ext>
            </a:extLst>
          </p:cNvPr>
          <p:cNvSpPr>
            <a:spLocks noGrp="1"/>
          </p:cNvSpPr>
          <p:nvPr>
            <p:ph type="dt" sz="half" idx="10"/>
          </p:nvPr>
        </p:nvSpPr>
        <p:spPr/>
        <p:txBody>
          <a:bodyPr/>
          <a:lstStyle/>
          <a:p>
            <a:fld id="{0985B797-0E29-4660-9B0F-1C71CA65525C}" type="datetimeFigureOut">
              <a:rPr lang="en-US" smtClean="0"/>
              <a:t>11/8/2019</a:t>
            </a:fld>
            <a:endParaRPr lang="en-US"/>
          </a:p>
        </p:txBody>
      </p:sp>
      <p:sp>
        <p:nvSpPr>
          <p:cNvPr id="3" name="Marcador de pie de página 2">
            <a:extLst>
              <a:ext uri="{FF2B5EF4-FFF2-40B4-BE49-F238E27FC236}">
                <a16:creationId xmlns:a16="http://schemas.microsoft.com/office/drawing/2014/main" id="{C6970351-A3CE-45E9-B6A7-E136C021840F}"/>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271A9A94-11E9-41AB-9EF4-44E6463F34AC}"/>
              </a:ext>
            </a:extLst>
          </p:cNvPr>
          <p:cNvSpPr>
            <a:spLocks noGrp="1"/>
          </p:cNvSpPr>
          <p:nvPr>
            <p:ph type="sldNum" sz="quarter" idx="12"/>
          </p:nvPr>
        </p:nvSpPr>
        <p:spPr/>
        <p:txBody>
          <a:bodyPr/>
          <a:lstStyle/>
          <a:p>
            <a:fld id="{073D1616-3F77-4E80-A7B8-22D242C2001B}" type="slidenum">
              <a:rPr lang="en-US" smtClean="0"/>
              <a:t>‹Nº›</a:t>
            </a:fld>
            <a:endParaRPr lang="en-US"/>
          </a:p>
        </p:txBody>
      </p:sp>
    </p:spTree>
    <p:extLst>
      <p:ext uri="{BB962C8B-B14F-4D97-AF65-F5344CB8AC3E}">
        <p14:creationId xmlns:p14="http://schemas.microsoft.com/office/powerpoint/2010/main" val="3494115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698017-759C-4282-BEDA-B853887EB30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4FB0563D-311D-493F-8425-2AE893EEC5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AFB7B6A9-4B39-4322-86A3-57D64FB9EB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355E499-FF32-48FE-99C3-E343B47D4411}"/>
              </a:ext>
            </a:extLst>
          </p:cNvPr>
          <p:cNvSpPr>
            <a:spLocks noGrp="1"/>
          </p:cNvSpPr>
          <p:nvPr>
            <p:ph type="dt" sz="half" idx="10"/>
          </p:nvPr>
        </p:nvSpPr>
        <p:spPr/>
        <p:txBody>
          <a:bodyPr/>
          <a:lstStyle/>
          <a:p>
            <a:fld id="{0985B797-0E29-4660-9B0F-1C71CA65525C}" type="datetimeFigureOut">
              <a:rPr lang="en-US" smtClean="0"/>
              <a:t>11/8/2019</a:t>
            </a:fld>
            <a:endParaRPr lang="en-US"/>
          </a:p>
        </p:txBody>
      </p:sp>
      <p:sp>
        <p:nvSpPr>
          <p:cNvPr id="6" name="Marcador de pie de página 5">
            <a:extLst>
              <a:ext uri="{FF2B5EF4-FFF2-40B4-BE49-F238E27FC236}">
                <a16:creationId xmlns:a16="http://schemas.microsoft.com/office/drawing/2014/main" id="{903D7A9E-8952-4558-A055-D6DCF2D9AFD5}"/>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33F3FCC7-03D5-4A01-BE35-B6BAE28735F3}"/>
              </a:ext>
            </a:extLst>
          </p:cNvPr>
          <p:cNvSpPr>
            <a:spLocks noGrp="1"/>
          </p:cNvSpPr>
          <p:nvPr>
            <p:ph type="sldNum" sz="quarter" idx="12"/>
          </p:nvPr>
        </p:nvSpPr>
        <p:spPr/>
        <p:txBody>
          <a:bodyPr/>
          <a:lstStyle/>
          <a:p>
            <a:fld id="{073D1616-3F77-4E80-A7B8-22D242C2001B}" type="slidenum">
              <a:rPr lang="en-US" smtClean="0"/>
              <a:t>‹Nº›</a:t>
            </a:fld>
            <a:endParaRPr lang="en-US"/>
          </a:p>
        </p:txBody>
      </p:sp>
    </p:spTree>
    <p:extLst>
      <p:ext uri="{BB962C8B-B14F-4D97-AF65-F5344CB8AC3E}">
        <p14:creationId xmlns:p14="http://schemas.microsoft.com/office/powerpoint/2010/main" val="935394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FC431A-FFB1-47E5-8B08-4E3D4693002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43EE857E-6AAF-4FB3-AA25-8523B689A5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ED603063-CABA-40EB-BF36-7BBED85E6E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AB7B1E1-6548-462D-BA6F-E873693D2DEC}"/>
              </a:ext>
            </a:extLst>
          </p:cNvPr>
          <p:cNvSpPr>
            <a:spLocks noGrp="1"/>
          </p:cNvSpPr>
          <p:nvPr>
            <p:ph type="dt" sz="half" idx="10"/>
          </p:nvPr>
        </p:nvSpPr>
        <p:spPr/>
        <p:txBody>
          <a:bodyPr/>
          <a:lstStyle/>
          <a:p>
            <a:fld id="{0985B797-0E29-4660-9B0F-1C71CA65525C}" type="datetimeFigureOut">
              <a:rPr lang="en-US" smtClean="0"/>
              <a:t>11/8/2019</a:t>
            </a:fld>
            <a:endParaRPr lang="en-US"/>
          </a:p>
        </p:txBody>
      </p:sp>
      <p:sp>
        <p:nvSpPr>
          <p:cNvPr id="6" name="Marcador de pie de página 5">
            <a:extLst>
              <a:ext uri="{FF2B5EF4-FFF2-40B4-BE49-F238E27FC236}">
                <a16:creationId xmlns:a16="http://schemas.microsoft.com/office/drawing/2014/main" id="{EEF58205-6434-4135-88E0-AF97F3966833}"/>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465C2F9C-2002-4EE4-8587-3A3C765B5320}"/>
              </a:ext>
            </a:extLst>
          </p:cNvPr>
          <p:cNvSpPr>
            <a:spLocks noGrp="1"/>
          </p:cNvSpPr>
          <p:nvPr>
            <p:ph type="sldNum" sz="quarter" idx="12"/>
          </p:nvPr>
        </p:nvSpPr>
        <p:spPr/>
        <p:txBody>
          <a:bodyPr/>
          <a:lstStyle/>
          <a:p>
            <a:fld id="{073D1616-3F77-4E80-A7B8-22D242C2001B}" type="slidenum">
              <a:rPr lang="en-US" smtClean="0"/>
              <a:t>‹Nº›</a:t>
            </a:fld>
            <a:endParaRPr lang="en-US"/>
          </a:p>
        </p:txBody>
      </p:sp>
    </p:spTree>
    <p:extLst>
      <p:ext uri="{BB962C8B-B14F-4D97-AF65-F5344CB8AC3E}">
        <p14:creationId xmlns:p14="http://schemas.microsoft.com/office/powerpoint/2010/main" val="1716899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879F42A-E64F-41E0-8C64-78F5545EDC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0285AE59-9A7A-4668-ACF3-250D9714D5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821145E6-0C8E-4D68-8A4F-78EC1D7661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85B797-0E29-4660-9B0F-1C71CA65525C}" type="datetimeFigureOut">
              <a:rPr lang="en-US" smtClean="0"/>
              <a:t>11/8/2019</a:t>
            </a:fld>
            <a:endParaRPr lang="en-US"/>
          </a:p>
        </p:txBody>
      </p:sp>
      <p:sp>
        <p:nvSpPr>
          <p:cNvPr id="5" name="Marcador de pie de página 4">
            <a:extLst>
              <a:ext uri="{FF2B5EF4-FFF2-40B4-BE49-F238E27FC236}">
                <a16:creationId xmlns:a16="http://schemas.microsoft.com/office/drawing/2014/main" id="{24596EAE-0942-4418-9CD6-C4847CFFDA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B2F4443C-D9B3-4AFA-8234-77C19033AE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3D1616-3F77-4E80-A7B8-22D242C2001B}" type="slidenum">
              <a:rPr lang="en-US" smtClean="0"/>
              <a:t>‹Nº›</a:t>
            </a:fld>
            <a:endParaRPr lang="en-US"/>
          </a:p>
        </p:txBody>
      </p:sp>
    </p:spTree>
    <p:extLst>
      <p:ext uri="{BB962C8B-B14F-4D97-AF65-F5344CB8AC3E}">
        <p14:creationId xmlns:p14="http://schemas.microsoft.com/office/powerpoint/2010/main" val="275536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6.png"/><Relationship Id="rId4" Type="http://schemas.openxmlformats.org/officeDocument/2006/relationships/image" Target="../media/image45.png"/></Relationships>
</file>

<file path=ppt/slides/_rels/slide13.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4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5.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6.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 Id="rId9" Type="http://schemas.openxmlformats.org/officeDocument/2006/relationships/image" Target="../media/image61.png"/></Relationships>
</file>

<file path=ppt/slides/_rels/slide17.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18.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74.png"/><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1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82.png"/><Relationship Id="rId4" Type="http://schemas.openxmlformats.org/officeDocument/2006/relationships/image" Target="../media/image81.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7.xml"/><Relationship Id="rId4" Type="http://schemas.openxmlformats.org/officeDocument/2006/relationships/image" Target="../media/image8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88.png"/><Relationship Id="rId4" Type="http://schemas.openxmlformats.org/officeDocument/2006/relationships/image" Target="../media/image87.png"/></Relationships>
</file>

<file path=ppt/slides/_rels/slide2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91.png"/></Relationships>
</file>

<file path=ppt/slides/_rels/slide2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94.png"/><Relationship Id="rId4" Type="http://schemas.openxmlformats.org/officeDocument/2006/relationships/image" Target="../media/image93.png"/></Relationships>
</file>

<file path=ppt/slides/_rels/slide27.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99.png"/><Relationship Id="rId4" Type="http://schemas.openxmlformats.org/officeDocument/2006/relationships/image" Target="../media/image98.png"/></Relationships>
</file>

<file path=ppt/slides/_rels/slide29.xml.rels><?xml version="1.0" encoding="UTF-8" standalone="yes"?>
<Relationships xmlns="http://schemas.openxmlformats.org/package/2006/relationships"><Relationship Id="rId3" Type="http://schemas.openxmlformats.org/officeDocument/2006/relationships/image" Target="../media/image101.png"/><Relationship Id="rId7" Type="http://schemas.openxmlformats.org/officeDocument/2006/relationships/image" Target="../media/image42.png"/><Relationship Id="rId2" Type="http://schemas.openxmlformats.org/officeDocument/2006/relationships/image" Target="../media/image100.png"/><Relationship Id="rId1" Type="http://schemas.openxmlformats.org/officeDocument/2006/relationships/slideLayout" Target="../slideLayouts/slideLayout7.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105.png"/><Relationship Id="rId7" Type="http://schemas.openxmlformats.org/officeDocument/2006/relationships/image" Target="../media/image61.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08.png"/><Relationship Id="rId5" Type="http://schemas.openxmlformats.org/officeDocument/2006/relationships/image" Target="../media/image107.png"/><Relationship Id="rId4" Type="http://schemas.openxmlformats.org/officeDocument/2006/relationships/image" Target="../media/image106.png"/></Relationships>
</file>

<file path=ppt/slides/_rels/slide31.xml.rels><?xml version="1.0" encoding="UTF-8" standalone="yes"?>
<Relationships xmlns="http://schemas.openxmlformats.org/package/2006/relationships"><Relationship Id="rId3" Type="http://schemas.openxmlformats.org/officeDocument/2006/relationships/image" Target="../media/image76.png"/><Relationship Id="rId7" Type="http://schemas.openxmlformats.org/officeDocument/2006/relationships/image" Target="../media/image61.png"/><Relationship Id="rId2" Type="http://schemas.openxmlformats.org/officeDocument/2006/relationships/image" Target="../media/image75.png"/><Relationship Id="rId1" Type="http://schemas.openxmlformats.org/officeDocument/2006/relationships/slideLayout" Target="../slideLayouts/slideLayout7.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32.xml.rels><?xml version="1.0" encoding="UTF-8" standalone="yes"?>
<Relationships xmlns="http://schemas.openxmlformats.org/package/2006/relationships"><Relationship Id="rId3" Type="http://schemas.openxmlformats.org/officeDocument/2006/relationships/image" Target="../media/image109.png"/><Relationship Id="rId7" Type="http://schemas.openxmlformats.org/officeDocument/2006/relationships/image" Target="../media/image61.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12.png"/><Relationship Id="rId5" Type="http://schemas.openxmlformats.org/officeDocument/2006/relationships/image" Target="../media/image111.png"/><Relationship Id="rId4" Type="http://schemas.openxmlformats.org/officeDocument/2006/relationships/image" Target="../media/image110.png"/></Relationships>
</file>

<file path=ppt/slides/_rels/slide33.xml.rels><?xml version="1.0" encoding="UTF-8" standalone="yes"?>
<Relationships xmlns="http://schemas.openxmlformats.org/package/2006/relationships"><Relationship Id="rId3" Type="http://schemas.openxmlformats.org/officeDocument/2006/relationships/image" Target="../media/image76.png"/><Relationship Id="rId7" Type="http://schemas.openxmlformats.org/officeDocument/2006/relationships/image" Target="../media/image61.png"/><Relationship Id="rId2" Type="http://schemas.openxmlformats.org/officeDocument/2006/relationships/image" Target="../media/image75.png"/><Relationship Id="rId1" Type="http://schemas.openxmlformats.org/officeDocument/2006/relationships/slideLayout" Target="../slideLayouts/slideLayout7.xml"/><Relationship Id="rId6" Type="http://schemas.openxmlformats.org/officeDocument/2006/relationships/image" Target="../media/image113.png"/><Relationship Id="rId5" Type="http://schemas.openxmlformats.org/officeDocument/2006/relationships/image" Target="../media/image78.png"/><Relationship Id="rId4" Type="http://schemas.openxmlformats.org/officeDocument/2006/relationships/image" Target="../media/image77.png"/></Relationships>
</file>

<file path=ppt/slides/_rels/slide34.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16.png"/><Relationship Id="rId4" Type="http://schemas.openxmlformats.org/officeDocument/2006/relationships/image" Target="../media/image115.png"/></Relationships>
</file>

<file path=ppt/slides/_rels/slide35.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7.xml"/><Relationship Id="rId4" Type="http://schemas.openxmlformats.org/officeDocument/2006/relationships/image" Target="../media/image1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2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14.png"/><Relationship Id="rId4" Type="http://schemas.openxmlformats.org/officeDocument/2006/relationships/image" Target="../media/image26.png"/><Relationship Id="rId9"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Imagen 5" descr="Imagen que contiene dibujo, reloj&#10;&#10;Descripción generada automáticamente">
            <a:extLst>
              <a:ext uri="{FF2B5EF4-FFF2-40B4-BE49-F238E27FC236}">
                <a16:creationId xmlns:a16="http://schemas.microsoft.com/office/drawing/2014/main" id="{0E4268FC-8624-4670-9497-FDE48924CE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332" y="778396"/>
            <a:ext cx="4135539" cy="766384"/>
          </a:xfrm>
          <a:prstGeom prst="rect">
            <a:avLst/>
          </a:prstGeom>
        </p:spPr>
      </p:pic>
      <p:sp>
        <p:nvSpPr>
          <p:cNvPr id="2" name="Título 1"/>
          <p:cNvSpPr>
            <a:spLocks noGrp="1"/>
          </p:cNvSpPr>
          <p:nvPr>
            <p:ph type="ctrTitle"/>
          </p:nvPr>
        </p:nvSpPr>
        <p:spPr>
          <a:xfrm>
            <a:off x="1786937" y="2812618"/>
            <a:ext cx="9767754" cy="2387600"/>
          </a:xfrm>
        </p:spPr>
        <p:txBody>
          <a:bodyPr>
            <a:noAutofit/>
          </a:bodyPr>
          <a:lstStyle/>
          <a:p>
            <a:pPr algn="l"/>
            <a:r>
              <a:rPr lang="es-ES" sz="7200" b="1" dirty="0">
                <a:solidFill>
                  <a:schemeClr val="bg1"/>
                </a:solidFill>
              </a:rPr>
              <a:t>Patrones de diseño con </a:t>
            </a:r>
            <a:r>
              <a:rPr lang="es-ES" sz="7200" b="1" dirty="0" err="1">
                <a:solidFill>
                  <a:schemeClr val="bg1"/>
                </a:solidFill>
              </a:rPr>
              <a:t>typescript</a:t>
            </a:r>
            <a:r>
              <a:rPr lang="es-ES" sz="7200" b="1" dirty="0">
                <a:solidFill>
                  <a:schemeClr val="bg1"/>
                </a:solidFill>
              </a:rPr>
              <a:t> en el mundo real</a:t>
            </a:r>
          </a:p>
        </p:txBody>
      </p:sp>
      <p:sp>
        <p:nvSpPr>
          <p:cNvPr id="5" name="Marcador de posición de texto 23">
            <a:extLst>
              <a:ext uri="{FF2B5EF4-FFF2-40B4-BE49-F238E27FC236}">
                <a16:creationId xmlns:a16="http://schemas.microsoft.com/office/drawing/2014/main" id="{B98BA624-8206-4AA2-BFD3-734AA47E0CE4}"/>
              </a:ext>
            </a:extLst>
          </p:cNvPr>
          <p:cNvSpPr>
            <a:spLocks noGrp="1"/>
          </p:cNvSpPr>
          <p:nvPr/>
        </p:nvSpPr>
        <p:spPr>
          <a:xfrm>
            <a:off x="8252361" y="6270225"/>
            <a:ext cx="3842657" cy="381810"/>
          </a:xfrm>
          <a:prstGeom prst="rect">
            <a:avLst/>
          </a:prstGeom>
        </p:spPr>
        <p:txBody>
          <a:bodyPr vert="horz" lIns="91440" tIns="45720" rIns="91440" bIns="45720" rtlCol="0">
            <a:noAutofit/>
          </a:bodyPr>
          <a:lstStyle>
            <a:lvl1pPr marL="0" indent="0" algn="ctr" defTabSz="1828709" rtl="0" eaLnBrk="1" latinLnBrk="0" hangingPunct="1">
              <a:lnSpc>
                <a:spcPct val="90000"/>
              </a:lnSpc>
              <a:spcBef>
                <a:spcPts val="2000"/>
              </a:spcBef>
              <a:buFont typeface="Arial" panose="020B0604020202020204" pitchFamily="34" charset="0"/>
              <a:buNone/>
              <a:defRPr sz="4200" b="1" kern="1200">
                <a:solidFill>
                  <a:schemeClr val="bg1"/>
                </a:solidFill>
                <a:latin typeface="+mn-lt"/>
                <a:ea typeface="+mn-ea"/>
                <a:cs typeface="+mn-cs"/>
              </a:defRPr>
            </a:lvl1pPr>
            <a:lvl2pPr marL="1371531" indent="-457177"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7"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s-ES" sz="2400" b="0" dirty="0"/>
              <a:t>@</a:t>
            </a:r>
            <a:r>
              <a:rPr lang="es-ES" sz="2400" b="0" dirty="0" err="1"/>
              <a:t>ivanirega</a:t>
            </a:r>
            <a:r>
              <a:rPr lang="es-ES" sz="2400" b="0" dirty="0"/>
              <a:t> &amp; @</a:t>
            </a:r>
            <a:r>
              <a:rPr lang="es-ES" sz="2400" b="0" dirty="0" err="1"/>
              <a:t>cbastospc</a:t>
            </a:r>
            <a:endParaRPr lang="es-ES" sz="2400" b="0" dirty="0"/>
          </a:p>
        </p:txBody>
      </p:sp>
    </p:spTree>
    <p:extLst>
      <p:ext uri="{BB962C8B-B14F-4D97-AF65-F5344CB8AC3E}">
        <p14:creationId xmlns:p14="http://schemas.microsoft.com/office/powerpoint/2010/main" val="3007993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8E6A423-59DA-4468-A3B7-1CCD7F275280}"/>
              </a:ext>
            </a:extLst>
          </p:cNvPr>
          <p:cNvPicPr>
            <a:picLocks noChangeAspect="1"/>
          </p:cNvPicPr>
          <p:nvPr/>
        </p:nvPicPr>
        <p:blipFill>
          <a:blip r:embed="rId2"/>
          <a:stretch>
            <a:fillRect/>
          </a:stretch>
        </p:blipFill>
        <p:spPr>
          <a:xfrm>
            <a:off x="5563914" y="572705"/>
            <a:ext cx="5666528" cy="3356880"/>
          </a:xfrm>
          <a:prstGeom prst="rect">
            <a:avLst/>
          </a:prstGeom>
          <a:effectLst>
            <a:glow rad="25400">
              <a:schemeClr val="bg1">
                <a:alpha val="40000"/>
              </a:schemeClr>
            </a:glow>
          </a:effectLst>
        </p:spPr>
      </p:pic>
      <p:pic>
        <p:nvPicPr>
          <p:cNvPr id="7" name="Imagen 6">
            <a:extLst>
              <a:ext uri="{FF2B5EF4-FFF2-40B4-BE49-F238E27FC236}">
                <a16:creationId xmlns:a16="http://schemas.microsoft.com/office/drawing/2014/main" id="{8151FFD8-03BC-400B-B608-58D3E5429683}"/>
              </a:ext>
            </a:extLst>
          </p:cNvPr>
          <p:cNvPicPr>
            <a:picLocks noChangeAspect="1"/>
          </p:cNvPicPr>
          <p:nvPr/>
        </p:nvPicPr>
        <p:blipFill>
          <a:blip r:embed="rId3"/>
          <a:stretch>
            <a:fillRect/>
          </a:stretch>
        </p:blipFill>
        <p:spPr>
          <a:xfrm>
            <a:off x="3430426" y="4305084"/>
            <a:ext cx="5856963" cy="2196361"/>
          </a:xfrm>
          <a:prstGeom prst="rect">
            <a:avLst/>
          </a:prstGeom>
          <a:effectLst>
            <a:glow rad="25400">
              <a:schemeClr val="bg1">
                <a:alpha val="40000"/>
              </a:schemeClr>
            </a:glow>
          </a:effectLst>
        </p:spPr>
      </p:pic>
      <p:cxnSp>
        <p:nvCxnSpPr>
          <p:cNvPr id="18" name="Conector recto de flecha 17">
            <a:extLst>
              <a:ext uri="{FF2B5EF4-FFF2-40B4-BE49-F238E27FC236}">
                <a16:creationId xmlns:a16="http://schemas.microsoft.com/office/drawing/2014/main" id="{0BC62818-56BC-4525-A0CF-6E2F3171AE97}"/>
              </a:ext>
            </a:extLst>
          </p:cNvPr>
          <p:cNvCxnSpPr>
            <a:cxnSpLocks/>
            <a:stCxn id="3" idx="2"/>
            <a:endCxn id="7" idx="0"/>
          </p:cNvCxnSpPr>
          <p:nvPr/>
        </p:nvCxnSpPr>
        <p:spPr>
          <a:xfrm flipH="1">
            <a:off x="6358908" y="3929585"/>
            <a:ext cx="2038270" cy="375499"/>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CuadroTexto 18">
            <a:extLst>
              <a:ext uri="{FF2B5EF4-FFF2-40B4-BE49-F238E27FC236}">
                <a16:creationId xmlns:a16="http://schemas.microsoft.com/office/drawing/2014/main" id="{CE1E3570-852C-46B7-AD5F-269E8F8D1BAA}"/>
              </a:ext>
            </a:extLst>
          </p:cNvPr>
          <p:cNvSpPr txBox="1"/>
          <p:nvPr/>
        </p:nvSpPr>
        <p:spPr>
          <a:xfrm>
            <a:off x="7815954" y="3957141"/>
            <a:ext cx="1376218" cy="338554"/>
          </a:xfrm>
          <a:prstGeom prst="rect">
            <a:avLst/>
          </a:prstGeom>
          <a:noFill/>
        </p:spPr>
        <p:txBody>
          <a:bodyPr wrap="square" rtlCol="0">
            <a:spAutoFit/>
          </a:bodyPr>
          <a:lstStyle/>
          <a:p>
            <a:r>
              <a:rPr lang="en-US" sz="1600" dirty="0">
                <a:solidFill>
                  <a:schemeClr val="bg1"/>
                </a:solidFill>
              </a:rPr>
              <a:t>creates</a:t>
            </a:r>
          </a:p>
        </p:txBody>
      </p:sp>
      <p:sp>
        <p:nvSpPr>
          <p:cNvPr id="21" name="CuadroTexto 20">
            <a:extLst>
              <a:ext uri="{FF2B5EF4-FFF2-40B4-BE49-F238E27FC236}">
                <a16:creationId xmlns:a16="http://schemas.microsoft.com/office/drawing/2014/main" id="{436C1152-E2D3-461F-B917-E4D15213958B}"/>
              </a:ext>
            </a:extLst>
          </p:cNvPr>
          <p:cNvSpPr txBox="1"/>
          <p:nvPr/>
        </p:nvSpPr>
        <p:spPr>
          <a:xfrm>
            <a:off x="928208" y="1437753"/>
            <a:ext cx="1376218" cy="338554"/>
          </a:xfrm>
          <a:prstGeom prst="rect">
            <a:avLst/>
          </a:prstGeom>
          <a:noFill/>
        </p:spPr>
        <p:txBody>
          <a:bodyPr wrap="square" rtlCol="0">
            <a:spAutoFit/>
          </a:bodyPr>
          <a:lstStyle/>
          <a:p>
            <a:r>
              <a:rPr lang="en-US" sz="1600" dirty="0">
                <a:solidFill>
                  <a:schemeClr val="bg1"/>
                </a:solidFill>
              </a:rPr>
              <a:t>Usage:</a:t>
            </a:r>
          </a:p>
        </p:txBody>
      </p:sp>
      <p:pic>
        <p:nvPicPr>
          <p:cNvPr id="24" name="Imagen 23">
            <a:extLst>
              <a:ext uri="{FF2B5EF4-FFF2-40B4-BE49-F238E27FC236}">
                <a16:creationId xmlns:a16="http://schemas.microsoft.com/office/drawing/2014/main" id="{5A01E2FC-404F-4BD7-B6FE-0CCCF14DFB2C}"/>
              </a:ext>
            </a:extLst>
          </p:cNvPr>
          <p:cNvPicPr>
            <a:picLocks noChangeAspect="1"/>
          </p:cNvPicPr>
          <p:nvPr/>
        </p:nvPicPr>
        <p:blipFill>
          <a:blip r:embed="rId4"/>
          <a:stretch>
            <a:fillRect/>
          </a:stretch>
        </p:blipFill>
        <p:spPr>
          <a:xfrm>
            <a:off x="1005461" y="1813252"/>
            <a:ext cx="4215287" cy="2322555"/>
          </a:xfrm>
          <a:prstGeom prst="rect">
            <a:avLst/>
          </a:prstGeom>
          <a:effectLst>
            <a:glow rad="25400">
              <a:schemeClr val="bg1">
                <a:alpha val="40000"/>
              </a:schemeClr>
            </a:glow>
          </a:effectLst>
        </p:spPr>
      </p:pic>
      <p:sp>
        <p:nvSpPr>
          <p:cNvPr id="9" name="CuadroTexto 8">
            <a:extLst>
              <a:ext uri="{FF2B5EF4-FFF2-40B4-BE49-F238E27FC236}">
                <a16:creationId xmlns:a16="http://schemas.microsoft.com/office/drawing/2014/main" id="{8D5F8848-69CC-474A-8B0C-8685958FFF9D}"/>
              </a:ext>
            </a:extLst>
          </p:cNvPr>
          <p:cNvSpPr txBox="1"/>
          <p:nvPr/>
        </p:nvSpPr>
        <p:spPr>
          <a:xfrm>
            <a:off x="2960914" y="449989"/>
            <a:ext cx="3397994" cy="646331"/>
          </a:xfrm>
          <a:prstGeom prst="rect">
            <a:avLst/>
          </a:prstGeom>
          <a:noFill/>
        </p:spPr>
        <p:txBody>
          <a:bodyPr wrap="square" rtlCol="0">
            <a:spAutoFit/>
          </a:bodyPr>
          <a:lstStyle/>
          <a:p>
            <a:r>
              <a:rPr lang="en-US" sz="3600" dirty="0" err="1">
                <a:solidFill>
                  <a:srgbClr val="53A2D3"/>
                </a:solidFill>
                <a:latin typeface="Segoe UI" panose="020B0502040204020203" pitchFamily="34" charset="0"/>
                <a:cs typeface="Segoe UI" panose="020B0502040204020203" pitchFamily="34" charset="0"/>
              </a:rPr>
              <a:t>realidad</a:t>
            </a:r>
            <a:endParaRPr lang="en-US" sz="3600" dirty="0">
              <a:solidFill>
                <a:srgbClr val="53A2D3"/>
              </a:solidFill>
              <a:latin typeface="Segoe UI" panose="020B0502040204020203" pitchFamily="34" charset="0"/>
              <a:cs typeface="Segoe UI" panose="020B0502040204020203" pitchFamily="34" charset="0"/>
            </a:endParaRPr>
          </a:p>
        </p:txBody>
      </p:sp>
      <p:sp>
        <p:nvSpPr>
          <p:cNvPr id="12" name="Rectángulo 11"/>
          <p:cNvSpPr/>
          <p:nvPr/>
        </p:nvSpPr>
        <p:spPr>
          <a:xfrm>
            <a:off x="484863" y="351291"/>
            <a:ext cx="2538259" cy="769441"/>
          </a:xfrm>
          <a:prstGeom prst="rect">
            <a:avLst/>
          </a:prstGeom>
        </p:spPr>
        <p:txBody>
          <a:bodyPr wrap="none">
            <a:spAutoFit/>
          </a:bodyPr>
          <a:lstStyle/>
          <a:p>
            <a:r>
              <a:rPr lang="es-ES" sz="4400" dirty="0" err="1">
                <a:solidFill>
                  <a:schemeClr val="bg1"/>
                </a:solidFill>
                <a:latin typeface="Segoe UI" panose="020B0502040204020203" pitchFamily="34" charset="0"/>
                <a:cs typeface="Segoe UI" panose="020B0502040204020203" pitchFamily="34" charset="0"/>
              </a:rPr>
              <a:t>Singleton</a:t>
            </a:r>
            <a:endParaRPr lang="es-ES" sz="4400" dirty="0">
              <a:solidFill>
                <a:schemeClr val="bg1"/>
              </a:solidFill>
              <a:latin typeface="Segoe UI" panose="020B0502040204020203" pitchFamily="34" charset="0"/>
              <a:cs typeface="Segoe UI" panose="020B0502040204020203" pitchFamily="34" charset="0"/>
            </a:endParaRPr>
          </a:p>
        </p:txBody>
      </p:sp>
      <p:pic>
        <p:nvPicPr>
          <p:cNvPr id="14" name="Imagen 13"/>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0676614" y="5268709"/>
            <a:ext cx="1078969" cy="1078969"/>
          </a:xfrm>
          <a:prstGeom prst="rect">
            <a:avLst/>
          </a:prstGeom>
        </p:spPr>
      </p:pic>
    </p:spTree>
    <p:extLst>
      <p:ext uri="{BB962C8B-B14F-4D97-AF65-F5344CB8AC3E}">
        <p14:creationId xmlns:p14="http://schemas.microsoft.com/office/powerpoint/2010/main" val="2913760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cxnSp>
        <p:nvCxnSpPr>
          <p:cNvPr id="12" name="Conector recto de flecha 11">
            <a:extLst>
              <a:ext uri="{FF2B5EF4-FFF2-40B4-BE49-F238E27FC236}">
                <a16:creationId xmlns:a16="http://schemas.microsoft.com/office/drawing/2014/main" id="{864C9DE1-4B25-4E8D-BACD-990C6B3F64E1}"/>
              </a:ext>
            </a:extLst>
          </p:cNvPr>
          <p:cNvCxnSpPr>
            <a:cxnSpLocks/>
            <a:stCxn id="6" idx="3"/>
            <a:endCxn id="5" idx="1"/>
          </p:cNvCxnSpPr>
          <p:nvPr/>
        </p:nvCxnSpPr>
        <p:spPr>
          <a:xfrm>
            <a:off x="3537699" y="3093879"/>
            <a:ext cx="608928"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B8579608-CD71-4529-A8DF-5564C1172DAC}"/>
              </a:ext>
            </a:extLst>
          </p:cNvPr>
          <p:cNvSpPr txBox="1"/>
          <p:nvPr/>
        </p:nvSpPr>
        <p:spPr>
          <a:xfrm>
            <a:off x="3537699" y="2721784"/>
            <a:ext cx="1376218" cy="369332"/>
          </a:xfrm>
          <a:prstGeom prst="rect">
            <a:avLst/>
          </a:prstGeom>
          <a:noFill/>
        </p:spPr>
        <p:txBody>
          <a:bodyPr wrap="square" rtlCol="0">
            <a:spAutoFit/>
          </a:bodyPr>
          <a:lstStyle/>
          <a:p>
            <a:r>
              <a:rPr lang="en-US" dirty="0">
                <a:solidFill>
                  <a:schemeClr val="bg1"/>
                </a:solidFill>
              </a:rPr>
              <a:t>calls</a:t>
            </a:r>
          </a:p>
        </p:txBody>
      </p:sp>
      <p:pic>
        <p:nvPicPr>
          <p:cNvPr id="2" name="Imagen 1">
            <a:extLst>
              <a:ext uri="{FF2B5EF4-FFF2-40B4-BE49-F238E27FC236}">
                <a16:creationId xmlns:a16="http://schemas.microsoft.com/office/drawing/2014/main" id="{3BC8EF47-888A-4EE4-9AE3-0325D360B9FB}"/>
              </a:ext>
            </a:extLst>
          </p:cNvPr>
          <p:cNvPicPr>
            <a:picLocks noChangeAspect="1"/>
          </p:cNvPicPr>
          <p:nvPr/>
        </p:nvPicPr>
        <p:blipFill>
          <a:blip r:embed="rId3"/>
          <a:stretch>
            <a:fillRect/>
          </a:stretch>
        </p:blipFill>
        <p:spPr>
          <a:xfrm>
            <a:off x="8663419" y="1018941"/>
            <a:ext cx="3232951" cy="1008808"/>
          </a:xfrm>
          <a:prstGeom prst="rect">
            <a:avLst/>
          </a:prstGeom>
          <a:effectLst>
            <a:glow rad="25400">
              <a:schemeClr val="bg1">
                <a:alpha val="40000"/>
              </a:schemeClr>
            </a:glow>
          </a:effectLst>
        </p:spPr>
      </p:pic>
      <p:pic>
        <p:nvPicPr>
          <p:cNvPr id="3" name="Imagen 2">
            <a:extLst>
              <a:ext uri="{FF2B5EF4-FFF2-40B4-BE49-F238E27FC236}">
                <a16:creationId xmlns:a16="http://schemas.microsoft.com/office/drawing/2014/main" id="{0D58A32E-D262-4166-8F3A-C6E88EE4DDEA}"/>
              </a:ext>
            </a:extLst>
          </p:cNvPr>
          <p:cNvPicPr>
            <a:picLocks noChangeAspect="1"/>
          </p:cNvPicPr>
          <p:nvPr/>
        </p:nvPicPr>
        <p:blipFill>
          <a:blip r:embed="rId4"/>
          <a:stretch>
            <a:fillRect/>
          </a:stretch>
        </p:blipFill>
        <p:spPr>
          <a:xfrm>
            <a:off x="8615794" y="2589475"/>
            <a:ext cx="3280576" cy="1003283"/>
          </a:xfrm>
          <a:prstGeom prst="rect">
            <a:avLst/>
          </a:prstGeom>
          <a:effectLst>
            <a:glow rad="25400">
              <a:schemeClr val="bg1">
                <a:alpha val="40000"/>
              </a:schemeClr>
            </a:glow>
          </a:effectLst>
        </p:spPr>
      </p:pic>
      <p:pic>
        <p:nvPicPr>
          <p:cNvPr id="4" name="Imagen 3">
            <a:extLst>
              <a:ext uri="{FF2B5EF4-FFF2-40B4-BE49-F238E27FC236}">
                <a16:creationId xmlns:a16="http://schemas.microsoft.com/office/drawing/2014/main" id="{23EBA2EE-CDAC-4A82-8CAB-1A60B6C581B2}"/>
              </a:ext>
            </a:extLst>
          </p:cNvPr>
          <p:cNvPicPr>
            <a:picLocks noChangeAspect="1"/>
          </p:cNvPicPr>
          <p:nvPr/>
        </p:nvPicPr>
        <p:blipFill>
          <a:blip r:embed="rId5"/>
          <a:stretch>
            <a:fillRect/>
          </a:stretch>
        </p:blipFill>
        <p:spPr>
          <a:xfrm>
            <a:off x="8615795" y="4175306"/>
            <a:ext cx="3280576" cy="997742"/>
          </a:xfrm>
          <a:prstGeom prst="rect">
            <a:avLst/>
          </a:prstGeom>
          <a:effectLst>
            <a:glow rad="25400">
              <a:schemeClr val="bg1">
                <a:alpha val="40000"/>
              </a:schemeClr>
            </a:glow>
          </a:effectLst>
        </p:spPr>
      </p:pic>
      <p:pic>
        <p:nvPicPr>
          <p:cNvPr id="5" name="Imagen 4">
            <a:extLst>
              <a:ext uri="{FF2B5EF4-FFF2-40B4-BE49-F238E27FC236}">
                <a16:creationId xmlns:a16="http://schemas.microsoft.com/office/drawing/2014/main" id="{6ED504B8-B7AE-459C-9B04-F4065A202477}"/>
              </a:ext>
            </a:extLst>
          </p:cNvPr>
          <p:cNvPicPr>
            <a:picLocks noChangeAspect="1"/>
          </p:cNvPicPr>
          <p:nvPr/>
        </p:nvPicPr>
        <p:blipFill>
          <a:blip r:embed="rId6"/>
          <a:stretch>
            <a:fillRect/>
          </a:stretch>
        </p:blipFill>
        <p:spPr>
          <a:xfrm>
            <a:off x="4146627" y="1513581"/>
            <a:ext cx="3359757" cy="3160596"/>
          </a:xfrm>
          <a:prstGeom prst="rect">
            <a:avLst/>
          </a:prstGeom>
          <a:effectLst>
            <a:glow rad="25400">
              <a:schemeClr val="bg1">
                <a:alpha val="40000"/>
              </a:schemeClr>
            </a:glow>
          </a:effectLst>
        </p:spPr>
      </p:pic>
      <p:pic>
        <p:nvPicPr>
          <p:cNvPr id="6" name="Imagen 5">
            <a:extLst>
              <a:ext uri="{FF2B5EF4-FFF2-40B4-BE49-F238E27FC236}">
                <a16:creationId xmlns:a16="http://schemas.microsoft.com/office/drawing/2014/main" id="{F79878D0-D175-4A30-8E57-C04D2F7CE7CA}"/>
              </a:ext>
            </a:extLst>
          </p:cNvPr>
          <p:cNvPicPr>
            <a:picLocks noChangeAspect="1"/>
          </p:cNvPicPr>
          <p:nvPr/>
        </p:nvPicPr>
        <p:blipFill>
          <a:blip r:embed="rId7"/>
          <a:stretch>
            <a:fillRect/>
          </a:stretch>
        </p:blipFill>
        <p:spPr>
          <a:xfrm>
            <a:off x="390474" y="2358386"/>
            <a:ext cx="3147225" cy="1470986"/>
          </a:xfrm>
          <a:prstGeom prst="rect">
            <a:avLst/>
          </a:prstGeom>
          <a:effectLst>
            <a:glow rad="25400">
              <a:schemeClr val="bg1">
                <a:alpha val="40000"/>
              </a:schemeClr>
            </a:glow>
          </a:effectLst>
        </p:spPr>
      </p:pic>
      <p:cxnSp>
        <p:nvCxnSpPr>
          <p:cNvPr id="21" name="Conector recto de flecha 20">
            <a:extLst>
              <a:ext uri="{FF2B5EF4-FFF2-40B4-BE49-F238E27FC236}">
                <a16:creationId xmlns:a16="http://schemas.microsoft.com/office/drawing/2014/main" id="{657B125F-F210-4C10-90D5-E2406540AF25}"/>
              </a:ext>
            </a:extLst>
          </p:cNvPr>
          <p:cNvCxnSpPr>
            <a:cxnSpLocks/>
            <a:stCxn id="5" idx="3"/>
            <a:endCxn id="3" idx="1"/>
          </p:cNvCxnSpPr>
          <p:nvPr/>
        </p:nvCxnSpPr>
        <p:spPr>
          <a:xfrm flipV="1">
            <a:off x="7506384" y="3091117"/>
            <a:ext cx="1109410" cy="2762"/>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CuadroTexto 21">
            <a:extLst>
              <a:ext uri="{FF2B5EF4-FFF2-40B4-BE49-F238E27FC236}">
                <a16:creationId xmlns:a16="http://schemas.microsoft.com/office/drawing/2014/main" id="{64C9644A-8F54-4F7F-928B-4E1AB3ACFDD8}"/>
              </a:ext>
            </a:extLst>
          </p:cNvPr>
          <p:cNvSpPr txBox="1"/>
          <p:nvPr/>
        </p:nvSpPr>
        <p:spPr>
          <a:xfrm>
            <a:off x="7816518" y="2651098"/>
            <a:ext cx="1376218" cy="369332"/>
          </a:xfrm>
          <a:prstGeom prst="rect">
            <a:avLst/>
          </a:prstGeom>
          <a:noFill/>
        </p:spPr>
        <p:txBody>
          <a:bodyPr wrap="square" rtlCol="0">
            <a:spAutoFit/>
          </a:bodyPr>
          <a:lstStyle/>
          <a:p>
            <a:r>
              <a:rPr lang="en-US" dirty="0">
                <a:solidFill>
                  <a:schemeClr val="bg1"/>
                </a:solidFill>
              </a:rPr>
              <a:t>calls</a:t>
            </a:r>
          </a:p>
        </p:txBody>
      </p:sp>
      <p:cxnSp>
        <p:nvCxnSpPr>
          <p:cNvPr id="23" name="Conector recto de flecha 22">
            <a:extLst>
              <a:ext uri="{FF2B5EF4-FFF2-40B4-BE49-F238E27FC236}">
                <a16:creationId xmlns:a16="http://schemas.microsoft.com/office/drawing/2014/main" id="{659FD9CC-0ED7-48DA-B353-E983B8B32E24}"/>
              </a:ext>
            </a:extLst>
          </p:cNvPr>
          <p:cNvCxnSpPr>
            <a:cxnSpLocks/>
            <a:stCxn id="5" idx="3"/>
            <a:endCxn id="2" idx="1"/>
          </p:cNvCxnSpPr>
          <p:nvPr/>
        </p:nvCxnSpPr>
        <p:spPr>
          <a:xfrm flipV="1">
            <a:off x="7506384" y="1523345"/>
            <a:ext cx="1157035" cy="1570534"/>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4" name="CuadroTexto 23">
            <a:extLst>
              <a:ext uri="{FF2B5EF4-FFF2-40B4-BE49-F238E27FC236}">
                <a16:creationId xmlns:a16="http://schemas.microsoft.com/office/drawing/2014/main" id="{49EC6474-4E8B-4074-9043-8B456DE43AC5}"/>
              </a:ext>
            </a:extLst>
          </p:cNvPr>
          <p:cNvSpPr txBox="1"/>
          <p:nvPr/>
        </p:nvSpPr>
        <p:spPr>
          <a:xfrm>
            <a:off x="7574064" y="3969818"/>
            <a:ext cx="1376218" cy="369332"/>
          </a:xfrm>
          <a:prstGeom prst="rect">
            <a:avLst/>
          </a:prstGeom>
          <a:noFill/>
        </p:spPr>
        <p:txBody>
          <a:bodyPr wrap="square" rtlCol="0">
            <a:spAutoFit/>
          </a:bodyPr>
          <a:lstStyle/>
          <a:p>
            <a:r>
              <a:rPr lang="en-US" dirty="0">
                <a:solidFill>
                  <a:schemeClr val="bg1"/>
                </a:solidFill>
              </a:rPr>
              <a:t>calls</a:t>
            </a:r>
          </a:p>
        </p:txBody>
      </p:sp>
      <p:cxnSp>
        <p:nvCxnSpPr>
          <p:cNvPr id="25" name="Conector recto de flecha 24">
            <a:extLst>
              <a:ext uri="{FF2B5EF4-FFF2-40B4-BE49-F238E27FC236}">
                <a16:creationId xmlns:a16="http://schemas.microsoft.com/office/drawing/2014/main" id="{3CC6DB77-8AFE-4568-96A0-4F1DD4F57789}"/>
              </a:ext>
            </a:extLst>
          </p:cNvPr>
          <p:cNvCxnSpPr>
            <a:cxnSpLocks/>
            <a:stCxn id="5" idx="3"/>
            <a:endCxn id="4" idx="1"/>
          </p:cNvCxnSpPr>
          <p:nvPr/>
        </p:nvCxnSpPr>
        <p:spPr>
          <a:xfrm>
            <a:off x="7506384" y="3093879"/>
            <a:ext cx="1109411" cy="1580298"/>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CuadroTexto 25">
            <a:extLst>
              <a:ext uri="{FF2B5EF4-FFF2-40B4-BE49-F238E27FC236}">
                <a16:creationId xmlns:a16="http://schemas.microsoft.com/office/drawing/2014/main" id="{D1D54606-D117-4018-9BD6-D871D677ABC3}"/>
              </a:ext>
            </a:extLst>
          </p:cNvPr>
          <p:cNvSpPr txBox="1"/>
          <p:nvPr/>
        </p:nvSpPr>
        <p:spPr>
          <a:xfrm>
            <a:off x="7746641" y="1597508"/>
            <a:ext cx="1376218" cy="369332"/>
          </a:xfrm>
          <a:prstGeom prst="rect">
            <a:avLst/>
          </a:prstGeom>
          <a:noFill/>
        </p:spPr>
        <p:txBody>
          <a:bodyPr wrap="square" rtlCol="0">
            <a:spAutoFit/>
          </a:bodyPr>
          <a:lstStyle/>
          <a:p>
            <a:r>
              <a:rPr lang="en-US" dirty="0">
                <a:solidFill>
                  <a:schemeClr val="bg1"/>
                </a:solidFill>
              </a:rPr>
              <a:t>calls</a:t>
            </a:r>
          </a:p>
        </p:txBody>
      </p:sp>
      <p:sp>
        <p:nvSpPr>
          <p:cNvPr id="20" name="CuadroTexto 19">
            <a:extLst>
              <a:ext uri="{FF2B5EF4-FFF2-40B4-BE49-F238E27FC236}">
                <a16:creationId xmlns:a16="http://schemas.microsoft.com/office/drawing/2014/main" id="{8D5F8848-69CC-474A-8B0C-8685958FFF9D}"/>
              </a:ext>
            </a:extLst>
          </p:cNvPr>
          <p:cNvSpPr txBox="1"/>
          <p:nvPr/>
        </p:nvSpPr>
        <p:spPr>
          <a:xfrm>
            <a:off x="2386217" y="447480"/>
            <a:ext cx="1447800" cy="646331"/>
          </a:xfrm>
          <a:prstGeom prst="rect">
            <a:avLst/>
          </a:prstGeom>
          <a:noFill/>
        </p:spPr>
        <p:txBody>
          <a:bodyPr wrap="square" rtlCol="0">
            <a:spAutoFit/>
          </a:bodyPr>
          <a:lstStyle/>
          <a:p>
            <a:r>
              <a:rPr lang="en-US" sz="3600" dirty="0" err="1">
                <a:solidFill>
                  <a:srgbClr val="49C593"/>
                </a:solidFill>
                <a:latin typeface="Segoe UI" panose="020B0502040204020203" pitchFamily="34" charset="0"/>
                <a:cs typeface="Segoe UI" panose="020B0502040204020203" pitchFamily="34" charset="0"/>
              </a:rPr>
              <a:t>teoría</a:t>
            </a:r>
            <a:endParaRPr lang="en-US" sz="3600" dirty="0">
              <a:solidFill>
                <a:srgbClr val="49C593"/>
              </a:solidFill>
              <a:latin typeface="Segoe UI" panose="020B0502040204020203" pitchFamily="34" charset="0"/>
              <a:cs typeface="Segoe UI" panose="020B0502040204020203" pitchFamily="34" charset="0"/>
            </a:endParaRPr>
          </a:p>
        </p:txBody>
      </p:sp>
      <p:sp>
        <p:nvSpPr>
          <p:cNvPr id="27" name="Rectángulo 26"/>
          <p:cNvSpPr/>
          <p:nvPr/>
        </p:nvSpPr>
        <p:spPr>
          <a:xfrm>
            <a:off x="484863" y="351291"/>
            <a:ext cx="1901354" cy="769441"/>
          </a:xfrm>
          <a:prstGeom prst="rect">
            <a:avLst/>
          </a:prstGeom>
        </p:spPr>
        <p:txBody>
          <a:bodyPr wrap="none">
            <a:spAutoFit/>
          </a:bodyPr>
          <a:lstStyle/>
          <a:p>
            <a:r>
              <a:rPr lang="es-ES" sz="4400" dirty="0" err="1">
                <a:solidFill>
                  <a:schemeClr val="bg1"/>
                </a:solidFill>
                <a:latin typeface="Segoe UI" panose="020B0502040204020203" pitchFamily="34" charset="0"/>
                <a:cs typeface="Segoe UI" panose="020B0502040204020203" pitchFamily="34" charset="0"/>
              </a:rPr>
              <a:t>Facade</a:t>
            </a:r>
            <a:endParaRPr lang="es-ES" sz="4400" dirty="0">
              <a:solidFill>
                <a:schemeClr val="bg1"/>
              </a:solidFill>
              <a:latin typeface="Segoe UI" panose="020B0502040204020203" pitchFamily="34" charset="0"/>
              <a:cs typeface="Segoe UI" panose="020B0502040204020203" pitchFamily="34" charset="0"/>
            </a:endParaRPr>
          </a:p>
        </p:txBody>
      </p:sp>
      <p:pic>
        <p:nvPicPr>
          <p:cNvPr id="7" name="Imagen 6"/>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0861876" y="5491473"/>
            <a:ext cx="865997" cy="985445"/>
          </a:xfrm>
          <a:prstGeom prst="rect">
            <a:avLst/>
          </a:prstGeom>
        </p:spPr>
      </p:pic>
    </p:spTree>
    <p:extLst>
      <p:ext uri="{BB962C8B-B14F-4D97-AF65-F5344CB8AC3E}">
        <p14:creationId xmlns:p14="http://schemas.microsoft.com/office/powerpoint/2010/main" val="3510976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1733F97F-1B01-4732-8962-ACD71ACB8E6E}"/>
              </a:ext>
            </a:extLst>
          </p:cNvPr>
          <p:cNvSpPr txBox="1"/>
          <p:nvPr/>
        </p:nvSpPr>
        <p:spPr>
          <a:xfrm>
            <a:off x="8898767" y="1209624"/>
            <a:ext cx="2441177" cy="2013626"/>
          </a:xfrm>
          <a:prstGeom prst="rect">
            <a:avLst/>
          </a:prstGeom>
          <a:noFill/>
          <a:ln>
            <a:solidFill>
              <a:schemeClr val="bg1"/>
            </a:solidFill>
          </a:ln>
        </p:spPr>
        <p:txBody>
          <a:bodyPr wrap="square" rtlCol="0">
            <a:spAutoFit/>
          </a:bodyPr>
          <a:lstStyle/>
          <a:p>
            <a:endParaRPr lang="en-US" dirty="0"/>
          </a:p>
        </p:txBody>
      </p:sp>
      <p:pic>
        <p:nvPicPr>
          <p:cNvPr id="7" name="Imagen 6">
            <a:extLst>
              <a:ext uri="{FF2B5EF4-FFF2-40B4-BE49-F238E27FC236}">
                <a16:creationId xmlns:a16="http://schemas.microsoft.com/office/drawing/2014/main" id="{6B5ECB1A-A92D-46D4-9682-2248BD91ECA8}"/>
              </a:ext>
            </a:extLst>
          </p:cNvPr>
          <p:cNvPicPr>
            <a:picLocks noChangeAspect="1"/>
          </p:cNvPicPr>
          <p:nvPr/>
        </p:nvPicPr>
        <p:blipFill>
          <a:blip r:embed="rId2"/>
          <a:stretch>
            <a:fillRect/>
          </a:stretch>
        </p:blipFill>
        <p:spPr>
          <a:xfrm>
            <a:off x="568859" y="5560291"/>
            <a:ext cx="7143750" cy="923925"/>
          </a:xfrm>
          <a:prstGeom prst="rect">
            <a:avLst/>
          </a:prstGeom>
          <a:effectLst>
            <a:glow rad="25400">
              <a:schemeClr val="bg1">
                <a:alpha val="40000"/>
              </a:schemeClr>
            </a:glow>
          </a:effectLst>
        </p:spPr>
      </p:pic>
      <p:pic>
        <p:nvPicPr>
          <p:cNvPr id="8" name="Imagen 7">
            <a:extLst>
              <a:ext uri="{FF2B5EF4-FFF2-40B4-BE49-F238E27FC236}">
                <a16:creationId xmlns:a16="http://schemas.microsoft.com/office/drawing/2014/main" id="{485C5F0C-7AD6-4DE3-9926-D9F267B388D9}"/>
              </a:ext>
            </a:extLst>
          </p:cNvPr>
          <p:cNvPicPr>
            <a:picLocks noChangeAspect="1"/>
          </p:cNvPicPr>
          <p:nvPr/>
        </p:nvPicPr>
        <p:blipFill>
          <a:blip r:embed="rId3"/>
          <a:stretch>
            <a:fillRect/>
          </a:stretch>
        </p:blipFill>
        <p:spPr>
          <a:xfrm>
            <a:off x="568859" y="1827350"/>
            <a:ext cx="6524625" cy="3305175"/>
          </a:xfrm>
          <a:prstGeom prst="rect">
            <a:avLst/>
          </a:prstGeom>
        </p:spPr>
      </p:pic>
      <p:pic>
        <p:nvPicPr>
          <p:cNvPr id="11" name="Imagen 10">
            <a:extLst>
              <a:ext uri="{FF2B5EF4-FFF2-40B4-BE49-F238E27FC236}">
                <a16:creationId xmlns:a16="http://schemas.microsoft.com/office/drawing/2014/main" id="{A16E7029-5441-49AB-A7B5-6206776246F1}"/>
              </a:ext>
            </a:extLst>
          </p:cNvPr>
          <p:cNvPicPr>
            <a:picLocks noChangeAspect="1"/>
          </p:cNvPicPr>
          <p:nvPr/>
        </p:nvPicPr>
        <p:blipFill>
          <a:blip r:embed="rId4"/>
          <a:stretch>
            <a:fillRect/>
          </a:stretch>
        </p:blipFill>
        <p:spPr>
          <a:xfrm>
            <a:off x="568859" y="1442890"/>
            <a:ext cx="7301926" cy="199370"/>
          </a:xfrm>
          <a:prstGeom prst="rect">
            <a:avLst/>
          </a:prstGeom>
        </p:spPr>
      </p:pic>
      <p:pic>
        <p:nvPicPr>
          <p:cNvPr id="1026" name="Picture 2" descr="Resultado de imagen de logo npm transparent">
            <a:extLst>
              <a:ext uri="{FF2B5EF4-FFF2-40B4-BE49-F238E27FC236}">
                <a16:creationId xmlns:a16="http://schemas.microsoft.com/office/drawing/2014/main" id="{F7D3756D-28EE-4EF9-8F51-70576B101ADA}"/>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9463911" y="1524271"/>
            <a:ext cx="1488332" cy="581768"/>
          </a:xfrm>
          <a:prstGeom prst="rect">
            <a:avLst/>
          </a:prstGeom>
          <a:noFill/>
          <a:extLst>
            <a:ext uri="{909E8E84-426E-40DD-AFC4-6F175D3DCCD1}">
              <a14:hiddenFill xmlns:a14="http://schemas.microsoft.com/office/drawing/2010/main">
                <a:solidFill>
                  <a:srgbClr val="FFFFFF"/>
                </a:solidFill>
              </a14:hiddenFill>
            </a:ext>
          </a:extLst>
        </p:spPr>
      </p:pic>
      <p:sp>
        <p:nvSpPr>
          <p:cNvPr id="26" name="CuadroTexto 25">
            <a:extLst>
              <a:ext uri="{FF2B5EF4-FFF2-40B4-BE49-F238E27FC236}">
                <a16:creationId xmlns:a16="http://schemas.microsoft.com/office/drawing/2014/main" id="{972226EF-8B2E-4D84-8E4C-84DDF0123273}"/>
              </a:ext>
            </a:extLst>
          </p:cNvPr>
          <p:cNvSpPr txBox="1"/>
          <p:nvPr/>
        </p:nvSpPr>
        <p:spPr>
          <a:xfrm>
            <a:off x="8993082" y="2341348"/>
            <a:ext cx="2429991" cy="400110"/>
          </a:xfrm>
          <a:prstGeom prst="rect">
            <a:avLst/>
          </a:prstGeom>
          <a:noFill/>
        </p:spPr>
        <p:txBody>
          <a:bodyPr wrap="square" rtlCol="0">
            <a:spAutoFit/>
          </a:bodyPr>
          <a:lstStyle/>
          <a:p>
            <a:r>
              <a:rPr lang="en-US" sz="2000" dirty="0">
                <a:solidFill>
                  <a:srgbClr val="53A2D3"/>
                </a:solidFill>
              </a:rPr>
              <a:t>ng2-tooltip-directive</a:t>
            </a:r>
          </a:p>
        </p:txBody>
      </p:sp>
      <p:sp>
        <p:nvSpPr>
          <p:cNvPr id="12" name="CuadroTexto 11">
            <a:extLst>
              <a:ext uri="{FF2B5EF4-FFF2-40B4-BE49-F238E27FC236}">
                <a16:creationId xmlns:a16="http://schemas.microsoft.com/office/drawing/2014/main" id="{4984E2BF-9736-48EF-99A3-6D7FCC5212CD}"/>
              </a:ext>
            </a:extLst>
          </p:cNvPr>
          <p:cNvSpPr txBox="1"/>
          <p:nvPr/>
        </p:nvSpPr>
        <p:spPr>
          <a:xfrm>
            <a:off x="568859" y="1313975"/>
            <a:ext cx="7376723" cy="3818550"/>
          </a:xfrm>
          <a:prstGeom prst="rect">
            <a:avLst/>
          </a:prstGeom>
          <a:noFill/>
          <a:ln>
            <a:solidFill>
              <a:schemeClr val="bg1"/>
            </a:solidFill>
          </a:ln>
        </p:spPr>
        <p:txBody>
          <a:bodyPr wrap="square" rtlCol="0">
            <a:spAutoFit/>
          </a:bodyPr>
          <a:lstStyle/>
          <a:p>
            <a:endParaRPr lang="en-US" dirty="0"/>
          </a:p>
        </p:txBody>
      </p:sp>
      <p:cxnSp>
        <p:nvCxnSpPr>
          <p:cNvPr id="28" name="Conector recto de flecha 27">
            <a:extLst>
              <a:ext uri="{FF2B5EF4-FFF2-40B4-BE49-F238E27FC236}">
                <a16:creationId xmlns:a16="http://schemas.microsoft.com/office/drawing/2014/main" id="{18FB9522-FFDE-4F56-8C3D-450F4BFAB028}"/>
              </a:ext>
            </a:extLst>
          </p:cNvPr>
          <p:cNvCxnSpPr>
            <a:cxnSpLocks/>
          </p:cNvCxnSpPr>
          <p:nvPr/>
        </p:nvCxnSpPr>
        <p:spPr>
          <a:xfrm>
            <a:off x="7945582" y="2264885"/>
            <a:ext cx="953186"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9" name="CuadroTexto 28">
            <a:extLst>
              <a:ext uri="{FF2B5EF4-FFF2-40B4-BE49-F238E27FC236}">
                <a16:creationId xmlns:a16="http://schemas.microsoft.com/office/drawing/2014/main" id="{982B0BDA-8245-4D8E-BB1B-71C259DD536C}"/>
              </a:ext>
            </a:extLst>
          </p:cNvPr>
          <p:cNvSpPr txBox="1"/>
          <p:nvPr/>
        </p:nvSpPr>
        <p:spPr>
          <a:xfrm>
            <a:off x="478661" y="5183250"/>
            <a:ext cx="1376218" cy="369332"/>
          </a:xfrm>
          <a:prstGeom prst="rect">
            <a:avLst/>
          </a:prstGeom>
          <a:noFill/>
        </p:spPr>
        <p:txBody>
          <a:bodyPr wrap="square" rtlCol="0">
            <a:spAutoFit/>
          </a:bodyPr>
          <a:lstStyle/>
          <a:p>
            <a:r>
              <a:rPr lang="en-US" dirty="0">
                <a:solidFill>
                  <a:schemeClr val="bg1"/>
                </a:solidFill>
              </a:rPr>
              <a:t>Usage:</a:t>
            </a:r>
          </a:p>
        </p:txBody>
      </p:sp>
      <p:sp>
        <p:nvSpPr>
          <p:cNvPr id="37" name="CuadroTexto 36">
            <a:extLst>
              <a:ext uri="{FF2B5EF4-FFF2-40B4-BE49-F238E27FC236}">
                <a16:creationId xmlns:a16="http://schemas.microsoft.com/office/drawing/2014/main" id="{6E63413F-5101-430A-BCD4-8E659BABAA8D}"/>
              </a:ext>
            </a:extLst>
          </p:cNvPr>
          <p:cNvSpPr txBox="1"/>
          <p:nvPr/>
        </p:nvSpPr>
        <p:spPr>
          <a:xfrm>
            <a:off x="8125088" y="1736707"/>
            <a:ext cx="665621" cy="369332"/>
          </a:xfrm>
          <a:prstGeom prst="rect">
            <a:avLst/>
          </a:prstGeom>
          <a:noFill/>
        </p:spPr>
        <p:txBody>
          <a:bodyPr wrap="square" rtlCol="0">
            <a:spAutoFit/>
          </a:bodyPr>
          <a:lstStyle/>
          <a:p>
            <a:r>
              <a:rPr lang="en-US" dirty="0">
                <a:solidFill>
                  <a:schemeClr val="bg1"/>
                </a:solidFill>
              </a:rPr>
              <a:t>calls</a:t>
            </a:r>
          </a:p>
        </p:txBody>
      </p:sp>
      <p:sp>
        <p:nvSpPr>
          <p:cNvPr id="16" name="CuadroTexto 15">
            <a:extLst>
              <a:ext uri="{FF2B5EF4-FFF2-40B4-BE49-F238E27FC236}">
                <a16:creationId xmlns:a16="http://schemas.microsoft.com/office/drawing/2014/main" id="{8D5F8848-69CC-474A-8B0C-8685958FFF9D}"/>
              </a:ext>
            </a:extLst>
          </p:cNvPr>
          <p:cNvSpPr txBox="1"/>
          <p:nvPr/>
        </p:nvSpPr>
        <p:spPr>
          <a:xfrm>
            <a:off x="2386217" y="447480"/>
            <a:ext cx="2407456" cy="646331"/>
          </a:xfrm>
          <a:prstGeom prst="rect">
            <a:avLst/>
          </a:prstGeom>
          <a:noFill/>
        </p:spPr>
        <p:txBody>
          <a:bodyPr wrap="square" rtlCol="0">
            <a:spAutoFit/>
          </a:bodyPr>
          <a:lstStyle/>
          <a:p>
            <a:r>
              <a:rPr lang="en-US" sz="3600" dirty="0" err="1">
                <a:solidFill>
                  <a:srgbClr val="53A2D3"/>
                </a:solidFill>
                <a:latin typeface="Segoe UI" panose="020B0502040204020203" pitchFamily="34" charset="0"/>
                <a:cs typeface="Segoe UI" panose="020B0502040204020203" pitchFamily="34" charset="0"/>
              </a:rPr>
              <a:t>realidad</a:t>
            </a:r>
            <a:endParaRPr lang="en-US" sz="3600" dirty="0">
              <a:solidFill>
                <a:srgbClr val="53A2D3"/>
              </a:solidFill>
              <a:latin typeface="Segoe UI" panose="020B0502040204020203" pitchFamily="34" charset="0"/>
              <a:cs typeface="Segoe UI" panose="020B0502040204020203" pitchFamily="34" charset="0"/>
            </a:endParaRPr>
          </a:p>
        </p:txBody>
      </p:sp>
      <p:sp>
        <p:nvSpPr>
          <p:cNvPr id="18" name="Rectángulo 17"/>
          <p:cNvSpPr/>
          <p:nvPr/>
        </p:nvSpPr>
        <p:spPr>
          <a:xfrm>
            <a:off x="484863" y="351291"/>
            <a:ext cx="1901354" cy="769441"/>
          </a:xfrm>
          <a:prstGeom prst="rect">
            <a:avLst/>
          </a:prstGeom>
        </p:spPr>
        <p:txBody>
          <a:bodyPr wrap="none">
            <a:spAutoFit/>
          </a:bodyPr>
          <a:lstStyle/>
          <a:p>
            <a:r>
              <a:rPr lang="es-ES" sz="4400" dirty="0" err="1">
                <a:solidFill>
                  <a:schemeClr val="bg1"/>
                </a:solidFill>
                <a:latin typeface="Segoe UI" panose="020B0502040204020203" pitchFamily="34" charset="0"/>
                <a:cs typeface="Segoe UI" panose="020B0502040204020203" pitchFamily="34" charset="0"/>
              </a:rPr>
              <a:t>Facade</a:t>
            </a:r>
            <a:endParaRPr lang="es-ES" sz="4400" dirty="0">
              <a:solidFill>
                <a:schemeClr val="bg1"/>
              </a:solidFill>
              <a:latin typeface="Segoe UI" panose="020B0502040204020203" pitchFamily="34" charset="0"/>
              <a:cs typeface="Segoe UI" panose="020B0502040204020203" pitchFamily="34" charset="0"/>
            </a:endParaRPr>
          </a:p>
        </p:txBody>
      </p:sp>
      <p:pic>
        <p:nvPicPr>
          <p:cNvPr id="20" name="Imagen 19"/>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0861876" y="5491473"/>
            <a:ext cx="865997" cy="985445"/>
          </a:xfrm>
          <a:prstGeom prst="rect">
            <a:avLst/>
          </a:prstGeom>
        </p:spPr>
      </p:pic>
    </p:spTree>
    <p:extLst>
      <p:ext uri="{BB962C8B-B14F-4D97-AF65-F5344CB8AC3E}">
        <p14:creationId xmlns:p14="http://schemas.microsoft.com/office/powerpoint/2010/main" val="458315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16" name="Imagen 15">
            <a:extLst>
              <a:ext uri="{FF2B5EF4-FFF2-40B4-BE49-F238E27FC236}">
                <a16:creationId xmlns:a16="http://schemas.microsoft.com/office/drawing/2014/main" id="{8279B1F2-16FE-496F-83D6-D5898593528C}"/>
              </a:ext>
            </a:extLst>
          </p:cNvPr>
          <p:cNvPicPr>
            <a:picLocks noChangeAspect="1"/>
          </p:cNvPicPr>
          <p:nvPr/>
        </p:nvPicPr>
        <p:blipFill>
          <a:blip r:embed="rId3"/>
          <a:stretch>
            <a:fillRect/>
          </a:stretch>
        </p:blipFill>
        <p:spPr>
          <a:xfrm>
            <a:off x="6773819" y="1510603"/>
            <a:ext cx="5056334" cy="3368332"/>
          </a:xfrm>
          <a:prstGeom prst="rect">
            <a:avLst/>
          </a:prstGeom>
          <a:effectLst>
            <a:glow rad="25400">
              <a:schemeClr val="bg1">
                <a:alpha val="40000"/>
              </a:schemeClr>
            </a:glow>
          </a:effectLst>
        </p:spPr>
      </p:pic>
      <p:pic>
        <p:nvPicPr>
          <p:cNvPr id="17" name="Imagen 16">
            <a:extLst>
              <a:ext uri="{FF2B5EF4-FFF2-40B4-BE49-F238E27FC236}">
                <a16:creationId xmlns:a16="http://schemas.microsoft.com/office/drawing/2014/main" id="{814408AF-29F6-49B7-8987-D380B75236D6}"/>
              </a:ext>
            </a:extLst>
          </p:cNvPr>
          <p:cNvPicPr>
            <a:picLocks noChangeAspect="1"/>
          </p:cNvPicPr>
          <p:nvPr/>
        </p:nvPicPr>
        <p:blipFill>
          <a:blip r:embed="rId4"/>
          <a:stretch>
            <a:fillRect/>
          </a:stretch>
        </p:blipFill>
        <p:spPr>
          <a:xfrm>
            <a:off x="390513" y="2780432"/>
            <a:ext cx="4410075" cy="828675"/>
          </a:xfrm>
          <a:prstGeom prst="rect">
            <a:avLst/>
          </a:prstGeom>
          <a:effectLst>
            <a:glow rad="25400">
              <a:schemeClr val="bg1">
                <a:alpha val="40000"/>
              </a:schemeClr>
            </a:glow>
          </a:effectLst>
        </p:spPr>
      </p:pic>
      <p:pic>
        <p:nvPicPr>
          <p:cNvPr id="18" name="Imagen 17">
            <a:extLst>
              <a:ext uri="{FF2B5EF4-FFF2-40B4-BE49-F238E27FC236}">
                <a16:creationId xmlns:a16="http://schemas.microsoft.com/office/drawing/2014/main" id="{63B33F79-0635-479F-B1A9-CD9F7970F356}"/>
              </a:ext>
            </a:extLst>
          </p:cNvPr>
          <p:cNvPicPr>
            <a:picLocks noChangeAspect="1"/>
          </p:cNvPicPr>
          <p:nvPr/>
        </p:nvPicPr>
        <p:blipFill>
          <a:blip r:embed="rId5"/>
          <a:stretch>
            <a:fillRect/>
          </a:stretch>
        </p:blipFill>
        <p:spPr>
          <a:xfrm>
            <a:off x="1138225" y="1565125"/>
            <a:ext cx="2914650" cy="723900"/>
          </a:xfrm>
          <a:prstGeom prst="rect">
            <a:avLst/>
          </a:prstGeom>
          <a:effectLst>
            <a:glow rad="25400">
              <a:schemeClr val="bg1">
                <a:alpha val="40000"/>
              </a:schemeClr>
            </a:glow>
          </a:effectLst>
        </p:spPr>
      </p:pic>
      <p:pic>
        <p:nvPicPr>
          <p:cNvPr id="19" name="Imagen 18">
            <a:extLst>
              <a:ext uri="{FF2B5EF4-FFF2-40B4-BE49-F238E27FC236}">
                <a16:creationId xmlns:a16="http://schemas.microsoft.com/office/drawing/2014/main" id="{9A539867-B6CE-43FE-94B2-B21383E97B22}"/>
              </a:ext>
            </a:extLst>
          </p:cNvPr>
          <p:cNvPicPr>
            <a:picLocks noChangeAspect="1"/>
          </p:cNvPicPr>
          <p:nvPr/>
        </p:nvPicPr>
        <p:blipFill>
          <a:blip r:embed="rId6"/>
          <a:stretch>
            <a:fillRect/>
          </a:stretch>
        </p:blipFill>
        <p:spPr>
          <a:xfrm>
            <a:off x="425149" y="4346688"/>
            <a:ext cx="5452844" cy="1886725"/>
          </a:xfrm>
          <a:prstGeom prst="rect">
            <a:avLst/>
          </a:prstGeom>
          <a:effectLst>
            <a:glow rad="25400">
              <a:schemeClr val="bg1">
                <a:alpha val="40000"/>
              </a:schemeClr>
            </a:glow>
          </a:effectLst>
        </p:spPr>
      </p:pic>
      <p:sp>
        <p:nvSpPr>
          <p:cNvPr id="20" name="CuadroTexto 19">
            <a:extLst>
              <a:ext uri="{FF2B5EF4-FFF2-40B4-BE49-F238E27FC236}">
                <a16:creationId xmlns:a16="http://schemas.microsoft.com/office/drawing/2014/main" id="{BC515246-2D70-43C4-9490-C2DB84607B63}"/>
              </a:ext>
            </a:extLst>
          </p:cNvPr>
          <p:cNvSpPr txBox="1"/>
          <p:nvPr/>
        </p:nvSpPr>
        <p:spPr>
          <a:xfrm>
            <a:off x="2595550" y="2352856"/>
            <a:ext cx="1376218" cy="369332"/>
          </a:xfrm>
          <a:prstGeom prst="rect">
            <a:avLst/>
          </a:prstGeom>
          <a:noFill/>
        </p:spPr>
        <p:txBody>
          <a:bodyPr wrap="square" rtlCol="0">
            <a:spAutoFit/>
          </a:bodyPr>
          <a:lstStyle/>
          <a:p>
            <a:r>
              <a:rPr lang="en-US" dirty="0">
                <a:solidFill>
                  <a:schemeClr val="bg1"/>
                </a:solidFill>
              </a:rPr>
              <a:t>implements</a:t>
            </a:r>
          </a:p>
        </p:txBody>
      </p:sp>
      <p:cxnSp>
        <p:nvCxnSpPr>
          <p:cNvPr id="27" name="Conector recto de flecha 26">
            <a:extLst>
              <a:ext uri="{FF2B5EF4-FFF2-40B4-BE49-F238E27FC236}">
                <a16:creationId xmlns:a16="http://schemas.microsoft.com/office/drawing/2014/main" id="{4B88947E-6AF8-4F12-A84D-22205FA18A23}"/>
              </a:ext>
            </a:extLst>
          </p:cNvPr>
          <p:cNvCxnSpPr>
            <a:cxnSpLocks/>
            <a:stCxn id="17" idx="0"/>
            <a:endCxn id="18" idx="2"/>
          </p:cNvCxnSpPr>
          <p:nvPr/>
        </p:nvCxnSpPr>
        <p:spPr>
          <a:xfrm flipH="1" flipV="1">
            <a:off x="2595550" y="2289025"/>
            <a:ext cx="1" cy="491407"/>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4B2613B0-1FC0-43F3-A529-95CB9D285597}"/>
              </a:ext>
            </a:extLst>
          </p:cNvPr>
          <p:cNvSpPr txBox="1"/>
          <p:nvPr/>
        </p:nvSpPr>
        <p:spPr>
          <a:xfrm>
            <a:off x="314337" y="3941192"/>
            <a:ext cx="1376218" cy="369332"/>
          </a:xfrm>
          <a:prstGeom prst="rect">
            <a:avLst/>
          </a:prstGeom>
          <a:noFill/>
        </p:spPr>
        <p:txBody>
          <a:bodyPr wrap="square" rtlCol="0">
            <a:spAutoFit/>
          </a:bodyPr>
          <a:lstStyle/>
          <a:p>
            <a:r>
              <a:rPr lang="en-US" dirty="0">
                <a:solidFill>
                  <a:schemeClr val="bg1"/>
                </a:solidFill>
              </a:rPr>
              <a:t>Usage:</a:t>
            </a:r>
          </a:p>
        </p:txBody>
      </p:sp>
      <p:sp>
        <p:nvSpPr>
          <p:cNvPr id="30" name="CuadroTexto 29">
            <a:extLst>
              <a:ext uri="{FF2B5EF4-FFF2-40B4-BE49-F238E27FC236}">
                <a16:creationId xmlns:a16="http://schemas.microsoft.com/office/drawing/2014/main" id="{569BCF64-BAC8-4FD5-8908-9AD9B1AE6942}"/>
              </a:ext>
            </a:extLst>
          </p:cNvPr>
          <p:cNvSpPr txBox="1"/>
          <p:nvPr/>
        </p:nvSpPr>
        <p:spPr>
          <a:xfrm>
            <a:off x="4852727" y="2819932"/>
            <a:ext cx="1921092" cy="369332"/>
          </a:xfrm>
          <a:prstGeom prst="rect">
            <a:avLst/>
          </a:prstGeom>
          <a:noFill/>
        </p:spPr>
        <p:txBody>
          <a:bodyPr wrap="square" rtlCol="0">
            <a:spAutoFit/>
          </a:bodyPr>
          <a:lstStyle/>
          <a:p>
            <a:r>
              <a:rPr lang="en-US" dirty="0">
                <a:solidFill>
                  <a:schemeClr val="bg1"/>
                </a:solidFill>
              </a:rPr>
              <a:t>creates and stores</a:t>
            </a:r>
          </a:p>
        </p:txBody>
      </p:sp>
      <p:cxnSp>
        <p:nvCxnSpPr>
          <p:cNvPr id="32" name="Conector recto de flecha 31">
            <a:extLst>
              <a:ext uri="{FF2B5EF4-FFF2-40B4-BE49-F238E27FC236}">
                <a16:creationId xmlns:a16="http://schemas.microsoft.com/office/drawing/2014/main" id="{B23CEE8A-B932-43D2-8D21-F8D9AA2A80A1}"/>
              </a:ext>
            </a:extLst>
          </p:cNvPr>
          <p:cNvCxnSpPr>
            <a:cxnSpLocks/>
            <a:stCxn id="16" idx="1"/>
            <a:endCxn id="17" idx="3"/>
          </p:cNvCxnSpPr>
          <p:nvPr/>
        </p:nvCxnSpPr>
        <p:spPr>
          <a:xfrm flipH="1">
            <a:off x="4800588" y="3194769"/>
            <a:ext cx="1973231" cy="1"/>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4" name="Rectángulo 23"/>
          <p:cNvSpPr/>
          <p:nvPr/>
        </p:nvSpPr>
        <p:spPr>
          <a:xfrm>
            <a:off x="484863" y="351291"/>
            <a:ext cx="2546338" cy="769441"/>
          </a:xfrm>
          <a:prstGeom prst="rect">
            <a:avLst/>
          </a:prstGeom>
        </p:spPr>
        <p:txBody>
          <a:bodyPr wrap="none">
            <a:spAutoFit/>
          </a:bodyPr>
          <a:lstStyle/>
          <a:p>
            <a:r>
              <a:rPr lang="es-ES" sz="4400" dirty="0" err="1">
                <a:solidFill>
                  <a:schemeClr val="bg1"/>
                </a:solidFill>
                <a:latin typeface="Segoe UI" panose="020B0502040204020203" pitchFamily="34" charset="0"/>
                <a:cs typeface="Segoe UI" panose="020B0502040204020203" pitchFamily="34" charset="0"/>
              </a:rPr>
              <a:t>Flyweight</a:t>
            </a:r>
            <a:endParaRPr lang="es-ES" sz="4400" dirty="0">
              <a:solidFill>
                <a:schemeClr val="bg1"/>
              </a:solidFill>
              <a:latin typeface="Segoe UI" panose="020B0502040204020203" pitchFamily="34" charset="0"/>
              <a:cs typeface="Segoe UI" panose="020B0502040204020203" pitchFamily="34" charset="0"/>
            </a:endParaRPr>
          </a:p>
        </p:txBody>
      </p:sp>
      <p:sp>
        <p:nvSpPr>
          <p:cNvPr id="25" name="CuadroTexto 24">
            <a:extLst>
              <a:ext uri="{FF2B5EF4-FFF2-40B4-BE49-F238E27FC236}">
                <a16:creationId xmlns:a16="http://schemas.microsoft.com/office/drawing/2014/main" id="{8D5F8848-69CC-474A-8B0C-8685958FFF9D}"/>
              </a:ext>
            </a:extLst>
          </p:cNvPr>
          <p:cNvSpPr txBox="1"/>
          <p:nvPr/>
        </p:nvSpPr>
        <p:spPr>
          <a:xfrm>
            <a:off x="3013030" y="460855"/>
            <a:ext cx="1447800" cy="646331"/>
          </a:xfrm>
          <a:prstGeom prst="rect">
            <a:avLst/>
          </a:prstGeom>
          <a:noFill/>
        </p:spPr>
        <p:txBody>
          <a:bodyPr wrap="square" rtlCol="0">
            <a:spAutoFit/>
          </a:bodyPr>
          <a:lstStyle/>
          <a:p>
            <a:r>
              <a:rPr lang="en-US" sz="3600" dirty="0" err="1">
                <a:solidFill>
                  <a:srgbClr val="49C593"/>
                </a:solidFill>
                <a:latin typeface="Segoe UI" panose="020B0502040204020203" pitchFamily="34" charset="0"/>
                <a:cs typeface="Segoe UI" panose="020B0502040204020203" pitchFamily="34" charset="0"/>
              </a:rPr>
              <a:t>teoría</a:t>
            </a:r>
            <a:endParaRPr lang="en-US" sz="3600" dirty="0">
              <a:solidFill>
                <a:srgbClr val="49C593"/>
              </a:solidFill>
              <a:latin typeface="Segoe UI" panose="020B0502040204020203" pitchFamily="34" charset="0"/>
              <a:cs typeface="Segoe UI" panose="020B0502040204020203" pitchFamily="34" charset="0"/>
            </a:endParaRPr>
          </a:p>
        </p:txBody>
      </p:sp>
      <p:pic>
        <p:nvPicPr>
          <p:cNvPr id="29" name="Imagen 28"/>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0861876" y="5491473"/>
            <a:ext cx="865997" cy="985445"/>
          </a:xfrm>
          <a:prstGeom prst="rect">
            <a:avLst/>
          </a:prstGeom>
        </p:spPr>
      </p:pic>
    </p:spTree>
    <p:extLst>
      <p:ext uri="{BB962C8B-B14F-4D97-AF65-F5344CB8AC3E}">
        <p14:creationId xmlns:p14="http://schemas.microsoft.com/office/powerpoint/2010/main" val="3474419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F2F59C7B-06BE-4061-B098-34928D5323C5}"/>
              </a:ext>
            </a:extLst>
          </p:cNvPr>
          <p:cNvSpPr txBox="1"/>
          <p:nvPr/>
        </p:nvSpPr>
        <p:spPr>
          <a:xfrm>
            <a:off x="6903566" y="257793"/>
            <a:ext cx="4806300" cy="3169328"/>
          </a:xfrm>
          <a:prstGeom prst="rect">
            <a:avLst/>
          </a:prstGeom>
          <a:noFill/>
          <a:ln>
            <a:solidFill>
              <a:schemeClr val="bg1"/>
            </a:solidFill>
          </a:ln>
        </p:spPr>
        <p:txBody>
          <a:bodyPr wrap="square" rtlCol="0">
            <a:spAutoFit/>
          </a:bodyPr>
          <a:lstStyle/>
          <a:p>
            <a:endParaRPr lang="en-US" dirty="0"/>
          </a:p>
        </p:txBody>
      </p:sp>
      <p:pic>
        <p:nvPicPr>
          <p:cNvPr id="22" name="Imagen 21">
            <a:extLst>
              <a:ext uri="{FF2B5EF4-FFF2-40B4-BE49-F238E27FC236}">
                <a16:creationId xmlns:a16="http://schemas.microsoft.com/office/drawing/2014/main" id="{01266FB9-5F2E-4B8A-98B8-8D6B6FD177B4}"/>
              </a:ext>
            </a:extLst>
          </p:cNvPr>
          <p:cNvPicPr>
            <a:picLocks noChangeAspect="1"/>
          </p:cNvPicPr>
          <p:nvPr/>
        </p:nvPicPr>
        <p:blipFill>
          <a:blip r:embed="rId3"/>
          <a:stretch>
            <a:fillRect/>
          </a:stretch>
        </p:blipFill>
        <p:spPr>
          <a:xfrm>
            <a:off x="7141636" y="426241"/>
            <a:ext cx="3705225" cy="466725"/>
          </a:xfrm>
          <a:prstGeom prst="rect">
            <a:avLst/>
          </a:prstGeom>
          <a:effectLst>
            <a:glow rad="25400">
              <a:schemeClr val="bg1">
                <a:alpha val="40000"/>
              </a:schemeClr>
            </a:glow>
          </a:effectLst>
        </p:spPr>
      </p:pic>
      <p:pic>
        <p:nvPicPr>
          <p:cNvPr id="6" name="Imagen 5">
            <a:extLst>
              <a:ext uri="{FF2B5EF4-FFF2-40B4-BE49-F238E27FC236}">
                <a16:creationId xmlns:a16="http://schemas.microsoft.com/office/drawing/2014/main" id="{1A91569B-D13B-4E53-89DC-FF82D39B7980}"/>
              </a:ext>
            </a:extLst>
          </p:cNvPr>
          <p:cNvPicPr>
            <a:picLocks noChangeAspect="1"/>
          </p:cNvPicPr>
          <p:nvPr/>
        </p:nvPicPr>
        <p:blipFill>
          <a:blip r:embed="rId4"/>
          <a:stretch>
            <a:fillRect/>
          </a:stretch>
        </p:blipFill>
        <p:spPr>
          <a:xfrm>
            <a:off x="7141636" y="1309494"/>
            <a:ext cx="3705225" cy="1528678"/>
          </a:xfrm>
          <a:prstGeom prst="rect">
            <a:avLst/>
          </a:prstGeom>
          <a:effectLst>
            <a:glow rad="25400">
              <a:schemeClr val="bg1">
                <a:alpha val="40000"/>
              </a:schemeClr>
            </a:glow>
          </a:effectLst>
        </p:spPr>
      </p:pic>
      <p:pic>
        <p:nvPicPr>
          <p:cNvPr id="10" name="Imagen 9">
            <a:extLst>
              <a:ext uri="{FF2B5EF4-FFF2-40B4-BE49-F238E27FC236}">
                <a16:creationId xmlns:a16="http://schemas.microsoft.com/office/drawing/2014/main" id="{A7B0250F-F7AD-4C62-BAD2-BCD890E4BC88}"/>
              </a:ext>
            </a:extLst>
          </p:cNvPr>
          <p:cNvPicPr>
            <a:picLocks noChangeAspect="1"/>
          </p:cNvPicPr>
          <p:nvPr/>
        </p:nvPicPr>
        <p:blipFill>
          <a:blip r:embed="rId5"/>
          <a:stretch>
            <a:fillRect/>
          </a:stretch>
        </p:blipFill>
        <p:spPr>
          <a:xfrm>
            <a:off x="440209" y="1513360"/>
            <a:ext cx="4686300" cy="647700"/>
          </a:xfrm>
          <a:prstGeom prst="rect">
            <a:avLst/>
          </a:prstGeom>
          <a:effectLst>
            <a:glow rad="25400">
              <a:schemeClr val="bg1">
                <a:alpha val="40000"/>
              </a:schemeClr>
            </a:glow>
          </a:effectLst>
        </p:spPr>
      </p:pic>
      <p:pic>
        <p:nvPicPr>
          <p:cNvPr id="14" name="Imagen 13">
            <a:extLst>
              <a:ext uri="{FF2B5EF4-FFF2-40B4-BE49-F238E27FC236}">
                <a16:creationId xmlns:a16="http://schemas.microsoft.com/office/drawing/2014/main" id="{487F4B95-0AE9-4475-BB30-1AF666599007}"/>
              </a:ext>
            </a:extLst>
          </p:cNvPr>
          <p:cNvPicPr>
            <a:picLocks noChangeAspect="1"/>
          </p:cNvPicPr>
          <p:nvPr/>
        </p:nvPicPr>
        <p:blipFill>
          <a:blip r:embed="rId3"/>
          <a:stretch>
            <a:fillRect/>
          </a:stretch>
        </p:blipFill>
        <p:spPr>
          <a:xfrm>
            <a:off x="7498998" y="628098"/>
            <a:ext cx="3705225" cy="466725"/>
          </a:xfrm>
          <a:prstGeom prst="rect">
            <a:avLst/>
          </a:prstGeom>
          <a:effectLst>
            <a:glow rad="25400">
              <a:schemeClr val="bg1">
                <a:alpha val="40000"/>
              </a:schemeClr>
            </a:glow>
          </a:effectLst>
        </p:spPr>
      </p:pic>
      <p:pic>
        <p:nvPicPr>
          <p:cNvPr id="15" name="Imagen 14">
            <a:extLst>
              <a:ext uri="{FF2B5EF4-FFF2-40B4-BE49-F238E27FC236}">
                <a16:creationId xmlns:a16="http://schemas.microsoft.com/office/drawing/2014/main" id="{31F32FEE-166E-4146-AF36-05BE35CC5603}"/>
              </a:ext>
            </a:extLst>
          </p:cNvPr>
          <p:cNvPicPr>
            <a:picLocks noChangeAspect="1"/>
          </p:cNvPicPr>
          <p:nvPr/>
        </p:nvPicPr>
        <p:blipFill>
          <a:blip r:embed="rId6"/>
          <a:stretch>
            <a:fillRect/>
          </a:stretch>
        </p:blipFill>
        <p:spPr>
          <a:xfrm>
            <a:off x="442839" y="4018746"/>
            <a:ext cx="6479202" cy="697522"/>
          </a:xfrm>
          <a:prstGeom prst="rect">
            <a:avLst/>
          </a:prstGeom>
          <a:effectLst>
            <a:glow rad="25400">
              <a:schemeClr val="bg1">
                <a:alpha val="40000"/>
              </a:schemeClr>
            </a:glow>
          </a:effectLst>
        </p:spPr>
      </p:pic>
      <p:pic>
        <p:nvPicPr>
          <p:cNvPr id="23" name="Imagen 22">
            <a:extLst>
              <a:ext uri="{FF2B5EF4-FFF2-40B4-BE49-F238E27FC236}">
                <a16:creationId xmlns:a16="http://schemas.microsoft.com/office/drawing/2014/main" id="{E527FA2B-C2B4-4F75-AEAC-77959F97DEAA}"/>
              </a:ext>
            </a:extLst>
          </p:cNvPr>
          <p:cNvPicPr>
            <a:picLocks noChangeAspect="1"/>
          </p:cNvPicPr>
          <p:nvPr/>
        </p:nvPicPr>
        <p:blipFill>
          <a:blip r:embed="rId4"/>
          <a:stretch>
            <a:fillRect/>
          </a:stretch>
        </p:blipFill>
        <p:spPr>
          <a:xfrm>
            <a:off x="7355152" y="1574879"/>
            <a:ext cx="4147096" cy="1710983"/>
          </a:xfrm>
          <a:prstGeom prst="rect">
            <a:avLst/>
          </a:prstGeom>
          <a:effectLst>
            <a:glow rad="25400">
              <a:schemeClr val="bg1">
                <a:alpha val="40000"/>
              </a:schemeClr>
            </a:glow>
          </a:effectLst>
        </p:spPr>
      </p:pic>
      <p:pic>
        <p:nvPicPr>
          <p:cNvPr id="25" name="Imagen 24">
            <a:extLst>
              <a:ext uri="{FF2B5EF4-FFF2-40B4-BE49-F238E27FC236}">
                <a16:creationId xmlns:a16="http://schemas.microsoft.com/office/drawing/2014/main" id="{55BC766A-6F5C-4378-A09C-FF4B09751C9F}"/>
              </a:ext>
            </a:extLst>
          </p:cNvPr>
          <p:cNvPicPr>
            <a:picLocks noChangeAspect="1"/>
          </p:cNvPicPr>
          <p:nvPr/>
        </p:nvPicPr>
        <p:blipFill>
          <a:blip r:embed="rId4"/>
          <a:stretch>
            <a:fillRect/>
          </a:stretch>
        </p:blipFill>
        <p:spPr>
          <a:xfrm>
            <a:off x="6903566" y="4815610"/>
            <a:ext cx="4598682" cy="1897295"/>
          </a:xfrm>
          <a:prstGeom prst="rect">
            <a:avLst/>
          </a:prstGeom>
          <a:effectLst>
            <a:glow rad="25400">
              <a:schemeClr val="bg1">
                <a:alpha val="40000"/>
              </a:schemeClr>
            </a:glow>
          </a:effectLst>
        </p:spPr>
      </p:pic>
      <p:pic>
        <p:nvPicPr>
          <p:cNvPr id="18" name="Imagen 17">
            <a:extLst>
              <a:ext uri="{FF2B5EF4-FFF2-40B4-BE49-F238E27FC236}">
                <a16:creationId xmlns:a16="http://schemas.microsoft.com/office/drawing/2014/main" id="{EE335C85-6FFD-4D54-BA3B-11AE318B6749}"/>
              </a:ext>
            </a:extLst>
          </p:cNvPr>
          <p:cNvPicPr>
            <a:picLocks noChangeAspect="1"/>
          </p:cNvPicPr>
          <p:nvPr/>
        </p:nvPicPr>
        <p:blipFill>
          <a:blip r:embed="rId7"/>
          <a:stretch>
            <a:fillRect/>
          </a:stretch>
        </p:blipFill>
        <p:spPr>
          <a:xfrm>
            <a:off x="440209" y="4846005"/>
            <a:ext cx="5781675" cy="1866900"/>
          </a:xfrm>
          <a:prstGeom prst="rect">
            <a:avLst/>
          </a:prstGeom>
          <a:effectLst>
            <a:glow rad="25400">
              <a:schemeClr val="bg1">
                <a:alpha val="40000"/>
              </a:schemeClr>
            </a:glow>
          </a:effectLst>
        </p:spPr>
      </p:pic>
      <p:sp>
        <p:nvSpPr>
          <p:cNvPr id="31" name="CuadroTexto 30">
            <a:extLst>
              <a:ext uri="{FF2B5EF4-FFF2-40B4-BE49-F238E27FC236}">
                <a16:creationId xmlns:a16="http://schemas.microsoft.com/office/drawing/2014/main" id="{3F8216F6-5FDB-40B2-85FE-240A0C0F80C3}"/>
              </a:ext>
            </a:extLst>
          </p:cNvPr>
          <p:cNvSpPr txBox="1"/>
          <p:nvPr/>
        </p:nvSpPr>
        <p:spPr>
          <a:xfrm>
            <a:off x="5491605" y="1518607"/>
            <a:ext cx="1376218" cy="369332"/>
          </a:xfrm>
          <a:prstGeom prst="rect">
            <a:avLst/>
          </a:prstGeom>
          <a:noFill/>
        </p:spPr>
        <p:txBody>
          <a:bodyPr wrap="square" rtlCol="0">
            <a:spAutoFit/>
          </a:bodyPr>
          <a:lstStyle/>
          <a:p>
            <a:r>
              <a:rPr lang="en-US" dirty="0">
                <a:solidFill>
                  <a:schemeClr val="bg1"/>
                </a:solidFill>
              </a:rPr>
              <a:t>has 1..n</a:t>
            </a:r>
          </a:p>
        </p:txBody>
      </p:sp>
      <p:cxnSp>
        <p:nvCxnSpPr>
          <p:cNvPr id="32" name="Conector recto de flecha 31">
            <a:extLst>
              <a:ext uri="{FF2B5EF4-FFF2-40B4-BE49-F238E27FC236}">
                <a16:creationId xmlns:a16="http://schemas.microsoft.com/office/drawing/2014/main" id="{5C3F7D72-8EA2-4A12-B40C-676D2B35CE1E}"/>
              </a:ext>
            </a:extLst>
          </p:cNvPr>
          <p:cNvCxnSpPr>
            <a:cxnSpLocks/>
            <a:stCxn id="10" idx="3"/>
            <a:endCxn id="19" idx="1"/>
          </p:cNvCxnSpPr>
          <p:nvPr/>
        </p:nvCxnSpPr>
        <p:spPr>
          <a:xfrm>
            <a:off x="5126509" y="1837210"/>
            <a:ext cx="1777057" cy="5247"/>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8" name="CuadroTexto 37">
            <a:extLst>
              <a:ext uri="{FF2B5EF4-FFF2-40B4-BE49-F238E27FC236}">
                <a16:creationId xmlns:a16="http://schemas.microsoft.com/office/drawing/2014/main" id="{FE11BCE7-3243-460D-A514-1B29B7A8EF1B}"/>
              </a:ext>
            </a:extLst>
          </p:cNvPr>
          <p:cNvSpPr txBox="1"/>
          <p:nvPr/>
        </p:nvSpPr>
        <p:spPr>
          <a:xfrm>
            <a:off x="361700" y="3639993"/>
            <a:ext cx="7137298" cy="369332"/>
          </a:xfrm>
          <a:prstGeom prst="rect">
            <a:avLst/>
          </a:prstGeom>
          <a:noFill/>
        </p:spPr>
        <p:txBody>
          <a:bodyPr wrap="square" rtlCol="0">
            <a:spAutoFit/>
          </a:bodyPr>
          <a:lstStyle/>
          <a:p>
            <a:r>
              <a:rPr lang="en-US" dirty="0">
                <a:solidFill>
                  <a:schemeClr val="bg1"/>
                </a:solidFill>
              </a:rPr>
              <a:t>Extracting intrinsic (the dialog) and extrinsic (the info text) properties:</a:t>
            </a:r>
          </a:p>
        </p:txBody>
      </p:sp>
      <p:sp>
        <p:nvSpPr>
          <p:cNvPr id="40" name="CuadroTexto 39">
            <a:extLst>
              <a:ext uri="{FF2B5EF4-FFF2-40B4-BE49-F238E27FC236}">
                <a16:creationId xmlns:a16="http://schemas.microsoft.com/office/drawing/2014/main" id="{7E595D3F-45BE-4F3F-A1B6-794DFE6FFC8C}"/>
              </a:ext>
            </a:extLst>
          </p:cNvPr>
          <p:cNvSpPr txBox="1"/>
          <p:nvPr/>
        </p:nvSpPr>
        <p:spPr>
          <a:xfrm>
            <a:off x="6307084" y="5437529"/>
            <a:ext cx="1376218" cy="369332"/>
          </a:xfrm>
          <a:prstGeom prst="rect">
            <a:avLst/>
          </a:prstGeom>
          <a:noFill/>
        </p:spPr>
        <p:txBody>
          <a:bodyPr wrap="square" rtlCol="0">
            <a:spAutoFit/>
          </a:bodyPr>
          <a:lstStyle/>
          <a:p>
            <a:r>
              <a:rPr lang="en-US" dirty="0">
                <a:solidFill>
                  <a:schemeClr val="bg1"/>
                </a:solidFill>
              </a:rPr>
              <a:t>has</a:t>
            </a:r>
          </a:p>
        </p:txBody>
      </p:sp>
      <p:cxnSp>
        <p:nvCxnSpPr>
          <p:cNvPr id="41" name="Conector recto de flecha 40">
            <a:extLst>
              <a:ext uri="{FF2B5EF4-FFF2-40B4-BE49-F238E27FC236}">
                <a16:creationId xmlns:a16="http://schemas.microsoft.com/office/drawing/2014/main" id="{EFA35158-7E59-4997-A1EC-E7B5376960CB}"/>
              </a:ext>
            </a:extLst>
          </p:cNvPr>
          <p:cNvCxnSpPr>
            <a:cxnSpLocks/>
            <a:endCxn id="25" idx="1"/>
          </p:cNvCxnSpPr>
          <p:nvPr/>
        </p:nvCxnSpPr>
        <p:spPr>
          <a:xfrm>
            <a:off x="6221884" y="5761379"/>
            <a:ext cx="681682" cy="2879"/>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8D5F8848-69CC-474A-8B0C-8685958FFF9D}"/>
              </a:ext>
            </a:extLst>
          </p:cNvPr>
          <p:cNvSpPr txBox="1"/>
          <p:nvPr/>
        </p:nvSpPr>
        <p:spPr>
          <a:xfrm>
            <a:off x="2994666" y="450728"/>
            <a:ext cx="2407456" cy="646331"/>
          </a:xfrm>
          <a:prstGeom prst="rect">
            <a:avLst/>
          </a:prstGeom>
          <a:noFill/>
        </p:spPr>
        <p:txBody>
          <a:bodyPr wrap="square" rtlCol="0">
            <a:spAutoFit/>
          </a:bodyPr>
          <a:lstStyle/>
          <a:p>
            <a:r>
              <a:rPr lang="en-US" sz="3600" dirty="0" err="1">
                <a:solidFill>
                  <a:srgbClr val="53A2D3"/>
                </a:solidFill>
                <a:latin typeface="Segoe UI" panose="020B0502040204020203" pitchFamily="34" charset="0"/>
                <a:cs typeface="Segoe UI" panose="020B0502040204020203" pitchFamily="34" charset="0"/>
              </a:rPr>
              <a:t>realidad</a:t>
            </a:r>
            <a:endParaRPr lang="en-US" sz="3600" dirty="0">
              <a:solidFill>
                <a:srgbClr val="53A2D3"/>
              </a:solidFill>
              <a:latin typeface="Segoe UI" panose="020B0502040204020203" pitchFamily="34" charset="0"/>
              <a:cs typeface="Segoe UI" panose="020B0502040204020203" pitchFamily="34" charset="0"/>
            </a:endParaRPr>
          </a:p>
        </p:txBody>
      </p:sp>
      <p:sp>
        <p:nvSpPr>
          <p:cNvPr id="24" name="Rectángulo 23"/>
          <p:cNvSpPr/>
          <p:nvPr/>
        </p:nvSpPr>
        <p:spPr>
          <a:xfrm>
            <a:off x="484863" y="351291"/>
            <a:ext cx="2546338" cy="769441"/>
          </a:xfrm>
          <a:prstGeom prst="rect">
            <a:avLst/>
          </a:prstGeom>
        </p:spPr>
        <p:txBody>
          <a:bodyPr wrap="none">
            <a:spAutoFit/>
          </a:bodyPr>
          <a:lstStyle/>
          <a:p>
            <a:r>
              <a:rPr lang="es-ES" sz="4400" dirty="0" err="1">
                <a:solidFill>
                  <a:schemeClr val="bg1"/>
                </a:solidFill>
                <a:latin typeface="Segoe UI" panose="020B0502040204020203" pitchFamily="34" charset="0"/>
                <a:cs typeface="Segoe UI" panose="020B0502040204020203" pitchFamily="34" charset="0"/>
              </a:rPr>
              <a:t>Flyweight</a:t>
            </a:r>
            <a:endParaRPr lang="es-ES" sz="4400" dirty="0">
              <a:solidFill>
                <a:schemeClr val="bg1"/>
              </a:solidFill>
              <a:latin typeface="Segoe UI" panose="020B0502040204020203" pitchFamily="34" charset="0"/>
              <a:cs typeface="Segoe UI" panose="020B0502040204020203" pitchFamily="34" charset="0"/>
            </a:endParaRPr>
          </a:p>
        </p:txBody>
      </p:sp>
      <p:pic>
        <p:nvPicPr>
          <p:cNvPr id="36" name="Imagen 35"/>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0861876" y="5491473"/>
            <a:ext cx="865997" cy="985445"/>
          </a:xfrm>
          <a:prstGeom prst="rect">
            <a:avLst/>
          </a:prstGeom>
        </p:spPr>
      </p:pic>
    </p:spTree>
    <p:extLst>
      <p:ext uri="{BB962C8B-B14F-4D97-AF65-F5344CB8AC3E}">
        <p14:creationId xmlns:p14="http://schemas.microsoft.com/office/powerpoint/2010/main" val="2943244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63A3F3E7-77F9-4C2C-B74D-5C03E1CCF6E0}"/>
              </a:ext>
            </a:extLst>
          </p:cNvPr>
          <p:cNvPicPr>
            <a:picLocks noChangeAspect="1"/>
          </p:cNvPicPr>
          <p:nvPr/>
        </p:nvPicPr>
        <p:blipFill>
          <a:blip r:embed="rId3"/>
          <a:stretch>
            <a:fillRect/>
          </a:stretch>
        </p:blipFill>
        <p:spPr>
          <a:xfrm>
            <a:off x="8014707" y="1704605"/>
            <a:ext cx="3781425" cy="3429000"/>
          </a:xfrm>
          <a:prstGeom prst="rect">
            <a:avLst/>
          </a:prstGeom>
          <a:effectLst>
            <a:glow rad="25400">
              <a:schemeClr val="bg1">
                <a:alpha val="40000"/>
              </a:schemeClr>
            </a:glow>
          </a:effectLst>
        </p:spPr>
      </p:pic>
      <p:pic>
        <p:nvPicPr>
          <p:cNvPr id="13" name="Imagen 12">
            <a:extLst>
              <a:ext uri="{FF2B5EF4-FFF2-40B4-BE49-F238E27FC236}">
                <a16:creationId xmlns:a16="http://schemas.microsoft.com/office/drawing/2014/main" id="{1226FC3B-E807-4859-AB7D-0829A64B5D4D}"/>
              </a:ext>
            </a:extLst>
          </p:cNvPr>
          <p:cNvPicPr>
            <a:picLocks noChangeAspect="1"/>
          </p:cNvPicPr>
          <p:nvPr/>
        </p:nvPicPr>
        <p:blipFill>
          <a:blip r:embed="rId4"/>
          <a:stretch>
            <a:fillRect/>
          </a:stretch>
        </p:blipFill>
        <p:spPr>
          <a:xfrm>
            <a:off x="2429625" y="1434395"/>
            <a:ext cx="2819400" cy="762000"/>
          </a:xfrm>
          <a:prstGeom prst="rect">
            <a:avLst/>
          </a:prstGeom>
          <a:effectLst>
            <a:glow rad="25400">
              <a:schemeClr val="bg1">
                <a:alpha val="40000"/>
              </a:schemeClr>
            </a:glow>
          </a:effectLst>
        </p:spPr>
      </p:pic>
      <p:pic>
        <p:nvPicPr>
          <p:cNvPr id="15" name="Imagen 14">
            <a:extLst>
              <a:ext uri="{FF2B5EF4-FFF2-40B4-BE49-F238E27FC236}">
                <a16:creationId xmlns:a16="http://schemas.microsoft.com/office/drawing/2014/main" id="{3030403C-23EF-4D34-B8B2-265C157FE1FE}"/>
              </a:ext>
            </a:extLst>
          </p:cNvPr>
          <p:cNvPicPr>
            <a:picLocks noChangeAspect="1"/>
          </p:cNvPicPr>
          <p:nvPr/>
        </p:nvPicPr>
        <p:blipFill>
          <a:blip r:embed="rId5"/>
          <a:stretch>
            <a:fillRect/>
          </a:stretch>
        </p:blipFill>
        <p:spPr>
          <a:xfrm>
            <a:off x="3839325" y="2961220"/>
            <a:ext cx="3216008" cy="915769"/>
          </a:xfrm>
          <a:prstGeom prst="rect">
            <a:avLst/>
          </a:prstGeom>
          <a:effectLst>
            <a:glow rad="25400">
              <a:schemeClr val="bg1">
                <a:alpha val="40000"/>
              </a:schemeClr>
            </a:glow>
          </a:effectLst>
        </p:spPr>
      </p:pic>
      <p:pic>
        <p:nvPicPr>
          <p:cNvPr id="16" name="Imagen 15">
            <a:extLst>
              <a:ext uri="{FF2B5EF4-FFF2-40B4-BE49-F238E27FC236}">
                <a16:creationId xmlns:a16="http://schemas.microsoft.com/office/drawing/2014/main" id="{BF9224CC-F0AA-49F7-BFB1-D2130500CB02}"/>
              </a:ext>
            </a:extLst>
          </p:cNvPr>
          <p:cNvPicPr>
            <a:picLocks noChangeAspect="1"/>
          </p:cNvPicPr>
          <p:nvPr/>
        </p:nvPicPr>
        <p:blipFill>
          <a:blip r:embed="rId6"/>
          <a:stretch>
            <a:fillRect/>
          </a:stretch>
        </p:blipFill>
        <p:spPr>
          <a:xfrm>
            <a:off x="371103" y="2961219"/>
            <a:ext cx="3308585" cy="915769"/>
          </a:xfrm>
          <a:prstGeom prst="rect">
            <a:avLst/>
          </a:prstGeom>
          <a:effectLst>
            <a:glow rad="25400">
              <a:schemeClr val="bg1">
                <a:alpha val="40000"/>
              </a:schemeClr>
            </a:glow>
          </a:effectLst>
        </p:spPr>
      </p:pic>
      <p:pic>
        <p:nvPicPr>
          <p:cNvPr id="17" name="Imagen 16">
            <a:extLst>
              <a:ext uri="{FF2B5EF4-FFF2-40B4-BE49-F238E27FC236}">
                <a16:creationId xmlns:a16="http://schemas.microsoft.com/office/drawing/2014/main" id="{F4BFD28B-3F89-4969-8017-2D353B4E8616}"/>
              </a:ext>
            </a:extLst>
          </p:cNvPr>
          <p:cNvPicPr>
            <a:picLocks noChangeAspect="1"/>
          </p:cNvPicPr>
          <p:nvPr/>
        </p:nvPicPr>
        <p:blipFill>
          <a:blip r:embed="rId7"/>
          <a:stretch>
            <a:fillRect/>
          </a:stretch>
        </p:blipFill>
        <p:spPr>
          <a:xfrm>
            <a:off x="1569255" y="4408155"/>
            <a:ext cx="5695950" cy="2124075"/>
          </a:xfrm>
          <a:prstGeom prst="rect">
            <a:avLst/>
          </a:prstGeom>
          <a:effectLst>
            <a:glow rad="25400">
              <a:schemeClr val="bg1">
                <a:alpha val="40000"/>
              </a:schemeClr>
            </a:glow>
          </a:effectLst>
        </p:spPr>
      </p:pic>
      <p:sp>
        <p:nvSpPr>
          <p:cNvPr id="27" name="CuadroTexto 26">
            <a:extLst>
              <a:ext uri="{FF2B5EF4-FFF2-40B4-BE49-F238E27FC236}">
                <a16:creationId xmlns:a16="http://schemas.microsoft.com/office/drawing/2014/main" id="{C80AB779-E6C3-449A-80EB-6690C83E798F}"/>
              </a:ext>
            </a:extLst>
          </p:cNvPr>
          <p:cNvSpPr txBox="1"/>
          <p:nvPr/>
        </p:nvSpPr>
        <p:spPr>
          <a:xfrm>
            <a:off x="1569255" y="4013199"/>
            <a:ext cx="1376218" cy="369332"/>
          </a:xfrm>
          <a:prstGeom prst="rect">
            <a:avLst/>
          </a:prstGeom>
          <a:noFill/>
        </p:spPr>
        <p:txBody>
          <a:bodyPr wrap="square" rtlCol="0">
            <a:spAutoFit/>
          </a:bodyPr>
          <a:lstStyle/>
          <a:p>
            <a:r>
              <a:rPr lang="en-US" dirty="0">
                <a:solidFill>
                  <a:schemeClr val="bg1"/>
                </a:solidFill>
              </a:rPr>
              <a:t>Usage:</a:t>
            </a:r>
          </a:p>
        </p:txBody>
      </p:sp>
      <p:cxnSp>
        <p:nvCxnSpPr>
          <p:cNvPr id="28" name="Conector recto de flecha 27">
            <a:extLst>
              <a:ext uri="{FF2B5EF4-FFF2-40B4-BE49-F238E27FC236}">
                <a16:creationId xmlns:a16="http://schemas.microsoft.com/office/drawing/2014/main" id="{3A1A54ED-7217-460A-A419-52A2A8C6E16D}"/>
              </a:ext>
            </a:extLst>
          </p:cNvPr>
          <p:cNvCxnSpPr>
            <a:cxnSpLocks/>
            <a:stCxn id="16" idx="0"/>
            <a:endCxn id="13" idx="2"/>
          </p:cNvCxnSpPr>
          <p:nvPr/>
        </p:nvCxnSpPr>
        <p:spPr>
          <a:xfrm flipV="1">
            <a:off x="2025396" y="2196395"/>
            <a:ext cx="1813929" cy="764824"/>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9" name="CuadroTexto 28">
            <a:extLst>
              <a:ext uri="{FF2B5EF4-FFF2-40B4-BE49-F238E27FC236}">
                <a16:creationId xmlns:a16="http://schemas.microsoft.com/office/drawing/2014/main" id="{6C5D61F4-13D6-441D-8985-28E82A07ACD8}"/>
              </a:ext>
            </a:extLst>
          </p:cNvPr>
          <p:cNvSpPr txBox="1"/>
          <p:nvPr/>
        </p:nvSpPr>
        <p:spPr>
          <a:xfrm>
            <a:off x="4875113" y="2350345"/>
            <a:ext cx="1376218" cy="369332"/>
          </a:xfrm>
          <a:prstGeom prst="rect">
            <a:avLst/>
          </a:prstGeom>
          <a:noFill/>
        </p:spPr>
        <p:txBody>
          <a:bodyPr wrap="square" rtlCol="0">
            <a:spAutoFit/>
          </a:bodyPr>
          <a:lstStyle/>
          <a:p>
            <a:r>
              <a:rPr lang="en-US" dirty="0">
                <a:solidFill>
                  <a:schemeClr val="bg1"/>
                </a:solidFill>
              </a:rPr>
              <a:t>implements</a:t>
            </a:r>
          </a:p>
        </p:txBody>
      </p:sp>
      <p:cxnSp>
        <p:nvCxnSpPr>
          <p:cNvPr id="32" name="Conector recto de flecha 31">
            <a:extLst>
              <a:ext uri="{FF2B5EF4-FFF2-40B4-BE49-F238E27FC236}">
                <a16:creationId xmlns:a16="http://schemas.microsoft.com/office/drawing/2014/main" id="{54BAFDE7-80A8-46D7-A8DA-73C79CC1DA06}"/>
              </a:ext>
            </a:extLst>
          </p:cNvPr>
          <p:cNvCxnSpPr>
            <a:cxnSpLocks/>
            <a:stCxn id="15" idx="0"/>
            <a:endCxn id="13" idx="2"/>
          </p:cNvCxnSpPr>
          <p:nvPr/>
        </p:nvCxnSpPr>
        <p:spPr>
          <a:xfrm flipH="1" flipV="1">
            <a:off x="3839325" y="2196395"/>
            <a:ext cx="1608004" cy="76482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6" name="CuadroTexto 35">
            <a:extLst>
              <a:ext uri="{FF2B5EF4-FFF2-40B4-BE49-F238E27FC236}">
                <a16:creationId xmlns:a16="http://schemas.microsoft.com/office/drawing/2014/main" id="{9584946C-1ABD-49B7-9E74-6778D71B8931}"/>
              </a:ext>
            </a:extLst>
          </p:cNvPr>
          <p:cNvSpPr txBox="1"/>
          <p:nvPr/>
        </p:nvSpPr>
        <p:spPr>
          <a:xfrm>
            <a:off x="1385828" y="2350345"/>
            <a:ext cx="1376218" cy="369332"/>
          </a:xfrm>
          <a:prstGeom prst="rect">
            <a:avLst/>
          </a:prstGeom>
          <a:noFill/>
        </p:spPr>
        <p:txBody>
          <a:bodyPr wrap="square" rtlCol="0">
            <a:spAutoFit/>
          </a:bodyPr>
          <a:lstStyle/>
          <a:p>
            <a:r>
              <a:rPr lang="en-US" dirty="0">
                <a:solidFill>
                  <a:schemeClr val="bg1"/>
                </a:solidFill>
              </a:rPr>
              <a:t>implements</a:t>
            </a:r>
          </a:p>
        </p:txBody>
      </p:sp>
      <p:cxnSp>
        <p:nvCxnSpPr>
          <p:cNvPr id="37" name="Conector recto de flecha 36">
            <a:extLst>
              <a:ext uri="{FF2B5EF4-FFF2-40B4-BE49-F238E27FC236}">
                <a16:creationId xmlns:a16="http://schemas.microsoft.com/office/drawing/2014/main" id="{F33C09D8-47E5-497E-A508-0BB69A63CB87}"/>
              </a:ext>
            </a:extLst>
          </p:cNvPr>
          <p:cNvCxnSpPr>
            <a:cxnSpLocks/>
            <a:stCxn id="7" idx="1"/>
            <a:endCxn id="15" idx="3"/>
          </p:cNvCxnSpPr>
          <p:nvPr/>
        </p:nvCxnSpPr>
        <p:spPr>
          <a:xfrm flipH="1">
            <a:off x="7055333" y="3419105"/>
            <a:ext cx="959374"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3" name="CuadroTexto 42">
            <a:extLst>
              <a:ext uri="{FF2B5EF4-FFF2-40B4-BE49-F238E27FC236}">
                <a16:creationId xmlns:a16="http://schemas.microsoft.com/office/drawing/2014/main" id="{9194DB71-63AB-401A-BE6D-85B024946DBE}"/>
              </a:ext>
            </a:extLst>
          </p:cNvPr>
          <p:cNvSpPr txBox="1"/>
          <p:nvPr/>
        </p:nvSpPr>
        <p:spPr>
          <a:xfrm>
            <a:off x="7055333" y="3005497"/>
            <a:ext cx="1376218" cy="369332"/>
          </a:xfrm>
          <a:prstGeom prst="rect">
            <a:avLst/>
          </a:prstGeom>
          <a:noFill/>
        </p:spPr>
        <p:txBody>
          <a:bodyPr wrap="square" rtlCol="0">
            <a:spAutoFit/>
          </a:bodyPr>
          <a:lstStyle/>
          <a:p>
            <a:r>
              <a:rPr lang="en-US" dirty="0">
                <a:solidFill>
                  <a:schemeClr val="bg1"/>
                </a:solidFill>
              </a:rPr>
              <a:t>executes</a:t>
            </a:r>
          </a:p>
        </p:txBody>
      </p:sp>
      <p:sp>
        <p:nvSpPr>
          <p:cNvPr id="23" name="Rectángulo 22"/>
          <p:cNvSpPr/>
          <p:nvPr/>
        </p:nvSpPr>
        <p:spPr>
          <a:xfrm>
            <a:off x="484863" y="351291"/>
            <a:ext cx="2225096" cy="769441"/>
          </a:xfrm>
          <a:prstGeom prst="rect">
            <a:avLst/>
          </a:prstGeom>
        </p:spPr>
        <p:txBody>
          <a:bodyPr wrap="none">
            <a:spAutoFit/>
          </a:bodyPr>
          <a:lstStyle/>
          <a:p>
            <a:r>
              <a:rPr lang="es-ES" sz="4400" dirty="0" err="1">
                <a:solidFill>
                  <a:schemeClr val="bg1"/>
                </a:solidFill>
                <a:latin typeface="Segoe UI" panose="020B0502040204020203" pitchFamily="34" charset="0"/>
                <a:cs typeface="Segoe UI" panose="020B0502040204020203" pitchFamily="34" charset="0"/>
              </a:rPr>
              <a:t>Strategy</a:t>
            </a:r>
            <a:endParaRPr lang="es-ES" sz="4400" dirty="0">
              <a:solidFill>
                <a:schemeClr val="bg1"/>
              </a:solidFill>
              <a:latin typeface="Segoe UI" panose="020B0502040204020203" pitchFamily="34" charset="0"/>
              <a:cs typeface="Segoe UI" panose="020B0502040204020203" pitchFamily="34" charset="0"/>
            </a:endParaRPr>
          </a:p>
        </p:txBody>
      </p:sp>
      <p:sp>
        <p:nvSpPr>
          <p:cNvPr id="24" name="CuadroTexto 23">
            <a:extLst>
              <a:ext uri="{FF2B5EF4-FFF2-40B4-BE49-F238E27FC236}">
                <a16:creationId xmlns:a16="http://schemas.microsoft.com/office/drawing/2014/main" id="{8D5F8848-69CC-474A-8B0C-8685958FFF9D}"/>
              </a:ext>
            </a:extLst>
          </p:cNvPr>
          <p:cNvSpPr txBox="1"/>
          <p:nvPr/>
        </p:nvSpPr>
        <p:spPr>
          <a:xfrm>
            <a:off x="2659740" y="445079"/>
            <a:ext cx="1447800" cy="646331"/>
          </a:xfrm>
          <a:prstGeom prst="rect">
            <a:avLst/>
          </a:prstGeom>
          <a:noFill/>
        </p:spPr>
        <p:txBody>
          <a:bodyPr wrap="square" rtlCol="0">
            <a:spAutoFit/>
          </a:bodyPr>
          <a:lstStyle/>
          <a:p>
            <a:r>
              <a:rPr lang="en-US" sz="3600" dirty="0" err="1">
                <a:solidFill>
                  <a:srgbClr val="49C593"/>
                </a:solidFill>
                <a:latin typeface="Segoe UI" panose="020B0502040204020203" pitchFamily="34" charset="0"/>
                <a:cs typeface="Segoe UI" panose="020B0502040204020203" pitchFamily="34" charset="0"/>
              </a:rPr>
              <a:t>teoría</a:t>
            </a:r>
            <a:endParaRPr lang="en-US" sz="3600" dirty="0">
              <a:solidFill>
                <a:srgbClr val="49C593"/>
              </a:solidFill>
              <a:latin typeface="Segoe UI" panose="020B0502040204020203" pitchFamily="34" charset="0"/>
              <a:cs typeface="Segoe UI" panose="020B0502040204020203" pitchFamily="34" charset="0"/>
            </a:endParaRPr>
          </a:p>
        </p:txBody>
      </p:sp>
      <p:pic>
        <p:nvPicPr>
          <p:cNvPr id="4" name="Imagen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6200000">
            <a:off x="10785272" y="5452282"/>
            <a:ext cx="872836" cy="1148887"/>
          </a:xfrm>
          <a:prstGeom prst="rect">
            <a:avLst/>
          </a:prstGeom>
        </p:spPr>
      </p:pic>
    </p:spTree>
    <p:extLst>
      <p:ext uri="{BB962C8B-B14F-4D97-AF65-F5344CB8AC3E}">
        <p14:creationId xmlns:p14="http://schemas.microsoft.com/office/powerpoint/2010/main" val="4059487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A96312D1-C027-407A-96BD-2EF07177E281}"/>
              </a:ext>
            </a:extLst>
          </p:cNvPr>
          <p:cNvSpPr txBox="1"/>
          <p:nvPr/>
        </p:nvSpPr>
        <p:spPr>
          <a:xfrm>
            <a:off x="861937" y="3132596"/>
            <a:ext cx="5675684" cy="3609235"/>
          </a:xfrm>
          <a:prstGeom prst="rect">
            <a:avLst/>
          </a:prstGeom>
          <a:noFill/>
          <a:ln>
            <a:solidFill>
              <a:schemeClr val="bg1"/>
            </a:solidFill>
          </a:ln>
        </p:spPr>
        <p:txBody>
          <a:bodyPr wrap="square" rtlCol="0">
            <a:spAutoFit/>
          </a:bodyPr>
          <a:lstStyle/>
          <a:p>
            <a:endParaRPr lang="en-US" dirty="0"/>
          </a:p>
        </p:txBody>
      </p:sp>
      <p:pic>
        <p:nvPicPr>
          <p:cNvPr id="5" name="Imagen 4">
            <a:extLst>
              <a:ext uri="{FF2B5EF4-FFF2-40B4-BE49-F238E27FC236}">
                <a16:creationId xmlns:a16="http://schemas.microsoft.com/office/drawing/2014/main" id="{1F28F35C-9F8B-4E76-86E9-350415B88C79}"/>
              </a:ext>
            </a:extLst>
          </p:cNvPr>
          <p:cNvPicPr>
            <a:picLocks noChangeAspect="1"/>
          </p:cNvPicPr>
          <p:nvPr/>
        </p:nvPicPr>
        <p:blipFill>
          <a:blip r:embed="rId2"/>
          <a:stretch>
            <a:fillRect/>
          </a:stretch>
        </p:blipFill>
        <p:spPr>
          <a:xfrm>
            <a:off x="797883" y="1378262"/>
            <a:ext cx="4287752" cy="969928"/>
          </a:xfrm>
          <a:prstGeom prst="rect">
            <a:avLst/>
          </a:prstGeom>
          <a:effectLst>
            <a:glow rad="25400">
              <a:schemeClr val="bg1">
                <a:alpha val="40000"/>
              </a:schemeClr>
            </a:glow>
          </a:effectLst>
        </p:spPr>
      </p:pic>
      <p:pic>
        <p:nvPicPr>
          <p:cNvPr id="3" name="Imagen 2">
            <a:extLst>
              <a:ext uri="{FF2B5EF4-FFF2-40B4-BE49-F238E27FC236}">
                <a16:creationId xmlns:a16="http://schemas.microsoft.com/office/drawing/2014/main" id="{9C1B9B4B-60A9-4422-9C3A-3CD098F4505A}"/>
              </a:ext>
            </a:extLst>
          </p:cNvPr>
          <p:cNvPicPr>
            <a:picLocks noChangeAspect="1"/>
          </p:cNvPicPr>
          <p:nvPr/>
        </p:nvPicPr>
        <p:blipFill>
          <a:blip r:embed="rId3"/>
          <a:stretch>
            <a:fillRect/>
          </a:stretch>
        </p:blipFill>
        <p:spPr>
          <a:xfrm>
            <a:off x="929544" y="3255227"/>
            <a:ext cx="5253753" cy="488881"/>
          </a:xfrm>
          <a:prstGeom prst="rect">
            <a:avLst/>
          </a:prstGeom>
          <a:effectLst>
            <a:glow>
              <a:schemeClr val="bg1">
                <a:alpha val="40000"/>
              </a:schemeClr>
            </a:glow>
          </a:effectLst>
        </p:spPr>
      </p:pic>
      <p:pic>
        <p:nvPicPr>
          <p:cNvPr id="4" name="Imagen 3">
            <a:extLst>
              <a:ext uri="{FF2B5EF4-FFF2-40B4-BE49-F238E27FC236}">
                <a16:creationId xmlns:a16="http://schemas.microsoft.com/office/drawing/2014/main" id="{C36C44D5-9D26-4140-9030-A25266CFEACE}"/>
              </a:ext>
            </a:extLst>
          </p:cNvPr>
          <p:cNvPicPr>
            <a:picLocks noChangeAspect="1"/>
          </p:cNvPicPr>
          <p:nvPr/>
        </p:nvPicPr>
        <p:blipFill>
          <a:blip r:embed="rId4"/>
          <a:stretch>
            <a:fillRect/>
          </a:stretch>
        </p:blipFill>
        <p:spPr>
          <a:xfrm>
            <a:off x="1339827" y="2070060"/>
            <a:ext cx="4516224" cy="971158"/>
          </a:xfrm>
          <a:prstGeom prst="rect">
            <a:avLst/>
          </a:prstGeom>
          <a:effectLst>
            <a:glow rad="25400">
              <a:schemeClr val="bg1">
                <a:alpha val="40000"/>
              </a:schemeClr>
            </a:glow>
          </a:effectLst>
        </p:spPr>
      </p:pic>
      <p:pic>
        <p:nvPicPr>
          <p:cNvPr id="9" name="Imagen 8">
            <a:extLst>
              <a:ext uri="{FF2B5EF4-FFF2-40B4-BE49-F238E27FC236}">
                <a16:creationId xmlns:a16="http://schemas.microsoft.com/office/drawing/2014/main" id="{49F94EEA-BD17-488E-8959-1BDE76060086}"/>
              </a:ext>
            </a:extLst>
          </p:cNvPr>
          <p:cNvPicPr>
            <a:picLocks noChangeAspect="1"/>
          </p:cNvPicPr>
          <p:nvPr/>
        </p:nvPicPr>
        <p:blipFill>
          <a:blip r:embed="rId5"/>
          <a:stretch>
            <a:fillRect/>
          </a:stretch>
        </p:blipFill>
        <p:spPr>
          <a:xfrm>
            <a:off x="6731370" y="399343"/>
            <a:ext cx="2908000" cy="573633"/>
          </a:xfrm>
          <a:prstGeom prst="rect">
            <a:avLst/>
          </a:prstGeom>
          <a:effectLst>
            <a:glow rad="25400">
              <a:schemeClr val="bg1">
                <a:alpha val="40000"/>
              </a:schemeClr>
            </a:glow>
          </a:effectLst>
        </p:spPr>
      </p:pic>
      <p:pic>
        <p:nvPicPr>
          <p:cNvPr id="14" name="Imagen 13">
            <a:extLst>
              <a:ext uri="{FF2B5EF4-FFF2-40B4-BE49-F238E27FC236}">
                <a16:creationId xmlns:a16="http://schemas.microsoft.com/office/drawing/2014/main" id="{E0E785AA-AFC8-4D14-8DD6-DA69DB1D5C3D}"/>
              </a:ext>
            </a:extLst>
          </p:cNvPr>
          <p:cNvPicPr>
            <a:picLocks noChangeAspect="1"/>
          </p:cNvPicPr>
          <p:nvPr/>
        </p:nvPicPr>
        <p:blipFill>
          <a:blip r:embed="rId6"/>
          <a:stretch>
            <a:fillRect/>
          </a:stretch>
        </p:blipFill>
        <p:spPr>
          <a:xfrm>
            <a:off x="7235443" y="3849892"/>
            <a:ext cx="4287753" cy="1843117"/>
          </a:xfrm>
          <a:prstGeom prst="rect">
            <a:avLst/>
          </a:prstGeom>
          <a:effectLst>
            <a:glow rad="25400">
              <a:schemeClr val="bg1">
                <a:alpha val="40000"/>
              </a:schemeClr>
            </a:glow>
          </a:effectLst>
        </p:spPr>
      </p:pic>
      <p:pic>
        <p:nvPicPr>
          <p:cNvPr id="16" name="Imagen 15">
            <a:extLst>
              <a:ext uri="{FF2B5EF4-FFF2-40B4-BE49-F238E27FC236}">
                <a16:creationId xmlns:a16="http://schemas.microsoft.com/office/drawing/2014/main" id="{E2574B5B-77DE-464E-B6B5-321D05E8DDCF}"/>
              </a:ext>
            </a:extLst>
          </p:cNvPr>
          <p:cNvPicPr>
            <a:picLocks noChangeAspect="1"/>
          </p:cNvPicPr>
          <p:nvPr/>
        </p:nvPicPr>
        <p:blipFill>
          <a:blip r:embed="rId7"/>
          <a:stretch>
            <a:fillRect/>
          </a:stretch>
        </p:blipFill>
        <p:spPr>
          <a:xfrm>
            <a:off x="6731370" y="1121157"/>
            <a:ext cx="5295901" cy="2445957"/>
          </a:xfrm>
          <a:prstGeom prst="rect">
            <a:avLst/>
          </a:prstGeom>
          <a:effectLst>
            <a:glow rad="25400">
              <a:schemeClr val="bg1">
                <a:alpha val="40000"/>
              </a:schemeClr>
            </a:glow>
          </a:effectLst>
        </p:spPr>
      </p:pic>
      <p:pic>
        <p:nvPicPr>
          <p:cNvPr id="18" name="Imagen 17">
            <a:extLst>
              <a:ext uri="{FF2B5EF4-FFF2-40B4-BE49-F238E27FC236}">
                <a16:creationId xmlns:a16="http://schemas.microsoft.com/office/drawing/2014/main" id="{0B0AB996-6C12-4098-B73D-617DC9134067}"/>
              </a:ext>
            </a:extLst>
          </p:cNvPr>
          <p:cNvPicPr>
            <a:picLocks noChangeAspect="1"/>
          </p:cNvPicPr>
          <p:nvPr/>
        </p:nvPicPr>
        <p:blipFill>
          <a:blip r:embed="rId8"/>
          <a:stretch>
            <a:fillRect/>
          </a:stretch>
        </p:blipFill>
        <p:spPr>
          <a:xfrm>
            <a:off x="929544" y="3783615"/>
            <a:ext cx="5253754" cy="2780996"/>
          </a:xfrm>
          <a:prstGeom prst="rect">
            <a:avLst/>
          </a:prstGeom>
        </p:spPr>
      </p:pic>
      <p:sp>
        <p:nvSpPr>
          <p:cNvPr id="25" name="CuadroTexto 24">
            <a:extLst>
              <a:ext uri="{FF2B5EF4-FFF2-40B4-BE49-F238E27FC236}">
                <a16:creationId xmlns:a16="http://schemas.microsoft.com/office/drawing/2014/main" id="{B6FBF2F1-EAB1-495D-AD6F-27A42C4E8F45}"/>
              </a:ext>
            </a:extLst>
          </p:cNvPr>
          <p:cNvSpPr txBox="1"/>
          <p:nvPr/>
        </p:nvSpPr>
        <p:spPr>
          <a:xfrm rot="20013649">
            <a:off x="5095886" y="670860"/>
            <a:ext cx="1376218" cy="369332"/>
          </a:xfrm>
          <a:prstGeom prst="rect">
            <a:avLst/>
          </a:prstGeom>
          <a:noFill/>
        </p:spPr>
        <p:txBody>
          <a:bodyPr wrap="square" rtlCol="0">
            <a:spAutoFit/>
          </a:bodyPr>
          <a:lstStyle/>
          <a:p>
            <a:r>
              <a:rPr lang="en-US" dirty="0">
                <a:solidFill>
                  <a:schemeClr val="bg1"/>
                </a:solidFill>
              </a:rPr>
              <a:t>implements</a:t>
            </a:r>
          </a:p>
        </p:txBody>
      </p:sp>
      <p:cxnSp>
        <p:nvCxnSpPr>
          <p:cNvPr id="27" name="Conector recto de flecha 26">
            <a:extLst>
              <a:ext uri="{FF2B5EF4-FFF2-40B4-BE49-F238E27FC236}">
                <a16:creationId xmlns:a16="http://schemas.microsoft.com/office/drawing/2014/main" id="{88EC44E3-2AD7-4D4C-9534-8FD067DCA220}"/>
              </a:ext>
            </a:extLst>
          </p:cNvPr>
          <p:cNvCxnSpPr>
            <a:cxnSpLocks/>
            <a:endCxn id="9" idx="1"/>
          </p:cNvCxnSpPr>
          <p:nvPr/>
        </p:nvCxnSpPr>
        <p:spPr>
          <a:xfrm flipV="1">
            <a:off x="5085635" y="686160"/>
            <a:ext cx="1645735" cy="852827"/>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77211730-336B-4475-92D1-978E8AE483D7}"/>
              </a:ext>
            </a:extLst>
          </p:cNvPr>
          <p:cNvCxnSpPr>
            <a:cxnSpLocks/>
            <a:stCxn id="16" idx="1"/>
            <a:endCxn id="5" idx="3"/>
          </p:cNvCxnSpPr>
          <p:nvPr/>
        </p:nvCxnSpPr>
        <p:spPr>
          <a:xfrm flipH="1" flipV="1">
            <a:off x="5085635" y="1863226"/>
            <a:ext cx="1645735" cy="48091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5" name="CuadroTexto 34">
            <a:extLst>
              <a:ext uri="{FF2B5EF4-FFF2-40B4-BE49-F238E27FC236}">
                <a16:creationId xmlns:a16="http://schemas.microsoft.com/office/drawing/2014/main" id="{C400614D-3218-4E37-9650-3A63BC3DE8EB}"/>
              </a:ext>
            </a:extLst>
          </p:cNvPr>
          <p:cNvSpPr txBox="1"/>
          <p:nvPr/>
        </p:nvSpPr>
        <p:spPr>
          <a:xfrm rot="20924205">
            <a:off x="5469464" y="1311880"/>
            <a:ext cx="1376218" cy="369332"/>
          </a:xfrm>
          <a:prstGeom prst="rect">
            <a:avLst/>
          </a:prstGeom>
          <a:noFill/>
        </p:spPr>
        <p:txBody>
          <a:bodyPr wrap="square" rtlCol="0">
            <a:spAutoFit/>
          </a:bodyPr>
          <a:lstStyle/>
          <a:p>
            <a:r>
              <a:rPr lang="en-US" dirty="0">
                <a:solidFill>
                  <a:schemeClr val="bg1"/>
                </a:solidFill>
              </a:rPr>
              <a:t>executes</a:t>
            </a:r>
          </a:p>
        </p:txBody>
      </p:sp>
      <p:cxnSp>
        <p:nvCxnSpPr>
          <p:cNvPr id="38" name="Conector recto de flecha 37">
            <a:extLst>
              <a:ext uri="{FF2B5EF4-FFF2-40B4-BE49-F238E27FC236}">
                <a16:creationId xmlns:a16="http://schemas.microsoft.com/office/drawing/2014/main" id="{074459B3-FE79-42A2-9A9E-C03EC6F7E472}"/>
              </a:ext>
            </a:extLst>
          </p:cNvPr>
          <p:cNvCxnSpPr>
            <a:cxnSpLocks/>
            <a:stCxn id="16" idx="1"/>
            <a:endCxn id="4" idx="3"/>
          </p:cNvCxnSpPr>
          <p:nvPr/>
        </p:nvCxnSpPr>
        <p:spPr>
          <a:xfrm flipH="1">
            <a:off x="5856051" y="2344136"/>
            <a:ext cx="875319" cy="211503"/>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ector recto de flecha 47">
            <a:extLst>
              <a:ext uri="{FF2B5EF4-FFF2-40B4-BE49-F238E27FC236}">
                <a16:creationId xmlns:a16="http://schemas.microsoft.com/office/drawing/2014/main" id="{CADF5784-5FC3-40D6-BB19-FC72C0D9D2F5}"/>
              </a:ext>
              <a:ext uri="{C183D7F6-B498-43B3-948B-1728B52AA6E4}">
                <adec:decorative xmlns:adec="http://schemas.microsoft.com/office/drawing/2017/decorative" val="0"/>
              </a:ext>
            </a:extLst>
          </p:cNvPr>
          <p:cNvCxnSpPr>
            <a:cxnSpLocks/>
            <a:stCxn id="16" idx="2"/>
            <a:endCxn id="14" idx="0"/>
          </p:cNvCxnSpPr>
          <p:nvPr/>
        </p:nvCxnSpPr>
        <p:spPr>
          <a:xfrm flipH="1">
            <a:off x="9379320" y="3567114"/>
            <a:ext cx="1" cy="282778"/>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9" name="CuadroTexto 48">
            <a:extLst>
              <a:ext uri="{FF2B5EF4-FFF2-40B4-BE49-F238E27FC236}">
                <a16:creationId xmlns:a16="http://schemas.microsoft.com/office/drawing/2014/main" id="{863B58CB-9D32-47A7-AAAD-1480E6429863}"/>
              </a:ext>
            </a:extLst>
          </p:cNvPr>
          <p:cNvSpPr txBox="1"/>
          <p:nvPr/>
        </p:nvSpPr>
        <p:spPr>
          <a:xfrm>
            <a:off x="9393173" y="3521258"/>
            <a:ext cx="1376218" cy="338554"/>
          </a:xfrm>
          <a:prstGeom prst="rect">
            <a:avLst/>
          </a:prstGeom>
          <a:noFill/>
        </p:spPr>
        <p:txBody>
          <a:bodyPr wrap="square" rtlCol="0">
            <a:spAutoFit/>
          </a:bodyPr>
          <a:lstStyle/>
          <a:p>
            <a:r>
              <a:rPr lang="en-US" sz="1600" dirty="0">
                <a:solidFill>
                  <a:schemeClr val="bg1"/>
                </a:solidFill>
              </a:rPr>
              <a:t>gets</a:t>
            </a:r>
          </a:p>
        </p:txBody>
      </p:sp>
      <p:sp>
        <p:nvSpPr>
          <p:cNvPr id="56" name="CuadroTexto 55">
            <a:extLst>
              <a:ext uri="{FF2B5EF4-FFF2-40B4-BE49-F238E27FC236}">
                <a16:creationId xmlns:a16="http://schemas.microsoft.com/office/drawing/2014/main" id="{8E28305B-4A7C-463A-9539-BFD2B83DD84E}"/>
              </a:ext>
            </a:extLst>
          </p:cNvPr>
          <p:cNvSpPr txBox="1"/>
          <p:nvPr/>
        </p:nvSpPr>
        <p:spPr>
          <a:xfrm>
            <a:off x="3372020" y="6357066"/>
            <a:ext cx="1376218" cy="338554"/>
          </a:xfrm>
          <a:prstGeom prst="rect">
            <a:avLst/>
          </a:prstGeom>
          <a:noFill/>
        </p:spPr>
        <p:txBody>
          <a:bodyPr wrap="square" rtlCol="0">
            <a:spAutoFit/>
          </a:bodyPr>
          <a:lstStyle/>
          <a:p>
            <a:r>
              <a:rPr lang="en-US" sz="1600" dirty="0">
                <a:solidFill>
                  <a:schemeClr val="bg1"/>
                </a:solidFill>
              </a:rPr>
              <a:t>Usage</a:t>
            </a:r>
          </a:p>
        </p:txBody>
      </p:sp>
      <p:sp>
        <p:nvSpPr>
          <p:cNvPr id="22" name="Rectángulo 21"/>
          <p:cNvSpPr/>
          <p:nvPr/>
        </p:nvSpPr>
        <p:spPr>
          <a:xfrm>
            <a:off x="484863" y="351291"/>
            <a:ext cx="2225096" cy="769441"/>
          </a:xfrm>
          <a:prstGeom prst="rect">
            <a:avLst/>
          </a:prstGeom>
        </p:spPr>
        <p:txBody>
          <a:bodyPr wrap="none">
            <a:spAutoFit/>
          </a:bodyPr>
          <a:lstStyle/>
          <a:p>
            <a:r>
              <a:rPr lang="es-ES" sz="4400" dirty="0" err="1">
                <a:solidFill>
                  <a:schemeClr val="bg1"/>
                </a:solidFill>
                <a:latin typeface="Segoe UI" panose="020B0502040204020203" pitchFamily="34" charset="0"/>
                <a:cs typeface="Segoe UI" panose="020B0502040204020203" pitchFamily="34" charset="0"/>
              </a:rPr>
              <a:t>Strategy</a:t>
            </a:r>
            <a:endParaRPr lang="es-ES" sz="4400" dirty="0">
              <a:solidFill>
                <a:schemeClr val="bg1"/>
              </a:solidFill>
              <a:latin typeface="Segoe UI" panose="020B0502040204020203" pitchFamily="34" charset="0"/>
              <a:cs typeface="Segoe UI" panose="020B0502040204020203" pitchFamily="34" charset="0"/>
            </a:endParaRPr>
          </a:p>
        </p:txBody>
      </p:sp>
      <p:sp>
        <p:nvSpPr>
          <p:cNvPr id="26" name="CuadroTexto 25">
            <a:extLst>
              <a:ext uri="{FF2B5EF4-FFF2-40B4-BE49-F238E27FC236}">
                <a16:creationId xmlns:a16="http://schemas.microsoft.com/office/drawing/2014/main" id="{8D5F8848-69CC-474A-8B0C-8685958FFF9D}"/>
              </a:ext>
            </a:extLst>
          </p:cNvPr>
          <p:cNvSpPr txBox="1"/>
          <p:nvPr/>
        </p:nvSpPr>
        <p:spPr>
          <a:xfrm>
            <a:off x="2678177" y="457651"/>
            <a:ext cx="2407456" cy="646331"/>
          </a:xfrm>
          <a:prstGeom prst="rect">
            <a:avLst/>
          </a:prstGeom>
          <a:noFill/>
        </p:spPr>
        <p:txBody>
          <a:bodyPr wrap="square" rtlCol="0">
            <a:spAutoFit/>
          </a:bodyPr>
          <a:lstStyle/>
          <a:p>
            <a:r>
              <a:rPr lang="en-US" sz="3600" dirty="0" err="1">
                <a:solidFill>
                  <a:srgbClr val="53A2D3"/>
                </a:solidFill>
                <a:latin typeface="Segoe UI" panose="020B0502040204020203" pitchFamily="34" charset="0"/>
                <a:cs typeface="Segoe UI" panose="020B0502040204020203" pitchFamily="34" charset="0"/>
              </a:rPr>
              <a:t>realidad</a:t>
            </a:r>
            <a:endParaRPr lang="en-US" sz="3600" dirty="0">
              <a:solidFill>
                <a:srgbClr val="53A2D3"/>
              </a:solidFill>
              <a:latin typeface="Segoe UI" panose="020B0502040204020203" pitchFamily="34" charset="0"/>
              <a:cs typeface="Segoe UI" panose="020B0502040204020203" pitchFamily="34" charset="0"/>
            </a:endParaRPr>
          </a:p>
        </p:txBody>
      </p:sp>
      <p:pic>
        <p:nvPicPr>
          <p:cNvPr id="28" name="Imagen 2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6200000">
            <a:off x="10785272" y="5452282"/>
            <a:ext cx="872836" cy="1148887"/>
          </a:xfrm>
          <a:prstGeom prst="rect">
            <a:avLst/>
          </a:prstGeom>
        </p:spPr>
      </p:pic>
    </p:spTree>
    <p:extLst>
      <p:ext uri="{BB962C8B-B14F-4D97-AF65-F5344CB8AC3E}">
        <p14:creationId xmlns:p14="http://schemas.microsoft.com/office/powerpoint/2010/main" val="2514131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18" name="Imagen 17">
            <a:extLst>
              <a:ext uri="{FF2B5EF4-FFF2-40B4-BE49-F238E27FC236}">
                <a16:creationId xmlns:a16="http://schemas.microsoft.com/office/drawing/2014/main" id="{D5594BA5-75F8-45CB-9C25-B87DC4714B5B}"/>
              </a:ext>
            </a:extLst>
          </p:cNvPr>
          <p:cNvPicPr>
            <a:picLocks noChangeAspect="1"/>
          </p:cNvPicPr>
          <p:nvPr/>
        </p:nvPicPr>
        <p:blipFill>
          <a:blip r:embed="rId3"/>
          <a:stretch>
            <a:fillRect/>
          </a:stretch>
        </p:blipFill>
        <p:spPr>
          <a:xfrm>
            <a:off x="7088669" y="203073"/>
            <a:ext cx="4095750" cy="1257300"/>
          </a:xfrm>
          <a:prstGeom prst="rect">
            <a:avLst/>
          </a:prstGeom>
          <a:effectLst>
            <a:glow rad="25400">
              <a:schemeClr val="bg1">
                <a:alpha val="40000"/>
              </a:schemeClr>
            </a:glow>
          </a:effectLst>
        </p:spPr>
      </p:pic>
      <p:pic>
        <p:nvPicPr>
          <p:cNvPr id="19" name="Imagen 18">
            <a:extLst>
              <a:ext uri="{FF2B5EF4-FFF2-40B4-BE49-F238E27FC236}">
                <a16:creationId xmlns:a16="http://schemas.microsoft.com/office/drawing/2014/main" id="{8442DA08-07A8-4592-A067-A54B78B12D5B}"/>
              </a:ext>
            </a:extLst>
          </p:cNvPr>
          <p:cNvPicPr>
            <a:picLocks noChangeAspect="1"/>
          </p:cNvPicPr>
          <p:nvPr/>
        </p:nvPicPr>
        <p:blipFill>
          <a:blip r:embed="rId4"/>
          <a:stretch>
            <a:fillRect/>
          </a:stretch>
        </p:blipFill>
        <p:spPr>
          <a:xfrm>
            <a:off x="6418690" y="1974407"/>
            <a:ext cx="5435708" cy="3231078"/>
          </a:xfrm>
          <a:prstGeom prst="rect">
            <a:avLst/>
          </a:prstGeom>
          <a:effectLst>
            <a:glow rad="25400">
              <a:schemeClr val="bg1">
                <a:alpha val="40000"/>
              </a:schemeClr>
            </a:glow>
          </a:effectLst>
        </p:spPr>
      </p:pic>
      <p:pic>
        <p:nvPicPr>
          <p:cNvPr id="20" name="Imagen 19">
            <a:extLst>
              <a:ext uri="{FF2B5EF4-FFF2-40B4-BE49-F238E27FC236}">
                <a16:creationId xmlns:a16="http://schemas.microsoft.com/office/drawing/2014/main" id="{9F21517B-AFE6-4534-8D48-19A845A99EDD}"/>
              </a:ext>
            </a:extLst>
          </p:cNvPr>
          <p:cNvPicPr>
            <a:picLocks noChangeAspect="1"/>
          </p:cNvPicPr>
          <p:nvPr/>
        </p:nvPicPr>
        <p:blipFill>
          <a:blip r:embed="rId5"/>
          <a:stretch>
            <a:fillRect/>
          </a:stretch>
        </p:blipFill>
        <p:spPr>
          <a:xfrm>
            <a:off x="1342490" y="1308149"/>
            <a:ext cx="2133600" cy="666750"/>
          </a:xfrm>
          <a:prstGeom prst="rect">
            <a:avLst/>
          </a:prstGeom>
          <a:effectLst>
            <a:glow rad="25400">
              <a:schemeClr val="bg1">
                <a:alpha val="40000"/>
              </a:schemeClr>
            </a:glow>
          </a:effectLst>
        </p:spPr>
      </p:pic>
      <p:pic>
        <p:nvPicPr>
          <p:cNvPr id="21" name="Imagen 20">
            <a:extLst>
              <a:ext uri="{FF2B5EF4-FFF2-40B4-BE49-F238E27FC236}">
                <a16:creationId xmlns:a16="http://schemas.microsoft.com/office/drawing/2014/main" id="{F8E0B413-700B-43D0-B251-DAC03E8FAA31}"/>
              </a:ext>
            </a:extLst>
          </p:cNvPr>
          <p:cNvPicPr>
            <a:picLocks noChangeAspect="1"/>
          </p:cNvPicPr>
          <p:nvPr/>
        </p:nvPicPr>
        <p:blipFill>
          <a:blip r:embed="rId6"/>
          <a:stretch>
            <a:fillRect/>
          </a:stretch>
        </p:blipFill>
        <p:spPr>
          <a:xfrm>
            <a:off x="337602" y="2486471"/>
            <a:ext cx="4143375" cy="733425"/>
          </a:xfrm>
          <a:prstGeom prst="rect">
            <a:avLst/>
          </a:prstGeom>
          <a:effectLst>
            <a:glow rad="25400">
              <a:schemeClr val="bg1">
                <a:alpha val="40000"/>
              </a:schemeClr>
            </a:glow>
          </a:effectLst>
        </p:spPr>
      </p:pic>
      <p:pic>
        <p:nvPicPr>
          <p:cNvPr id="22" name="Imagen 21">
            <a:extLst>
              <a:ext uri="{FF2B5EF4-FFF2-40B4-BE49-F238E27FC236}">
                <a16:creationId xmlns:a16="http://schemas.microsoft.com/office/drawing/2014/main" id="{565A2473-D34E-4925-A700-B70C80DB591C}"/>
              </a:ext>
            </a:extLst>
          </p:cNvPr>
          <p:cNvPicPr>
            <a:picLocks noChangeAspect="1"/>
          </p:cNvPicPr>
          <p:nvPr/>
        </p:nvPicPr>
        <p:blipFill>
          <a:blip r:embed="rId7"/>
          <a:stretch>
            <a:fillRect/>
          </a:stretch>
        </p:blipFill>
        <p:spPr>
          <a:xfrm>
            <a:off x="216906" y="4000500"/>
            <a:ext cx="4384768" cy="2672108"/>
          </a:xfrm>
          <a:prstGeom prst="rect">
            <a:avLst/>
          </a:prstGeom>
          <a:effectLst>
            <a:glow rad="25400">
              <a:schemeClr val="bg1">
                <a:alpha val="40000"/>
              </a:schemeClr>
            </a:glow>
          </a:effectLst>
        </p:spPr>
      </p:pic>
      <p:cxnSp>
        <p:nvCxnSpPr>
          <p:cNvPr id="23" name="Conector recto de flecha 22">
            <a:extLst>
              <a:ext uri="{FF2B5EF4-FFF2-40B4-BE49-F238E27FC236}">
                <a16:creationId xmlns:a16="http://schemas.microsoft.com/office/drawing/2014/main" id="{288086D6-AC90-4253-9770-B09D2DF51D7B}"/>
              </a:ext>
            </a:extLst>
          </p:cNvPr>
          <p:cNvCxnSpPr>
            <a:cxnSpLocks/>
            <a:stCxn id="21" idx="0"/>
            <a:endCxn id="20" idx="2"/>
          </p:cNvCxnSpPr>
          <p:nvPr/>
        </p:nvCxnSpPr>
        <p:spPr>
          <a:xfrm flipV="1">
            <a:off x="2409290" y="1974899"/>
            <a:ext cx="0" cy="511572"/>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DCDBD17B-E640-4BC7-A2C1-1B181AB12B17}"/>
              </a:ext>
            </a:extLst>
          </p:cNvPr>
          <p:cNvCxnSpPr>
            <a:cxnSpLocks/>
            <a:stCxn id="19" idx="0"/>
            <a:endCxn id="18" idx="2"/>
          </p:cNvCxnSpPr>
          <p:nvPr/>
        </p:nvCxnSpPr>
        <p:spPr>
          <a:xfrm flipV="1">
            <a:off x="9136544" y="1460373"/>
            <a:ext cx="0" cy="514034"/>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0" name="CuadroTexto 39">
            <a:extLst>
              <a:ext uri="{FF2B5EF4-FFF2-40B4-BE49-F238E27FC236}">
                <a16:creationId xmlns:a16="http://schemas.microsoft.com/office/drawing/2014/main" id="{03B08572-A362-4A23-ACE4-11F9311FFFFF}"/>
              </a:ext>
            </a:extLst>
          </p:cNvPr>
          <p:cNvSpPr txBox="1"/>
          <p:nvPr/>
        </p:nvSpPr>
        <p:spPr>
          <a:xfrm>
            <a:off x="2409289" y="2039177"/>
            <a:ext cx="1376218" cy="369332"/>
          </a:xfrm>
          <a:prstGeom prst="rect">
            <a:avLst/>
          </a:prstGeom>
          <a:noFill/>
        </p:spPr>
        <p:txBody>
          <a:bodyPr wrap="square" rtlCol="0">
            <a:spAutoFit/>
          </a:bodyPr>
          <a:lstStyle/>
          <a:p>
            <a:r>
              <a:rPr lang="en-US" dirty="0">
                <a:solidFill>
                  <a:schemeClr val="bg1"/>
                </a:solidFill>
              </a:rPr>
              <a:t>implements</a:t>
            </a:r>
          </a:p>
        </p:txBody>
      </p:sp>
      <p:sp>
        <p:nvSpPr>
          <p:cNvPr id="41" name="CuadroTexto 40">
            <a:extLst>
              <a:ext uri="{FF2B5EF4-FFF2-40B4-BE49-F238E27FC236}">
                <a16:creationId xmlns:a16="http://schemas.microsoft.com/office/drawing/2014/main" id="{0E583B83-0817-44C5-8EEC-76AB33E83EC7}"/>
              </a:ext>
            </a:extLst>
          </p:cNvPr>
          <p:cNvSpPr txBox="1"/>
          <p:nvPr/>
        </p:nvSpPr>
        <p:spPr>
          <a:xfrm>
            <a:off x="9136544" y="1532724"/>
            <a:ext cx="1376218" cy="369332"/>
          </a:xfrm>
          <a:prstGeom prst="rect">
            <a:avLst/>
          </a:prstGeom>
          <a:noFill/>
        </p:spPr>
        <p:txBody>
          <a:bodyPr wrap="square" rtlCol="0">
            <a:spAutoFit/>
          </a:bodyPr>
          <a:lstStyle/>
          <a:p>
            <a:r>
              <a:rPr lang="en-US" dirty="0">
                <a:solidFill>
                  <a:schemeClr val="bg1"/>
                </a:solidFill>
              </a:rPr>
              <a:t>implements</a:t>
            </a:r>
          </a:p>
        </p:txBody>
      </p:sp>
      <p:cxnSp>
        <p:nvCxnSpPr>
          <p:cNvPr id="42" name="Conector recto de flecha 41">
            <a:extLst>
              <a:ext uri="{FF2B5EF4-FFF2-40B4-BE49-F238E27FC236}">
                <a16:creationId xmlns:a16="http://schemas.microsoft.com/office/drawing/2014/main" id="{634564FE-B809-4BE0-9962-E12A1E1C3AD7}"/>
              </a:ext>
            </a:extLst>
          </p:cNvPr>
          <p:cNvCxnSpPr>
            <a:cxnSpLocks/>
            <a:stCxn id="19" idx="1"/>
            <a:endCxn id="21" idx="3"/>
          </p:cNvCxnSpPr>
          <p:nvPr/>
        </p:nvCxnSpPr>
        <p:spPr>
          <a:xfrm flipH="1" flipV="1">
            <a:off x="4480977" y="2853184"/>
            <a:ext cx="1937713" cy="736762"/>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5" name="CuadroTexto 44">
            <a:extLst>
              <a:ext uri="{FF2B5EF4-FFF2-40B4-BE49-F238E27FC236}">
                <a16:creationId xmlns:a16="http://schemas.microsoft.com/office/drawing/2014/main" id="{490A1768-8CAE-4B4D-B7E6-7F5B4660D0B3}"/>
              </a:ext>
            </a:extLst>
          </p:cNvPr>
          <p:cNvSpPr txBox="1"/>
          <p:nvPr/>
        </p:nvSpPr>
        <p:spPr>
          <a:xfrm>
            <a:off x="5250025" y="2785109"/>
            <a:ext cx="1376218" cy="369332"/>
          </a:xfrm>
          <a:prstGeom prst="rect">
            <a:avLst/>
          </a:prstGeom>
          <a:noFill/>
        </p:spPr>
        <p:txBody>
          <a:bodyPr wrap="square" rtlCol="0">
            <a:spAutoFit/>
          </a:bodyPr>
          <a:lstStyle/>
          <a:p>
            <a:r>
              <a:rPr lang="en-US" dirty="0">
                <a:solidFill>
                  <a:schemeClr val="bg1"/>
                </a:solidFill>
              </a:rPr>
              <a:t>notifies</a:t>
            </a:r>
          </a:p>
        </p:txBody>
      </p:sp>
      <p:sp>
        <p:nvSpPr>
          <p:cNvPr id="46" name="CuadroTexto 45">
            <a:extLst>
              <a:ext uri="{FF2B5EF4-FFF2-40B4-BE49-F238E27FC236}">
                <a16:creationId xmlns:a16="http://schemas.microsoft.com/office/drawing/2014/main" id="{65742C75-7357-47DB-8042-C59E3670D417}"/>
              </a:ext>
            </a:extLst>
          </p:cNvPr>
          <p:cNvSpPr txBox="1"/>
          <p:nvPr/>
        </p:nvSpPr>
        <p:spPr>
          <a:xfrm>
            <a:off x="216508" y="3585703"/>
            <a:ext cx="1376218" cy="369332"/>
          </a:xfrm>
          <a:prstGeom prst="rect">
            <a:avLst/>
          </a:prstGeom>
          <a:noFill/>
        </p:spPr>
        <p:txBody>
          <a:bodyPr wrap="square" rtlCol="0">
            <a:spAutoFit/>
          </a:bodyPr>
          <a:lstStyle/>
          <a:p>
            <a:r>
              <a:rPr lang="en-US" dirty="0">
                <a:solidFill>
                  <a:schemeClr val="bg1"/>
                </a:solidFill>
              </a:rPr>
              <a:t>Usage:</a:t>
            </a:r>
          </a:p>
        </p:txBody>
      </p:sp>
      <p:cxnSp>
        <p:nvCxnSpPr>
          <p:cNvPr id="15" name="Conector recto de flecha 14">
            <a:extLst>
              <a:ext uri="{FF2B5EF4-FFF2-40B4-BE49-F238E27FC236}">
                <a16:creationId xmlns:a16="http://schemas.microsoft.com/office/drawing/2014/main" id="{B66D64CE-EE35-4FEE-95BD-469E2FB1A632}"/>
              </a:ext>
            </a:extLst>
          </p:cNvPr>
          <p:cNvCxnSpPr>
            <a:cxnSpLocks/>
          </p:cNvCxnSpPr>
          <p:nvPr/>
        </p:nvCxnSpPr>
        <p:spPr>
          <a:xfrm flipV="1">
            <a:off x="4601674" y="4198324"/>
            <a:ext cx="1769501" cy="684394"/>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AB6FEB93-DD09-40EE-94E5-76358D20216A}"/>
              </a:ext>
            </a:extLst>
          </p:cNvPr>
          <p:cNvSpPr txBox="1"/>
          <p:nvPr/>
        </p:nvSpPr>
        <p:spPr>
          <a:xfrm>
            <a:off x="4798315" y="4115559"/>
            <a:ext cx="1376218" cy="369332"/>
          </a:xfrm>
          <a:prstGeom prst="rect">
            <a:avLst/>
          </a:prstGeom>
          <a:noFill/>
        </p:spPr>
        <p:txBody>
          <a:bodyPr wrap="square" rtlCol="0">
            <a:spAutoFit/>
          </a:bodyPr>
          <a:lstStyle/>
          <a:p>
            <a:r>
              <a:rPr lang="en-US" dirty="0">
                <a:solidFill>
                  <a:schemeClr val="bg1"/>
                </a:solidFill>
              </a:rPr>
              <a:t>registers</a:t>
            </a:r>
          </a:p>
        </p:txBody>
      </p:sp>
      <p:sp>
        <p:nvSpPr>
          <p:cNvPr id="28" name="Rectángulo 27"/>
          <p:cNvSpPr/>
          <p:nvPr/>
        </p:nvSpPr>
        <p:spPr>
          <a:xfrm>
            <a:off x="484863" y="351291"/>
            <a:ext cx="2451312" cy="769441"/>
          </a:xfrm>
          <a:prstGeom prst="rect">
            <a:avLst/>
          </a:prstGeom>
        </p:spPr>
        <p:txBody>
          <a:bodyPr wrap="none">
            <a:spAutoFit/>
          </a:bodyPr>
          <a:lstStyle/>
          <a:p>
            <a:r>
              <a:rPr lang="es-ES" sz="4400" dirty="0" err="1">
                <a:solidFill>
                  <a:schemeClr val="bg1"/>
                </a:solidFill>
                <a:latin typeface="Segoe UI" panose="020B0502040204020203" pitchFamily="34" charset="0"/>
                <a:cs typeface="Segoe UI" panose="020B0502040204020203" pitchFamily="34" charset="0"/>
              </a:rPr>
              <a:t>Observer</a:t>
            </a:r>
            <a:endParaRPr lang="es-ES" sz="4400" dirty="0">
              <a:solidFill>
                <a:schemeClr val="bg1"/>
              </a:solidFill>
              <a:latin typeface="Segoe UI" panose="020B0502040204020203" pitchFamily="34" charset="0"/>
              <a:cs typeface="Segoe UI" panose="020B0502040204020203" pitchFamily="34" charset="0"/>
            </a:endParaRPr>
          </a:p>
        </p:txBody>
      </p:sp>
      <p:sp>
        <p:nvSpPr>
          <p:cNvPr id="29" name="CuadroTexto 28">
            <a:extLst>
              <a:ext uri="{FF2B5EF4-FFF2-40B4-BE49-F238E27FC236}">
                <a16:creationId xmlns:a16="http://schemas.microsoft.com/office/drawing/2014/main" id="{8D5F8848-69CC-474A-8B0C-8685958FFF9D}"/>
              </a:ext>
            </a:extLst>
          </p:cNvPr>
          <p:cNvSpPr txBox="1"/>
          <p:nvPr/>
        </p:nvSpPr>
        <p:spPr>
          <a:xfrm>
            <a:off x="2936175" y="427860"/>
            <a:ext cx="1447800" cy="646331"/>
          </a:xfrm>
          <a:prstGeom prst="rect">
            <a:avLst/>
          </a:prstGeom>
          <a:noFill/>
        </p:spPr>
        <p:txBody>
          <a:bodyPr wrap="square" rtlCol="0">
            <a:spAutoFit/>
          </a:bodyPr>
          <a:lstStyle/>
          <a:p>
            <a:r>
              <a:rPr lang="en-US" sz="3600" dirty="0" err="1">
                <a:solidFill>
                  <a:srgbClr val="49C593"/>
                </a:solidFill>
                <a:latin typeface="Segoe UI" panose="020B0502040204020203" pitchFamily="34" charset="0"/>
                <a:cs typeface="Segoe UI" panose="020B0502040204020203" pitchFamily="34" charset="0"/>
              </a:rPr>
              <a:t>teoría</a:t>
            </a:r>
            <a:endParaRPr lang="en-US" sz="3600" dirty="0">
              <a:solidFill>
                <a:srgbClr val="49C593"/>
              </a:solidFill>
              <a:latin typeface="Segoe UI" panose="020B0502040204020203" pitchFamily="34" charset="0"/>
              <a:cs typeface="Segoe UI" panose="020B0502040204020203" pitchFamily="34" charset="0"/>
            </a:endParaRPr>
          </a:p>
        </p:txBody>
      </p:sp>
      <p:pic>
        <p:nvPicPr>
          <p:cNvPr id="32" name="Imagen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6200000">
            <a:off x="10785272" y="5452282"/>
            <a:ext cx="872836" cy="1148887"/>
          </a:xfrm>
          <a:prstGeom prst="rect">
            <a:avLst/>
          </a:prstGeom>
        </p:spPr>
      </p:pic>
    </p:spTree>
    <p:extLst>
      <p:ext uri="{BB962C8B-B14F-4D97-AF65-F5344CB8AC3E}">
        <p14:creationId xmlns:p14="http://schemas.microsoft.com/office/powerpoint/2010/main" val="338856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16" name="CuadroTexto 15">
            <a:extLst>
              <a:ext uri="{FF2B5EF4-FFF2-40B4-BE49-F238E27FC236}">
                <a16:creationId xmlns:a16="http://schemas.microsoft.com/office/drawing/2014/main" id="{52B36514-C5CC-4C7E-9A8C-1C49F3343E56}"/>
              </a:ext>
            </a:extLst>
          </p:cNvPr>
          <p:cNvSpPr txBox="1"/>
          <p:nvPr/>
        </p:nvSpPr>
        <p:spPr>
          <a:xfrm>
            <a:off x="1375183" y="1218554"/>
            <a:ext cx="3554644" cy="1552358"/>
          </a:xfrm>
          <a:prstGeom prst="rect">
            <a:avLst/>
          </a:prstGeom>
          <a:noFill/>
          <a:ln>
            <a:solidFill>
              <a:schemeClr val="bg1"/>
            </a:solidFill>
          </a:ln>
        </p:spPr>
        <p:txBody>
          <a:bodyPr wrap="square" rtlCol="0">
            <a:spAutoFit/>
          </a:bodyPr>
          <a:lstStyle/>
          <a:p>
            <a:endParaRPr lang="en-US" dirty="0"/>
          </a:p>
        </p:txBody>
      </p:sp>
      <p:pic>
        <p:nvPicPr>
          <p:cNvPr id="4" name="Imagen 3">
            <a:extLst>
              <a:ext uri="{FF2B5EF4-FFF2-40B4-BE49-F238E27FC236}">
                <a16:creationId xmlns:a16="http://schemas.microsoft.com/office/drawing/2014/main" id="{507A5C97-7C2A-4E60-9BEC-0EFA80EA9506}"/>
              </a:ext>
            </a:extLst>
          </p:cNvPr>
          <p:cNvPicPr>
            <a:picLocks noChangeAspect="1"/>
          </p:cNvPicPr>
          <p:nvPr/>
        </p:nvPicPr>
        <p:blipFill>
          <a:blip r:embed="rId2"/>
          <a:stretch>
            <a:fillRect/>
          </a:stretch>
        </p:blipFill>
        <p:spPr>
          <a:xfrm>
            <a:off x="6318250" y="325565"/>
            <a:ext cx="5133975" cy="714375"/>
          </a:xfrm>
          <a:prstGeom prst="rect">
            <a:avLst/>
          </a:prstGeom>
          <a:effectLst>
            <a:glow rad="25400">
              <a:schemeClr val="bg1">
                <a:alpha val="40000"/>
              </a:schemeClr>
            </a:glow>
          </a:effectLst>
        </p:spPr>
      </p:pic>
      <p:pic>
        <p:nvPicPr>
          <p:cNvPr id="15" name="Imagen 14">
            <a:extLst>
              <a:ext uri="{FF2B5EF4-FFF2-40B4-BE49-F238E27FC236}">
                <a16:creationId xmlns:a16="http://schemas.microsoft.com/office/drawing/2014/main" id="{C5DA9C15-C4AC-4654-BF88-17897BA42B95}"/>
              </a:ext>
            </a:extLst>
          </p:cNvPr>
          <p:cNvPicPr>
            <a:picLocks noChangeAspect="1"/>
          </p:cNvPicPr>
          <p:nvPr/>
        </p:nvPicPr>
        <p:blipFill>
          <a:blip r:embed="rId2"/>
          <a:stretch>
            <a:fillRect/>
          </a:stretch>
        </p:blipFill>
        <p:spPr>
          <a:xfrm>
            <a:off x="6498147" y="511303"/>
            <a:ext cx="5133975" cy="714375"/>
          </a:xfrm>
          <a:prstGeom prst="rect">
            <a:avLst/>
          </a:prstGeom>
          <a:effectLst>
            <a:glow rad="25400">
              <a:schemeClr val="bg1">
                <a:alpha val="40000"/>
              </a:schemeClr>
            </a:glow>
          </a:effectLst>
        </p:spPr>
      </p:pic>
      <p:pic>
        <p:nvPicPr>
          <p:cNvPr id="3" name="Imagen 2">
            <a:extLst>
              <a:ext uri="{FF2B5EF4-FFF2-40B4-BE49-F238E27FC236}">
                <a16:creationId xmlns:a16="http://schemas.microsoft.com/office/drawing/2014/main" id="{D9DD123F-C19E-44D9-B022-9089568B17D7}"/>
              </a:ext>
            </a:extLst>
          </p:cNvPr>
          <p:cNvPicPr>
            <a:picLocks noChangeAspect="1"/>
          </p:cNvPicPr>
          <p:nvPr/>
        </p:nvPicPr>
        <p:blipFill>
          <a:blip r:embed="rId3"/>
          <a:stretch>
            <a:fillRect/>
          </a:stretch>
        </p:blipFill>
        <p:spPr>
          <a:xfrm>
            <a:off x="6325817" y="1411416"/>
            <a:ext cx="5067300" cy="5057775"/>
          </a:xfrm>
          <a:prstGeom prst="rect">
            <a:avLst/>
          </a:prstGeom>
          <a:effectLst>
            <a:glow rad="25400">
              <a:schemeClr val="bg1">
                <a:alpha val="40000"/>
              </a:schemeClr>
            </a:glow>
          </a:effectLst>
        </p:spPr>
      </p:pic>
      <p:pic>
        <p:nvPicPr>
          <p:cNvPr id="5" name="Imagen 4">
            <a:extLst>
              <a:ext uri="{FF2B5EF4-FFF2-40B4-BE49-F238E27FC236}">
                <a16:creationId xmlns:a16="http://schemas.microsoft.com/office/drawing/2014/main" id="{EB744E82-D948-4875-A246-F878A7B790D5}"/>
              </a:ext>
            </a:extLst>
          </p:cNvPr>
          <p:cNvPicPr>
            <a:picLocks noChangeAspect="1"/>
          </p:cNvPicPr>
          <p:nvPr/>
        </p:nvPicPr>
        <p:blipFill>
          <a:blip r:embed="rId4"/>
          <a:stretch>
            <a:fillRect/>
          </a:stretch>
        </p:blipFill>
        <p:spPr>
          <a:xfrm>
            <a:off x="6625993" y="1607604"/>
            <a:ext cx="5048250" cy="5067300"/>
          </a:xfrm>
          <a:prstGeom prst="rect">
            <a:avLst/>
          </a:prstGeom>
          <a:effectLst>
            <a:glow rad="25400">
              <a:schemeClr val="bg1">
                <a:alpha val="40000"/>
              </a:schemeClr>
            </a:glow>
          </a:effectLst>
        </p:spPr>
      </p:pic>
      <p:pic>
        <p:nvPicPr>
          <p:cNvPr id="6" name="Imagen 5">
            <a:extLst>
              <a:ext uri="{FF2B5EF4-FFF2-40B4-BE49-F238E27FC236}">
                <a16:creationId xmlns:a16="http://schemas.microsoft.com/office/drawing/2014/main" id="{EE479CFC-C4B1-4F55-9A94-97D904358D59}"/>
              </a:ext>
            </a:extLst>
          </p:cNvPr>
          <p:cNvPicPr>
            <a:picLocks noChangeAspect="1"/>
          </p:cNvPicPr>
          <p:nvPr/>
        </p:nvPicPr>
        <p:blipFill>
          <a:blip r:embed="rId5"/>
          <a:stretch>
            <a:fillRect/>
          </a:stretch>
        </p:blipFill>
        <p:spPr>
          <a:xfrm>
            <a:off x="1442768" y="1292331"/>
            <a:ext cx="1752600" cy="371475"/>
          </a:xfrm>
          <a:prstGeom prst="rect">
            <a:avLst/>
          </a:prstGeom>
        </p:spPr>
      </p:pic>
      <p:pic>
        <p:nvPicPr>
          <p:cNvPr id="11" name="Imagen 10">
            <a:extLst>
              <a:ext uri="{FF2B5EF4-FFF2-40B4-BE49-F238E27FC236}">
                <a16:creationId xmlns:a16="http://schemas.microsoft.com/office/drawing/2014/main" id="{DBF4310A-D170-47FD-BF61-98E8F6CCA73D}"/>
              </a:ext>
            </a:extLst>
          </p:cNvPr>
          <p:cNvPicPr>
            <a:picLocks noChangeAspect="1"/>
          </p:cNvPicPr>
          <p:nvPr/>
        </p:nvPicPr>
        <p:blipFill>
          <a:blip r:embed="rId6"/>
          <a:stretch>
            <a:fillRect/>
          </a:stretch>
        </p:blipFill>
        <p:spPr>
          <a:xfrm>
            <a:off x="1442768" y="1793171"/>
            <a:ext cx="3419475" cy="914400"/>
          </a:xfrm>
          <a:prstGeom prst="rect">
            <a:avLst/>
          </a:prstGeom>
        </p:spPr>
      </p:pic>
      <p:pic>
        <p:nvPicPr>
          <p:cNvPr id="12" name="Imagen 11">
            <a:extLst>
              <a:ext uri="{FF2B5EF4-FFF2-40B4-BE49-F238E27FC236}">
                <a16:creationId xmlns:a16="http://schemas.microsoft.com/office/drawing/2014/main" id="{9C1444D3-B1A0-4A69-AE04-013DA1DE29B0}"/>
              </a:ext>
            </a:extLst>
          </p:cNvPr>
          <p:cNvPicPr>
            <a:picLocks noChangeAspect="1"/>
          </p:cNvPicPr>
          <p:nvPr/>
        </p:nvPicPr>
        <p:blipFill>
          <a:blip r:embed="rId7"/>
          <a:stretch>
            <a:fillRect/>
          </a:stretch>
        </p:blipFill>
        <p:spPr>
          <a:xfrm>
            <a:off x="399355" y="2887271"/>
            <a:ext cx="3698722" cy="3581920"/>
          </a:xfrm>
          <a:prstGeom prst="rect">
            <a:avLst/>
          </a:prstGeom>
          <a:effectLst>
            <a:glow rad="25400">
              <a:schemeClr val="bg1">
                <a:alpha val="40000"/>
              </a:schemeClr>
            </a:glow>
          </a:effectLst>
        </p:spPr>
      </p:pic>
      <p:sp>
        <p:nvSpPr>
          <p:cNvPr id="24" name="CuadroTexto 23">
            <a:extLst>
              <a:ext uri="{FF2B5EF4-FFF2-40B4-BE49-F238E27FC236}">
                <a16:creationId xmlns:a16="http://schemas.microsoft.com/office/drawing/2014/main" id="{C4685C5D-5D71-4493-99E0-63C9E4756DFB}"/>
              </a:ext>
            </a:extLst>
          </p:cNvPr>
          <p:cNvSpPr txBox="1"/>
          <p:nvPr/>
        </p:nvSpPr>
        <p:spPr>
          <a:xfrm>
            <a:off x="4451799" y="3570971"/>
            <a:ext cx="1376218" cy="369332"/>
          </a:xfrm>
          <a:prstGeom prst="rect">
            <a:avLst/>
          </a:prstGeom>
          <a:noFill/>
        </p:spPr>
        <p:txBody>
          <a:bodyPr wrap="square" rtlCol="0">
            <a:spAutoFit/>
          </a:bodyPr>
          <a:lstStyle/>
          <a:p>
            <a:r>
              <a:rPr lang="en-US" dirty="0">
                <a:solidFill>
                  <a:schemeClr val="bg1"/>
                </a:solidFill>
              </a:rPr>
              <a:t>notifies</a:t>
            </a:r>
          </a:p>
        </p:txBody>
      </p:sp>
      <p:cxnSp>
        <p:nvCxnSpPr>
          <p:cNvPr id="28" name="Conector recto de flecha 27">
            <a:extLst>
              <a:ext uri="{FF2B5EF4-FFF2-40B4-BE49-F238E27FC236}">
                <a16:creationId xmlns:a16="http://schemas.microsoft.com/office/drawing/2014/main" id="{1CFD9F69-C9C2-4D7E-A0C0-9C4C47186F47}"/>
              </a:ext>
            </a:extLst>
          </p:cNvPr>
          <p:cNvCxnSpPr>
            <a:cxnSpLocks/>
            <a:stCxn id="12" idx="3"/>
          </p:cNvCxnSpPr>
          <p:nvPr/>
        </p:nvCxnSpPr>
        <p:spPr>
          <a:xfrm flipV="1">
            <a:off x="4098077" y="3231472"/>
            <a:ext cx="2189533" cy="1446759"/>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9" name="CuadroTexto 28">
            <a:extLst>
              <a:ext uri="{FF2B5EF4-FFF2-40B4-BE49-F238E27FC236}">
                <a16:creationId xmlns:a16="http://schemas.microsoft.com/office/drawing/2014/main" id="{8ABFD652-925C-499C-9079-BBF36DCD54D4}"/>
              </a:ext>
            </a:extLst>
          </p:cNvPr>
          <p:cNvSpPr txBox="1"/>
          <p:nvPr/>
        </p:nvSpPr>
        <p:spPr>
          <a:xfrm>
            <a:off x="4949599" y="4437005"/>
            <a:ext cx="1376218" cy="646331"/>
          </a:xfrm>
          <a:prstGeom prst="rect">
            <a:avLst/>
          </a:prstGeom>
          <a:noFill/>
        </p:spPr>
        <p:txBody>
          <a:bodyPr wrap="square" rtlCol="0">
            <a:spAutoFit/>
          </a:bodyPr>
          <a:lstStyle/>
          <a:p>
            <a:r>
              <a:rPr lang="en-US" dirty="0">
                <a:solidFill>
                  <a:schemeClr val="bg1"/>
                </a:solidFill>
              </a:rPr>
              <a:t>registers and updates</a:t>
            </a:r>
          </a:p>
        </p:txBody>
      </p:sp>
      <p:cxnSp>
        <p:nvCxnSpPr>
          <p:cNvPr id="30" name="Conector recto de flecha 29">
            <a:extLst>
              <a:ext uri="{FF2B5EF4-FFF2-40B4-BE49-F238E27FC236}">
                <a16:creationId xmlns:a16="http://schemas.microsoft.com/office/drawing/2014/main" id="{543F38BD-9C86-4711-AF7C-609B4CDB309A}"/>
              </a:ext>
            </a:extLst>
          </p:cNvPr>
          <p:cNvCxnSpPr>
            <a:cxnSpLocks/>
          </p:cNvCxnSpPr>
          <p:nvPr/>
        </p:nvCxnSpPr>
        <p:spPr>
          <a:xfrm flipH="1">
            <a:off x="4098077" y="3526910"/>
            <a:ext cx="2227740" cy="1495522"/>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484863" y="351291"/>
            <a:ext cx="2451312" cy="769441"/>
          </a:xfrm>
          <a:prstGeom prst="rect">
            <a:avLst/>
          </a:prstGeom>
        </p:spPr>
        <p:txBody>
          <a:bodyPr wrap="none">
            <a:spAutoFit/>
          </a:bodyPr>
          <a:lstStyle/>
          <a:p>
            <a:r>
              <a:rPr lang="es-ES" sz="4400" dirty="0" err="1">
                <a:solidFill>
                  <a:schemeClr val="bg1"/>
                </a:solidFill>
                <a:latin typeface="Segoe UI" panose="020B0502040204020203" pitchFamily="34" charset="0"/>
                <a:cs typeface="Segoe UI" panose="020B0502040204020203" pitchFamily="34" charset="0"/>
              </a:rPr>
              <a:t>Observer</a:t>
            </a:r>
            <a:endParaRPr lang="es-ES" sz="4400" dirty="0">
              <a:solidFill>
                <a:schemeClr val="bg1"/>
              </a:solidFill>
              <a:latin typeface="Segoe UI" panose="020B0502040204020203" pitchFamily="34" charset="0"/>
              <a:cs typeface="Segoe UI" panose="020B0502040204020203" pitchFamily="34" charset="0"/>
            </a:endParaRPr>
          </a:p>
        </p:txBody>
      </p:sp>
      <p:sp>
        <p:nvSpPr>
          <p:cNvPr id="20" name="CuadroTexto 19">
            <a:extLst>
              <a:ext uri="{FF2B5EF4-FFF2-40B4-BE49-F238E27FC236}">
                <a16:creationId xmlns:a16="http://schemas.microsoft.com/office/drawing/2014/main" id="{8D5F8848-69CC-474A-8B0C-8685958FFF9D}"/>
              </a:ext>
            </a:extLst>
          </p:cNvPr>
          <p:cNvSpPr txBox="1"/>
          <p:nvPr/>
        </p:nvSpPr>
        <p:spPr>
          <a:xfrm>
            <a:off x="2964552" y="455864"/>
            <a:ext cx="2407456" cy="646331"/>
          </a:xfrm>
          <a:prstGeom prst="rect">
            <a:avLst/>
          </a:prstGeom>
          <a:noFill/>
        </p:spPr>
        <p:txBody>
          <a:bodyPr wrap="square" rtlCol="0">
            <a:spAutoFit/>
          </a:bodyPr>
          <a:lstStyle/>
          <a:p>
            <a:r>
              <a:rPr lang="en-US" sz="3600" dirty="0" err="1">
                <a:solidFill>
                  <a:srgbClr val="53A2D3"/>
                </a:solidFill>
                <a:latin typeface="Segoe UI" panose="020B0502040204020203" pitchFamily="34" charset="0"/>
                <a:cs typeface="Segoe UI" panose="020B0502040204020203" pitchFamily="34" charset="0"/>
              </a:rPr>
              <a:t>realidad</a:t>
            </a:r>
            <a:endParaRPr lang="en-US" sz="3600" dirty="0">
              <a:solidFill>
                <a:srgbClr val="53A2D3"/>
              </a:solidFill>
              <a:latin typeface="Segoe UI" panose="020B0502040204020203" pitchFamily="34" charset="0"/>
              <a:cs typeface="Segoe UI" panose="020B0502040204020203" pitchFamily="34" charset="0"/>
            </a:endParaRPr>
          </a:p>
        </p:txBody>
      </p:sp>
      <p:pic>
        <p:nvPicPr>
          <p:cNvPr id="23" name="Imagen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6200000">
            <a:off x="10785272" y="5452282"/>
            <a:ext cx="872836" cy="1148887"/>
          </a:xfrm>
          <a:prstGeom prst="rect">
            <a:avLst/>
          </a:prstGeom>
        </p:spPr>
      </p:pic>
    </p:spTree>
    <p:extLst>
      <p:ext uri="{BB962C8B-B14F-4D97-AF65-F5344CB8AC3E}">
        <p14:creationId xmlns:p14="http://schemas.microsoft.com/office/powerpoint/2010/main" val="939926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30" name="Imagen 29">
            <a:extLst>
              <a:ext uri="{FF2B5EF4-FFF2-40B4-BE49-F238E27FC236}">
                <a16:creationId xmlns:a16="http://schemas.microsoft.com/office/drawing/2014/main" id="{11AA3BEE-0DB9-4E5E-97F9-46B38CC019A4}"/>
              </a:ext>
            </a:extLst>
          </p:cNvPr>
          <p:cNvPicPr>
            <a:picLocks noChangeAspect="1"/>
          </p:cNvPicPr>
          <p:nvPr/>
        </p:nvPicPr>
        <p:blipFill>
          <a:blip r:embed="rId3"/>
          <a:stretch>
            <a:fillRect/>
          </a:stretch>
        </p:blipFill>
        <p:spPr>
          <a:xfrm>
            <a:off x="507618" y="3480020"/>
            <a:ext cx="4172451" cy="2607782"/>
          </a:xfrm>
          <a:prstGeom prst="rect">
            <a:avLst/>
          </a:prstGeom>
          <a:effectLst>
            <a:glow rad="25400">
              <a:schemeClr val="bg1">
                <a:alpha val="40000"/>
              </a:schemeClr>
            </a:glow>
          </a:effectLst>
        </p:spPr>
      </p:pic>
      <p:pic>
        <p:nvPicPr>
          <p:cNvPr id="33" name="Imagen 32">
            <a:extLst>
              <a:ext uri="{FF2B5EF4-FFF2-40B4-BE49-F238E27FC236}">
                <a16:creationId xmlns:a16="http://schemas.microsoft.com/office/drawing/2014/main" id="{27AF6DC8-BCC6-43A0-ACB8-8E24581FFF99}"/>
              </a:ext>
            </a:extLst>
          </p:cNvPr>
          <p:cNvPicPr>
            <a:picLocks noChangeAspect="1"/>
          </p:cNvPicPr>
          <p:nvPr/>
        </p:nvPicPr>
        <p:blipFill>
          <a:blip r:embed="rId4"/>
          <a:stretch>
            <a:fillRect/>
          </a:stretch>
        </p:blipFill>
        <p:spPr>
          <a:xfrm>
            <a:off x="5334469" y="467970"/>
            <a:ext cx="5485989" cy="2262533"/>
          </a:xfrm>
          <a:prstGeom prst="rect">
            <a:avLst/>
          </a:prstGeom>
          <a:effectLst>
            <a:glow rad="25400">
              <a:schemeClr val="bg1">
                <a:alpha val="40000"/>
              </a:schemeClr>
            </a:glow>
          </a:effectLst>
        </p:spPr>
      </p:pic>
      <p:pic>
        <p:nvPicPr>
          <p:cNvPr id="2" name="Imagen 1">
            <a:extLst>
              <a:ext uri="{FF2B5EF4-FFF2-40B4-BE49-F238E27FC236}">
                <a16:creationId xmlns:a16="http://schemas.microsoft.com/office/drawing/2014/main" id="{0D177CD9-B958-4BF5-9974-F66D391F7A44}"/>
              </a:ext>
            </a:extLst>
          </p:cNvPr>
          <p:cNvPicPr>
            <a:picLocks noChangeAspect="1"/>
          </p:cNvPicPr>
          <p:nvPr/>
        </p:nvPicPr>
        <p:blipFill>
          <a:blip r:embed="rId5"/>
          <a:stretch>
            <a:fillRect/>
          </a:stretch>
        </p:blipFill>
        <p:spPr>
          <a:xfrm>
            <a:off x="5334469" y="3104678"/>
            <a:ext cx="5491163" cy="3358466"/>
          </a:xfrm>
          <a:prstGeom prst="rect">
            <a:avLst/>
          </a:prstGeom>
          <a:effectLst>
            <a:glow rad="25400">
              <a:schemeClr val="bg1">
                <a:alpha val="40000"/>
              </a:schemeClr>
            </a:glow>
          </a:effectLst>
        </p:spPr>
      </p:pic>
      <p:cxnSp>
        <p:nvCxnSpPr>
          <p:cNvPr id="34" name="Conector recto de flecha 33">
            <a:extLst>
              <a:ext uri="{FF2B5EF4-FFF2-40B4-BE49-F238E27FC236}">
                <a16:creationId xmlns:a16="http://schemas.microsoft.com/office/drawing/2014/main" id="{FE5B11F8-9635-41F2-BA0B-CF1CE47617E6}"/>
              </a:ext>
            </a:extLst>
          </p:cNvPr>
          <p:cNvCxnSpPr>
            <a:cxnSpLocks/>
            <a:stCxn id="2" idx="0"/>
            <a:endCxn id="33" idx="2"/>
          </p:cNvCxnSpPr>
          <p:nvPr/>
        </p:nvCxnSpPr>
        <p:spPr>
          <a:xfrm flipH="1" flipV="1">
            <a:off x="8077464" y="2730503"/>
            <a:ext cx="2587" cy="374175"/>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CuadroTexto 37">
            <a:extLst>
              <a:ext uri="{FF2B5EF4-FFF2-40B4-BE49-F238E27FC236}">
                <a16:creationId xmlns:a16="http://schemas.microsoft.com/office/drawing/2014/main" id="{E593275B-18D5-4ED5-B785-2CD80B46AC8E}"/>
              </a:ext>
            </a:extLst>
          </p:cNvPr>
          <p:cNvSpPr txBox="1"/>
          <p:nvPr/>
        </p:nvSpPr>
        <p:spPr>
          <a:xfrm>
            <a:off x="8077462" y="2713674"/>
            <a:ext cx="1758422" cy="338554"/>
          </a:xfrm>
          <a:prstGeom prst="rect">
            <a:avLst/>
          </a:prstGeom>
          <a:noFill/>
        </p:spPr>
        <p:txBody>
          <a:bodyPr wrap="square" rtlCol="0">
            <a:spAutoFit/>
          </a:bodyPr>
          <a:lstStyle/>
          <a:p>
            <a:r>
              <a:rPr lang="en-US" sz="1600" dirty="0">
                <a:solidFill>
                  <a:schemeClr val="bg1"/>
                </a:solidFill>
              </a:rPr>
              <a:t>reads and interacts</a:t>
            </a:r>
          </a:p>
        </p:txBody>
      </p:sp>
      <p:sp>
        <p:nvSpPr>
          <p:cNvPr id="39" name="CuadroTexto 38">
            <a:extLst>
              <a:ext uri="{FF2B5EF4-FFF2-40B4-BE49-F238E27FC236}">
                <a16:creationId xmlns:a16="http://schemas.microsoft.com/office/drawing/2014/main" id="{E933C427-2012-4298-BAC7-CF5FE7311DE1}"/>
              </a:ext>
            </a:extLst>
          </p:cNvPr>
          <p:cNvSpPr txBox="1"/>
          <p:nvPr/>
        </p:nvSpPr>
        <p:spPr>
          <a:xfrm>
            <a:off x="4700849" y="4378970"/>
            <a:ext cx="1376218" cy="369332"/>
          </a:xfrm>
          <a:prstGeom prst="rect">
            <a:avLst/>
          </a:prstGeom>
          <a:noFill/>
        </p:spPr>
        <p:txBody>
          <a:bodyPr wrap="square" rtlCol="0">
            <a:spAutoFit/>
          </a:bodyPr>
          <a:lstStyle/>
          <a:p>
            <a:r>
              <a:rPr lang="en-US" dirty="0">
                <a:solidFill>
                  <a:schemeClr val="bg1"/>
                </a:solidFill>
              </a:rPr>
              <a:t>calls</a:t>
            </a:r>
          </a:p>
        </p:txBody>
      </p:sp>
      <p:cxnSp>
        <p:nvCxnSpPr>
          <p:cNvPr id="40" name="Conector recto de flecha 39">
            <a:extLst>
              <a:ext uri="{FF2B5EF4-FFF2-40B4-BE49-F238E27FC236}">
                <a16:creationId xmlns:a16="http://schemas.microsoft.com/office/drawing/2014/main" id="{65ADA00B-B061-4BC6-8BEA-533E11C25C79}"/>
              </a:ext>
            </a:extLst>
          </p:cNvPr>
          <p:cNvCxnSpPr>
            <a:cxnSpLocks/>
            <a:stCxn id="30" idx="3"/>
            <a:endCxn id="2" idx="1"/>
          </p:cNvCxnSpPr>
          <p:nvPr/>
        </p:nvCxnSpPr>
        <p:spPr>
          <a:xfrm>
            <a:off x="4680069" y="4783911"/>
            <a:ext cx="654400"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Rectángulo 11"/>
          <p:cNvSpPr/>
          <p:nvPr/>
        </p:nvSpPr>
        <p:spPr>
          <a:xfrm>
            <a:off x="484863" y="351291"/>
            <a:ext cx="3261855" cy="769441"/>
          </a:xfrm>
          <a:prstGeom prst="rect">
            <a:avLst/>
          </a:prstGeom>
        </p:spPr>
        <p:txBody>
          <a:bodyPr wrap="none">
            <a:spAutoFit/>
          </a:bodyPr>
          <a:lstStyle/>
          <a:p>
            <a:r>
              <a:rPr lang="es-ES" sz="4400" dirty="0">
                <a:solidFill>
                  <a:schemeClr val="bg1"/>
                </a:solidFill>
                <a:latin typeface="Segoe UI" panose="020B0502040204020203" pitchFamily="34" charset="0"/>
                <a:cs typeface="Segoe UI" panose="020B0502040204020203" pitchFamily="34" charset="0"/>
              </a:rPr>
              <a:t>Page-</a:t>
            </a:r>
            <a:r>
              <a:rPr lang="es-ES" sz="4400" dirty="0" err="1">
                <a:solidFill>
                  <a:schemeClr val="bg1"/>
                </a:solidFill>
                <a:latin typeface="Segoe UI" panose="020B0502040204020203" pitchFamily="34" charset="0"/>
                <a:cs typeface="Segoe UI" panose="020B0502040204020203" pitchFamily="34" charset="0"/>
              </a:rPr>
              <a:t>Object</a:t>
            </a:r>
            <a:endParaRPr lang="es-ES" sz="4400" dirty="0">
              <a:solidFill>
                <a:schemeClr val="bg1"/>
              </a:solidFill>
              <a:latin typeface="Segoe UI" panose="020B0502040204020203" pitchFamily="34" charset="0"/>
              <a:cs typeface="Segoe UI" panose="020B0502040204020203" pitchFamily="34" charset="0"/>
            </a:endParaRPr>
          </a:p>
        </p:txBody>
      </p:sp>
      <p:sp>
        <p:nvSpPr>
          <p:cNvPr id="14" name="CuadroTexto 13">
            <a:extLst>
              <a:ext uri="{FF2B5EF4-FFF2-40B4-BE49-F238E27FC236}">
                <a16:creationId xmlns:a16="http://schemas.microsoft.com/office/drawing/2014/main" id="{8D5F8848-69CC-474A-8B0C-8685958FFF9D}"/>
              </a:ext>
            </a:extLst>
          </p:cNvPr>
          <p:cNvSpPr txBox="1"/>
          <p:nvPr/>
        </p:nvSpPr>
        <p:spPr>
          <a:xfrm>
            <a:off x="3791774" y="478351"/>
            <a:ext cx="1447800" cy="646331"/>
          </a:xfrm>
          <a:prstGeom prst="rect">
            <a:avLst/>
          </a:prstGeom>
          <a:noFill/>
        </p:spPr>
        <p:txBody>
          <a:bodyPr wrap="square" rtlCol="0">
            <a:spAutoFit/>
          </a:bodyPr>
          <a:lstStyle/>
          <a:p>
            <a:r>
              <a:rPr lang="en-US" sz="3600" dirty="0" err="1">
                <a:solidFill>
                  <a:srgbClr val="49C593"/>
                </a:solidFill>
                <a:latin typeface="Segoe UI" panose="020B0502040204020203" pitchFamily="34" charset="0"/>
                <a:cs typeface="Segoe UI" panose="020B0502040204020203" pitchFamily="34" charset="0"/>
              </a:rPr>
              <a:t>teoría</a:t>
            </a:r>
            <a:endParaRPr lang="en-US" sz="3600" dirty="0">
              <a:solidFill>
                <a:srgbClr val="49C593"/>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70501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rotWithShape="1">
          <a:blip r:embed="rId2">
            <a:extLst>
              <a:ext uri="{28A0092B-C50C-407E-A947-70E740481C1C}">
                <a14:useLocalDpi xmlns:a14="http://schemas.microsoft.com/office/drawing/2010/main" val="0"/>
              </a:ext>
            </a:extLst>
          </a:blip>
          <a:srcRect l="25739" r="18766" b="32709"/>
          <a:stretch/>
        </p:blipFill>
        <p:spPr>
          <a:xfrm>
            <a:off x="7065083" y="1735777"/>
            <a:ext cx="2154959" cy="2623457"/>
          </a:xfrm>
          <a:ln w="28575">
            <a:solidFill>
              <a:schemeClr val="tx1"/>
            </a:solidFill>
          </a:ln>
          <a:effectLst>
            <a:softEdge rad="0"/>
          </a:effectLst>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2546" y="1735777"/>
            <a:ext cx="2209977" cy="2623457"/>
          </a:xfrm>
          <a:prstGeom prst="rect">
            <a:avLst/>
          </a:prstGeom>
          <a:ln w="25400">
            <a:solidFill>
              <a:schemeClr val="tx1"/>
            </a:solidFill>
          </a:ln>
          <a:effectLst>
            <a:softEdge rad="0"/>
          </a:effectLst>
        </p:spPr>
      </p:pic>
      <p:sp>
        <p:nvSpPr>
          <p:cNvPr id="7" name="Marcador de posición de texto 23">
            <a:extLst>
              <a:ext uri="{FF2B5EF4-FFF2-40B4-BE49-F238E27FC236}">
                <a16:creationId xmlns:a16="http://schemas.microsoft.com/office/drawing/2014/main" id="{37B46670-5E24-0941-AD91-1F2F74E23356}"/>
              </a:ext>
            </a:extLst>
          </p:cNvPr>
          <p:cNvSpPr>
            <a:spLocks noGrp="1"/>
          </p:cNvSpPr>
          <p:nvPr/>
        </p:nvSpPr>
        <p:spPr>
          <a:xfrm>
            <a:off x="3144917" y="4491562"/>
            <a:ext cx="2206206" cy="482012"/>
          </a:xfrm>
          <a:prstGeom prst="rect">
            <a:avLst/>
          </a:prstGeom>
        </p:spPr>
        <p:txBody>
          <a:bodyPr vert="horz" lIns="91440" tIns="45720" rIns="91440" bIns="45720" rtlCol="0">
            <a:normAutofit fontScale="92500" lnSpcReduction="10000"/>
          </a:bodyPr>
          <a:lstStyle>
            <a:lvl1pPr marL="0" indent="0" algn="ctr" defTabSz="1828709" rtl="0" eaLnBrk="1" latinLnBrk="0" hangingPunct="1">
              <a:lnSpc>
                <a:spcPct val="90000"/>
              </a:lnSpc>
              <a:spcBef>
                <a:spcPts val="2000"/>
              </a:spcBef>
              <a:buFont typeface="Arial" panose="020B0604020202020204" pitchFamily="34" charset="0"/>
              <a:buNone/>
              <a:defRPr sz="4200" b="1" kern="1200">
                <a:solidFill>
                  <a:schemeClr val="bg1"/>
                </a:solidFill>
                <a:latin typeface="+mn-lt"/>
                <a:ea typeface="+mn-ea"/>
                <a:cs typeface="+mn-cs"/>
              </a:defRPr>
            </a:lvl1pPr>
            <a:lvl2pPr marL="1371531" indent="-457177"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7"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s-ES" sz="3200" dirty="0">
                <a:solidFill>
                  <a:schemeClr val="tx1"/>
                </a:solidFill>
              </a:rPr>
              <a:t>@</a:t>
            </a:r>
            <a:r>
              <a:rPr lang="es-ES" sz="3200" dirty="0" err="1">
                <a:solidFill>
                  <a:schemeClr val="tx1"/>
                </a:solidFill>
              </a:rPr>
              <a:t>cbastospc</a:t>
            </a:r>
            <a:endParaRPr lang="es-ES" sz="3200" dirty="0">
              <a:solidFill>
                <a:schemeClr val="tx1"/>
              </a:solidFill>
            </a:endParaRPr>
          </a:p>
        </p:txBody>
      </p:sp>
      <p:sp>
        <p:nvSpPr>
          <p:cNvPr id="8" name="Marcador de posición de texto 26">
            <a:extLst>
              <a:ext uri="{FF2B5EF4-FFF2-40B4-BE49-F238E27FC236}">
                <a16:creationId xmlns:a16="http://schemas.microsoft.com/office/drawing/2014/main" id="{86E42BFA-1F29-4942-8E58-6F7E05089E39}"/>
              </a:ext>
            </a:extLst>
          </p:cNvPr>
          <p:cNvSpPr>
            <a:spLocks noGrp="1"/>
          </p:cNvSpPr>
          <p:nvPr/>
        </p:nvSpPr>
        <p:spPr>
          <a:xfrm>
            <a:off x="2526191" y="4963287"/>
            <a:ext cx="2982685" cy="624681"/>
          </a:xfrm>
          <a:prstGeom prst="rect">
            <a:avLst/>
          </a:prstGeom>
        </p:spPr>
        <p:txBody>
          <a:bodyPr vert="horz" lIns="91440" tIns="45720" rIns="91440" bIns="45720" rtlCol="0">
            <a:noAutofit/>
          </a:bodyPr>
          <a:lstStyle>
            <a:lvl1pPr marL="0" indent="0" algn="l" defTabSz="1828709" rtl="0" eaLnBrk="1" latinLnBrk="0" hangingPunct="1">
              <a:lnSpc>
                <a:spcPct val="90000"/>
              </a:lnSpc>
              <a:spcBef>
                <a:spcPts val="2000"/>
              </a:spcBef>
              <a:buFont typeface="Arial" panose="020B0604020202020204" pitchFamily="34" charset="0"/>
              <a:buNone/>
              <a:defRPr sz="8000" b="1" i="0" kern="1200">
                <a:solidFill>
                  <a:schemeClr val="tx1"/>
                </a:solidFill>
                <a:latin typeface="Calibri" panose="020F0502020204030204" pitchFamily="34" charset="0"/>
                <a:ea typeface="+mn-ea"/>
                <a:cs typeface="Calibri" panose="020F0502020204030204" pitchFamily="34" charset="0"/>
              </a:defRPr>
            </a:lvl1pPr>
            <a:lvl2pPr marL="914354" indent="0" algn="l" defTabSz="1828709" rtl="0" eaLnBrk="1" latinLnBrk="0" hangingPunct="1">
              <a:lnSpc>
                <a:spcPct val="90000"/>
              </a:lnSpc>
              <a:spcBef>
                <a:spcPts val="1000"/>
              </a:spcBef>
              <a:buFont typeface="Arial" panose="020B0604020202020204" pitchFamily="34" charset="0"/>
              <a:buNone/>
              <a:defRPr sz="8000" b="1" i="0" kern="1200">
                <a:solidFill>
                  <a:schemeClr val="tx1"/>
                </a:solidFill>
                <a:latin typeface="Calibri" panose="020F0502020204030204" pitchFamily="34" charset="0"/>
                <a:ea typeface="+mn-ea"/>
                <a:cs typeface="Calibri" panose="020F0502020204030204" pitchFamily="34" charset="0"/>
              </a:defRPr>
            </a:lvl2pPr>
            <a:lvl3pPr marL="1828709" indent="0" algn="l" defTabSz="1828709" rtl="0" eaLnBrk="1" latinLnBrk="0" hangingPunct="1">
              <a:lnSpc>
                <a:spcPct val="90000"/>
              </a:lnSpc>
              <a:spcBef>
                <a:spcPts val="1000"/>
              </a:spcBef>
              <a:buFont typeface="Arial" panose="020B0604020202020204" pitchFamily="34" charset="0"/>
              <a:buNone/>
              <a:defRPr sz="8000" b="1" i="0" kern="1200">
                <a:solidFill>
                  <a:schemeClr val="tx1"/>
                </a:solidFill>
                <a:latin typeface="Calibri" panose="020F0502020204030204" pitchFamily="34" charset="0"/>
                <a:ea typeface="+mn-ea"/>
                <a:cs typeface="Calibri" panose="020F0502020204030204" pitchFamily="34" charset="0"/>
              </a:defRPr>
            </a:lvl3pPr>
            <a:lvl4pPr marL="2743063" indent="0" algn="l" defTabSz="1828709" rtl="0" eaLnBrk="1" latinLnBrk="0" hangingPunct="1">
              <a:lnSpc>
                <a:spcPct val="90000"/>
              </a:lnSpc>
              <a:spcBef>
                <a:spcPts val="1000"/>
              </a:spcBef>
              <a:buFont typeface="Arial" panose="020B0604020202020204" pitchFamily="34" charset="0"/>
              <a:buNone/>
              <a:defRPr sz="8000" b="1" i="0" kern="1200">
                <a:solidFill>
                  <a:schemeClr val="tx1"/>
                </a:solidFill>
                <a:latin typeface="Calibri" panose="020F0502020204030204" pitchFamily="34" charset="0"/>
                <a:ea typeface="+mn-ea"/>
                <a:cs typeface="Calibri" panose="020F0502020204030204" pitchFamily="34" charset="0"/>
              </a:defRPr>
            </a:lvl4pPr>
            <a:lvl5pPr marL="3657417" indent="0" algn="l" defTabSz="1828709" rtl="0" eaLnBrk="1" latinLnBrk="0" hangingPunct="1">
              <a:lnSpc>
                <a:spcPct val="90000"/>
              </a:lnSpc>
              <a:spcBef>
                <a:spcPts val="1000"/>
              </a:spcBef>
              <a:buFont typeface="Arial" panose="020B0604020202020204" pitchFamily="34" charset="0"/>
              <a:buNone/>
              <a:defRPr sz="8000" b="1" i="0" kern="1200">
                <a:solidFill>
                  <a:schemeClr val="tx1"/>
                </a:solidFill>
                <a:latin typeface="Calibri" panose="020F0502020204030204" pitchFamily="34" charset="0"/>
                <a:ea typeface="+mn-ea"/>
                <a:cs typeface="Calibri" panose="020F0502020204030204" pitchFamily="34" charset="0"/>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s-ES" sz="4000" dirty="0"/>
              <a:t>Carlos Bastos</a:t>
            </a:r>
            <a:endParaRPr lang="es-ES" sz="5400" dirty="0"/>
          </a:p>
        </p:txBody>
      </p:sp>
      <p:pic>
        <p:nvPicPr>
          <p:cNvPr id="9" name="Picture 4" descr="Imagen relacionada">
            <a:extLst>
              <a:ext uri="{FF2B5EF4-FFF2-40B4-BE49-F238E27FC236}">
                <a16:creationId xmlns:a16="http://schemas.microsoft.com/office/drawing/2014/main" id="{26726662-2271-480D-B14E-6A87B98FF5C4}"/>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839446" y="4500170"/>
            <a:ext cx="409380" cy="409380"/>
          </a:xfrm>
          <a:prstGeom prst="rect">
            <a:avLst/>
          </a:prstGeom>
          <a:noFill/>
          <a:extLst>
            <a:ext uri="{909E8E84-426E-40DD-AFC4-6F175D3DCCD1}">
              <a14:hiddenFill xmlns:a14="http://schemas.microsoft.com/office/drawing/2010/main">
                <a:solidFill>
                  <a:srgbClr val="FFFFFF"/>
                </a:solidFill>
              </a14:hiddenFill>
            </a:ext>
          </a:extLst>
        </p:spPr>
      </p:pic>
      <p:sp>
        <p:nvSpPr>
          <p:cNvPr id="10" name="Marcador de posición de texto 23">
            <a:extLst>
              <a:ext uri="{FF2B5EF4-FFF2-40B4-BE49-F238E27FC236}">
                <a16:creationId xmlns:a16="http://schemas.microsoft.com/office/drawing/2014/main" id="{37B46670-5E24-0941-AD91-1F2F74E23356}"/>
              </a:ext>
            </a:extLst>
          </p:cNvPr>
          <p:cNvSpPr>
            <a:spLocks noGrp="1"/>
          </p:cNvSpPr>
          <p:nvPr/>
        </p:nvSpPr>
        <p:spPr>
          <a:xfrm>
            <a:off x="7370554" y="4501850"/>
            <a:ext cx="2206206" cy="482012"/>
          </a:xfrm>
          <a:prstGeom prst="rect">
            <a:avLst/>
          </a:prstGeom>
        </p:spPr>
        <p:txBody>
          <a:bodyPr vert="horz" lIns="91440" tIns="45720" rIns="91440" bIns="45720" rtlCol="0">
            <a:normAutofit fontScale="92500" lnSpcReduction="10000"/>
          </a:bodyPr>
          <a:lstStyle>
            <a:lvl1pPr marL="0" indent="0" algn="ctr" defTabSz="1828709" rtl="0" eaLnBrk="1" latinLnBrk="0" hangingPunct="1">
              <a:lnSpc>
                <a:spcPct val="90000"/>
              </a:lnSpc>
              <a:spcBef>
                <a:spcPts val="2000"/>
              </a:spcBef>
              <a:buFont typeface="Arial" panose="020B0604020202020204" pitchFamily="34" charset="0"/>
              <a:buNone/>
              <a:defRPr sz="4200" b="1" kern="1200">
                <a:solidFill>
                  <a:schemeClr val="bg1"/>
                </a:solidFill>
                <a:latin typeface="+mn-lt"/>
                <a:ea typeface="+mn-ea"/>
                <a:cs typeface="+mn-cs"/>
              </a:defRPr>
            </a:lvl1pPr>
            <a:lvl2pPr marL="1371531" indent="-457177"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7"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s-ES" sz="3200" dirty="0">
                <a:solidFill>
                  <a:schemeClr val="tx1"/>
                </a:solidFill>
              </a:rPr>
              <a:t>@</a:t>
            </a:r>
            <a:r>
              <a:rPr lang="es-ES" sz="3200" dirty="0" err="1">
                <a:solidFill>
                  <a:schemeClr val="tx1"/>
                </a:solidFill>
              </a:rPr>
              <a:t>ivanirega</a:t>
            </a:r>
            <a:endParaRPr lang="es-ES" sz="3200" dirty="0">
              <a:solidFill>
                <a:schemeClr val="tx1"/>
              </a:solidFill>
            </a:endParaRPr>
          </a:p>
        </p:txBody>
      </p:sp>
      <p:sp>
        <p:nvSpPr>
          <p:cNvPr id="11" name="Marcador de posición de texto 26">
            <a:extLst>
              <a:ext uri="{FF2B5EF4-FFF2-40B4-BE49-F238E27FC236}">
                <a16:creationId xmlns:a16="http://schemas.microsoft.com/office/drawing/2014/main" id="{86E42BFA-1F29-4942-8E58-6F7E05089E39}"/>
              </a:ext>
            </a:extLst>
          </p:cNvPr>
          <p:cNvSpPr>
            <a:spLocks noGrp="1"/>
          </p:cNvSpPr>
          <p:nvPr/>
        </p:nvSpPr>
        <p:spPr>
          <a:xfrm>
            <a:off x="6751828" y="4973575"/>
            <a:ext cx="2982685" cy="624681"/>
          </a:xfrm>
          <a:prstGeom prst="rect">
            <a:avLst/>
          </a:prstGeom>
        </p:spPr>
        <p:txBody>
          <a:bodyPr vert="horz" lIns="91440" tIns="45720" rIns="91440" bIns="45720" rtlCol="0">
            <a:noAutofit/>
          </a:bodyPr>
          <a:lstStyle>
            <a:lvl1pPr marL="0" indent="0" algn="l" defTabSz="1828709" rtl="0" eaLnBrk="1" latinLnBrk="0" hangingPunct="1">
              <a:lnSpc>
                <a:spcPct val="90000"/>
              </a:lnSpc>
              <a:spcBef>
                <a:spcPts val="2000"/>
              </a:spcBef>
              <a:buFont typeface="Arial" panose="020B0604020202020204" pitchFamily="34" charset="0"/>
              <a:buNone/>
              <a:defRPr sz="8000" b="1" i="0" kern="1200">
                <a:solidFill>
                  <a:schemeClr val="tx1"/>
                </a:solidFill>
                <a:latin typeface="Calibri" panose="020F0502020204030204" pitchFamily="34" charset="0"/>
                <a:ea typeface="+mn-ea"/>
                <a:cs typeface="Calibri" panose="020F0502020204030204" pitchFamily="34" charset="0"/>
              </a:defRPr>
            </a:lvl1pPr>
            <a:lvl2pPr marL="914354" indent="0" algn="l" defTabSz="1828709" rtl="0" eaLnBrk="1" latinLnBrk="0" hangingPunct="1">
              <a:lnSpc>
                <a:spcPct val="90000"/>
              </a:lnSpc>
              <a:spcBef>
                <a:spcPts val="1000"/>
              </a:spcBef>
              <a:buFont typeface="Arial" panose="020B0604020202020204" pitchFamily="34" charset="0"/>
              <a:buNone/>
              <a:defRPr sz="8000" b="1" i="0" kern="1200">
                <a:solidFill>
                  <a:schemeClr val="tx1"/>
                </a:solidFill>
                <a:latin typeface="Calibri" panose="020F0502020204030204" pitchFamily="34" charset="0"/>
                <a:ea typeface="+mn-ea"/>
                <a:cs typeface="Calibri" panose="020F0502020204030204" pitchFamily="34" charset="0"/>
              </a:defRPr>
            </a:lvl2pPr>
            <a:lvl3pPr marL="1828709" indent="0" algn="l" defTabSz="1828709" rtl="0" eaLnBrk="1" latinLnBrk="0" hangingPunct="1">
              <a:lnSpc>
                <a:spcPct val="90000"/>
              </a:lnSpc>
              <a:spcBef>
                <a:spcPts val="1000"/>
              </a:spcBef>
              <a:buFont typeface="Arial" panose="020B0604020202020204" pitchFamily="34" charset="0"/>
              <a:buNone/>
              <a:defRPr sz="8000" b="1" i="0" kern="1200">
                <a:solidFill>
                  <a:schemeClr val="tx1"/>
                </a:solidFill>
                <a:latin typeface="Calibri" panose="020F0502020204030204" pitchFamily="34" charset="0"/>
                <a:ea typeface="+mn-ea"/>
                <a:cs typeface="Calibri" panose="020F0502020204030204" pitchFamily="34" charset="0"/>
              </a:defRPr>
            </a:lvl3pPr>
            <a:lvl4pPr marL="2743063" indent="0" algn="l" defTabSz="1828709" rtl="0" eaLnBrk="1" latinLnBrk="0" hangingPunct="1">
              <a:lnSpc>
                <a:spcPct val="90000"/>
              </a:lnSpc>
              <a:spcBef>
                <a:spcPts val="1000"/>
              </a:spcBef>
              <a:buFont typeface="Arial" panose="020B0604020202020204" pitchFamily="34" charset="0"/>
              <a:buNone/>
              <a:defRPr sz="8000" b="1" i="0" kern="1200">
                <a:solidFill>
                  <a:schemeClr val="tx1"/>
                </a:solidFill>
                <a:latin typeface="Calibri" panose="020F0502020204030204" pitchFamily="34" charset="0"/>
                <a:ea typeface="+mn-ea"/>
                <a:cs typeface="Calibri" panose="020F0502020204030204" pitchFamily="34" charset="0"/>
              </a:defRPr>
            </a:lvl4pPr>
            <a:lvl5pPr marL="3657417" indent="0" algn="l" defTabSz="1828709" rtl="0" eaLnBrk="1" latinLnBrk="0" hangingPunct="1">
              <a:lnSpc>
                <a:spcPct val="90000"/>
              </a:lnSpc>
              <a:spcBef>
                <a:spcPts val="1000"/>
              </a:spcBef>
              <a:buFont typeface="Arial" panose="020B0604020202020204" pitchFamily="34" charset="0"/>
              <a:buNone/>
              <a:defRPr sz="8000" b="1" i="0" kern="1200">
                <a:solidFill>
                  <a:schemeClr val="tx1"/>
                </a:solidFill>
                <a:latin typeface="Calibri" panose="020F0502020204030204" pitchFamily="34" charset="0"/>
                <a:ea typeface="+mn-ea"/>
                <a:cs typeface="Calibri" panose="020F0502020204030204" pitchFamily="34" charset="0"/>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s-ES" sz="4000" dirty="0"/>
              <a:t>Iván Reinoso</a:t>
            </a:r>
            <a:endParaRPr lang="es-ES" sz="5400" dirty="0"/>
          </a:p>
        </p:txBody>
      </p:sp>
      <p:pic>
        <p:nvPicPr>
          <p:cNvPr id="12" name="Picture 4" descr="Imagen relacionada">
            <a:extLst>
              <a:ext uri="{FF2B5EF4-FFF2-40B4-BE49-F238E27FC236}">
                <a16:creationId xmlns:a16="http://schemas.microsoft.com/office/drawing/2014/main" id="{26726662-2271-480D-B14E-6A87B98FF5C4}"/>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7065083" y="4510458"/>
            <a:ext cx="409380" cy="409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461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2CFE6195-EA83-4C47-A03F-329D229C5AB7}"/>
              </a:ext>
            </a:extLst>
          </p:cNvPr>
          <p:cNvPicPr>
            <a:picLocks noChangeAspect="1"/>
          </p:cNvPicPr>
          <p:nvPr/>
        </p:nvPicPr>
        <p:blipFill>
          <a:blip r:embed="rId2"/>
          <a:stretch>
            <a:fillRect/>
          </a:stretch>
        </p:blipFill>
        <p:spPr>
          <a:xfrm>
            <a:off x="537015" y="2329729"/>
            <a:ext cx="4615249" cy="3862936"/>
          </a:xfrm>
          <a:prstGeom prst="rect">
            <a:avLst/>
          </a:prstGeom>
          <a:effectLst>
            <a:glow rad="25400">
              <a:schemeClr val="bg1">
                <a:alpha val="40000"/>
              </a:schemeClr>
            </a:glow>
          </a:effectLst>
        </p:spPr>
      </p:pic>
      <p:pic>
        <p:nvPicPr>
          <p:cNvPr id="11" name="Imagen 10">
            <a:extLst>
              <a:ext uri="{FF2B5EF4-FFF2-40B4-BE49-F238E27FC236}">
                <a16:creationId xmlns:a16="http://schemas.microsoft.com/office/drawing/2014/main" id="{FACE3969-615E-4C45-B56D-19518D2A9CE0}"/>
              </a:ext>
            </a:extLst>
          </p:cNvPr>
          <p:cNvPicPr>
            <a:picLocks noChangeAspect="1"/>
          </p:cNvPicPr>
          <p:nvPr/>
        </p:nvPicPr>
        <p:blipFill>
          <a:blip r:embed="rId3"/>
          <a:stretch>
            <a:fillRect/>
          </a:stretch>
        </p:blipFill>
        <p:spPr>
          <a:xfrm>
            <a:off x="5673652" y="1849550"/>
            <a:ext cx="5830965" cy="4823295"/>
          </a:xfrm>
          <a:prstGeom prst="rect">
            <a:avLst/>
          </a:prstGeom>
          <a:effectLst>
            <a:glow rad="25400">
              <a:schemeClr val="bg1">
                <a:alpha val="40000"/>
              </a:schemeClr>
            </a:glow>
          </a:effectLst>
        </p:spPr>
      </p:pic>
      <p:pic>
        <p:nvPicPr>
          <p:cNvPr id="13" name="Imagen 12">
            <a:extLst>
              <a:ext uri="{FF2B5EF4-FFF2-40B4-BE49-F238E27FC236}">
                <a16:creationId xmlns:a16="http://schemas.microsoft.com/office/drawing/2014/main" id="{DB69B325-2AFF-4143-A6CE-6A622ECFDFA2}"/>
              </a:ext>
            </a:extLst>
          </p:cNvPr>
          <p:cNvPicPr>
            <a:picLocks noChangeAspect="1"/>
          </p:cNvPicPr>
          <p:nvPr/>
        </p:nvPicPr>
        <p:blipFill>
          <a:blip r:embed="rId4"/>
          <a:stretch>
            <a:fillRect/>
          </a:stretch>
        </p:blipFill>
        <p:spPr>
          <a:xfrm>
            <a:off x="5789641" y="433524"/>
            <a:ext cx="5598986" cy="664286"/>
          </a:xfrm>
          <a:prstGeom prst="rect">
            <a:avLst/>
          </a:prstGeom>
          <a:effectLst>
            <a:glow rad="25400">
              <a:schemeClr val="bg1">
                <a:alpha val="40000"/>
              </a:schemeClr>
            </a:glow>
          </a:effectLst>
        </p:spPr>
      </p:pic>
      <p:sp>
        <p:nvSpPr>
          <p:cNvPr id="25" name="CuadroTexto 24">
            <a:extLst>
              <a:ext uri="{FF2B5EF4-FFF2-40B4-BE49-F238E27FC236}">
                <a16:creationId xmlns:a16="http://schemas.microsoft.com/office/drawing/2014/main" id="{19C6170D-CFD8-49E4-816C-97EDFBA2B700}"/>
              </a:ext>
            </a:extLst>
          </p:cNvPr>
          <p:cNvSpPr txBox="1"/>
          <p:nvPr/>
        </p:nvSpPr>
        <p:spPr>
          <a:xfrm>
            <a:off x="5103102" y="3891865"/>
            <a:ext cx="1376218" cy="369332"/>
          </a:xfrm>
          <a:prstGeom prst="rect">
            <a:avLst/>
          </a:prstGeom>
          <a:noFill/>
        </p:spPr>
        <p:txBody>
          <a:bodyPr wrap="square" rtlCol="0">
            <a:spAutoFit/>
          </a:bodyPr>
          <a:lstStyle/>
          <a:p>
            <a:r>
              <a:rPr lang="en-US" dirty="0">
                <a:solidFill>
                  <a:schemeClr val="bg1"/>
                </a:solidFill>
              </a:rPr>
              <a:t>calls</a:t>
            </a:r>
          </a:p>
        </p:txBody>
      </p:sp>
      <p:cxnSp>
        <p:nvCxnSpPr>
          <p:cNvPr id="26" name="Conector recto de flecha 25">
            <a:extLst>
              <a:ext uri="{FF2B5EF4-FFF2-40B4-BE49-F238E27FC236}">
                <a16:creationId xmlns:a16="http://schemas.microsoft.com/office/drawing/2014/main" id="{76AE51E0-8D6F-4932-8634-0B5B6F4E744C}"/>
              </a:ext>
            </a:extLst>
          </p:cNvPr>
          <p:cNvCxnSpPr>
            <a:cxnSpLocks/>
            <a:stCxn id="7" idx="3"/>
            <a:endCxn id="11" idx="1"/>
          </p:cNvCxnSpPr>
          <p:nvPr/>
        </p:nvCxnSpPr>
        <p:spPr>
          <a:xfrm>
            <a:off x="5152264" y="4261197"/>
            <a:ext cx="521388" cy="1"/>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id="{03CB87ED-D98B-4404-8865-52F51E0F0D1A}"/>
              </a:ext>
            </a:extLst>
          </p:cNvPr>
          <p:cNvCxnSpPr>
            <a:cxnSpLocks/>
            <a:stCxn id="11" idx="0"/>
            <a:endCxn id="13" idx="2"/>
          </p:cNvCxnSpPr>
          <p:nvPr/>
        </p:nvCxnSpPr>
        <p:spPr>
          <a:xfrm flipH="1" flipV="1">
            <a:off x="8589134" y="1097810"/>
            <a:ext cx="1" cy="751740"/>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CuadroTexto 29">
            <a:extLst>
              <a:ext uri="{FF2B5EF4-FFF2-40B4-BE49-F238E27FC236}">
                <a16:creationId xmlns:a16="http://schemas.microsoft.com/office/drawing/2014/main" id="{97B5AC85-396E-4BE9-9E35-EC6CFF814F96}"/>
              </a:ext>
            </a:extLst>
          </p:cNvPr>
          <p:cNvSpPr txBox="1"/>
          <p:nvPr/>
        </p:nvSpPr>
        <p:spPr>
          <a:xfrm>
            <a:off x="8589134" y="1304403"/>
            <a:ext cx="1758422" cy="338554"/>
          </a:xfrm>
          <a:prstGeom prst="rect">
            <a:avLst/>
          </a:prstGeom>
          <a:noFill/>
        </p:spPr>
        <p:txBody>
          <a:bodyPr wrap="square" rtlCol="0">
            <a:spAutoFit/>
          </a:bodyPr>
          <a:lstStyle/>
          <a:p>
            <a:r>
              <a:rPr lang="en-US" sz="1600" dirty="0">
                <a:solidFill>
                  <a:schemeClr val="bg1"/>
                </a:solidFill>
              </a:rPr>
              <a:t>reads and interacts</a:t>
            </a:r>
          </a:p>
        </p:txBody>
      </p:sp>
      <p:sp>
        <p:nvSpPr>
          <p:cNvPr id="12" name="Rectángulo 11"/>
          <p:cNvSpPr/>
          <p:nvPr/>
        </p:nvSpPr>
        <p:spPr>
          <a:xfrm>
            <a:off x="484863" y="351291"/>
            <a:ext cx="3261855" cy="769441"/>
          </a:xfrm>
          <a:prstGeom prst="rect">
            <a:avLst/>
          </a:prstGeom>
        </p:spPr>
        <p:txBody>
          <a:bodyPr wrap="none">
            <a:spAutoFit/>
          </a:bodyPr>
          <a:lstStyle/>
          <a:p>
            <a:r>
              <a:rPr lang="es-ES" sz="4400" dirty="0">
                <a:solidFill>
                  <a:schemeClr val="bg1"/>
                </a:solidFill>
                <a:latin typeface="Segoe UI" panose="020B0502040204020203" pitchFamily="34" charset="0"/>
                <a:cs typeface="Segoe UI" panose="020B0502040204020203" pitchFamily="34" charset="0"/>
              </a:rPr>
              <a:t>Page-</a:t>
            </a:r>
            <a:r>
              <a:rPr lang="es-ES" sz="4400" dirty="0" err="1">
                <a:solidFill>
                  <a:schemeClr val="bg1"/>
                </a:solidFill>
                <a:latin typeface="Segoe UI" panose="020B0502040204020203" pitchFamily="34" charset="0"/>
                <a:cs typeface="Segoe UI" panose="020B0502040204020203" pitchFamily="34" charset="0"/>
              </a:rPr>
              <a:t>Object</a:t>
            </a:r>
            <a:endParaRPr lang="es-ES" sz="4400" dirty="0">
              <a:solidFill>
                <a:schemeClr val="bg1"/>
              </a:solidFill>
              <a:latin typeface="Segoe UI" panose="020B0502040204020203" pitchFamily="34" charset="0"/>
              <a:cs typeface="Segoe UI" panose="020B0502040204020203" pitchFamily="34" charset="0"/>
            </a:endParaRPr>
          </a:p>
        </p:txBody>
      </p:sp>
      <p:sp>
        <p:nvSpPr>
          <p:cNvPr id="15" name="CuadroTexto 14">
            <a:extLst>
              <a:ext uri="{FF2B5EF4-FFF2-40B4-BE49-F238E27FC236}">
                <a16:creationId xmlns:a16="http://schemas.microsoft.com/office/drawing/2014/main" id="{8D5F8848-69CC-474A-8B0C-8685958FFF9D}"/>
              </a:ext>
            </a:extLst>
          </p:cNvPr>
          <p:cNvSpPr txBox="1"/>
          <p:nvPr/>
        </p:nvSpPr>
        <p:spPr>
          <a:xfrm>
            <a:off x="3667959" y="474401"/>
            <a:ext cx="2407456" cy="646331"/>
          </a:xfrm>
          <a:prstGeom prst="rect">
            <a:avLst/>
          </a:prstGeom>
          <a:noFill/>
        </p:spPr>
        <p:txBody>
          <a:bodyPr wrap="square" rtlCol="0">
            <a:spAutoFit/>
          </a:bodyPr>
          <a:lstStyle/>
          <a:p>
            <a:r>
              <a:rPr lang="en-US" sz="3600" dirty="0" err="1">
                <a:solidFill>
                  <a:srgbClr val="53A2D3"/>
                </a:solidFill>
                <a:latin typeface="Segoe UI" panose="020B0502040204020203" pitchFamily="34" charset="0"/>
                <a:cs typeface="Segoe UI" panose="020B0502040204020203" pitchFamily="34" charset="0"/>
              </a:rPr>
              <a:t>realidad</a:t>
            </a:r>
            <a:endParaRPr lang="en-US" sz="3600" dirty="0">
              <a:solidFill>
                <a:srgbClr val="53A2D3"/>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1309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posición de texto 26">
            <a:extLst>
              <a:ext uri="{FF2B5EF4-FFF2-40B4-BE49-F238E27FC236}">
                <a16:creationId xmlns:a16="http://schemas.microsoft.com/office/drawing/2014/main" id="{BD58E9A8-FA16-46EE-8A32-F197F2C2D98B}"/>
              </a:ext>
            </a:extLst>
          </p:cNvPr>
          <p:cNvSpPr>
            <a:spLocks noGrp="1"/>
          </p:cNvSpPr>
          <p:nvPr/>
        </p:nvSpPr>
        <p:spPr>
          <a:xfrm>
            <a:off x="2389787" y="2804319"/>
            <a:ext cx="7412426" cy="624681"/>
          </a:xfrm>
          <a:prstGeom prst="rect">
            <a:avLst/>
          </a:prstGeom>
        </p:spPr>
        <p:txBody>
          <a:bodyPr vert="horz" lIns="91440" tIns="45720" rIns="91440" bIns="45720" rtlCol="0">
            <a:noAutofit/>
          </a:bodyPr>
          <a:lstStyle>
            <a:lvl1pPr marL="0" indent="0" algn="l" defTabSz="1828709" rtl="0" eaLnBrk="1" latinLnBrk="0" hangingPunct="1">
              <a:lnSpc>
                <a:spcPct val="90000"/>
              </a:lnSpc>
              <a:spcBef>
                <a:spcPts val="2000"/>
              </a:spcBef>
              <a:buFont typeface="Arial" panose="020B0604020202020204" pitchFamily="34" charset="0"/>
              <a:buNone/>
              <a:defRPr sz="8000" b="1" i="0" kern="1200">
                <a:solidFill>
                  <a:schemeClr val="tx1"/>
                </a:solidFill>
                <a:latin typeface="Calibri" panose="020F0502020204030204" pitchFamily="34" charset="0"/>
                <a:ea typeface="+mn-ea"/>
                <a:cs typeface="Calibri" panose="020F0502020204030204" pitchFamily="34" charset="0"/>
              </a:defRPr>
            </a:lvl1pPr>
            <a:lvl2pPr marL="914354" indent="0" algn="l" defTabSz="1828709" rtl="0" eaLnBrk="1" latinLnBrk="0" hangingPunct="1">
              <a:lnSpc>
                <a:spcPct val="90000"/>
              </a:lnSpc>
              <a:spcBef>
                <a:spcPts val="1000"/>
              </a:spcBef>
              <a:buFont typeface="Arial" panose="020B0604020202020204" pitchFamily="34" charset="0"/>
              <a:buNone/>
              <a:defRPr sz="8000" b="1" i="0" kern="1200">
                <a:solidFill>
                  <a:schemeClr val="tx1"/>
                </a:solidFill>
                <a:latin typeface="Calibri" panose="020F0502020204030204" pitchFamily="34" charset="0"/>
                <a:ea typeface="+mn-ea"/>
                <a:cs typeface="Calibri" panose="020F0502020204030204" pitchFamily="34" charset="0"/>
              </a:defRPr>
            </a:lvl2pPr>
            <a:lvl3pPr marL="1828709" indent="0" algn="l" defTabSz="1828709" rtl="0" eaLnBrk="1" latinLnBrk="0" hangingPunct="1">
              <a:lnSpc>
                <a:spcPct val="90000"/>
              </a:lnSpc>
              <a:spcBef>
                <a:spcPts val="1000"/>
              </a:spcBef>
              <a:buFont typeface="Arial" panose="020B0604020202020204" pitchFamily="34" charset="0"/>
              <a:buNone/>
              <a:defRPr sz="8000" b="1" i="0" kern="1200">
                <a:solidFill>
                  <a:schemeClr val="tx1"/>
                </a:solidFill>
                <a:latin typeface="Calibri" panose="020F0502020204030204" pitchFamily="34" charset="0"/>
                <a:ea typeface="+mn-ea"/>
                <a:cs typeface="Calibri" panose="020F0502020204030204" pitchFamily="34" charset="0"/>
              </a:defRPr>
            </a:lvl3pPr>
            <a:lvl4pPr marL="2743063" indent="0" algn="l" defTabSz="1828709" rtl="0" eaLnBrk="1" latinLnBrk="0" hangingPunct="1">
              <a:lnSpc>
                <a:spcPct val="90000"/>
              </a:lnSpc>
              <a:spcBef>
                <a:spcPts val="1000"/>
              </a:spcBef>
              <a:buFont typeface="Arial" panose="020B0604020202020204" pitchFamily="34" charset="0"/>
              <a:buNone/>
              <a:defRPr sz="8000" b="1" i="0" kern="1200">
                <a:solidFill>
                  <a:schemeClr val="tx1"/>
                </a:solidFill>
                <a:latin typeface="Calibri" panose="020F0502020204030204" pitchFamily="34" charset="0"/>
                <a:ea typeface="+mn-ea"/>
                <a:cs typeface="Calibri" panose="020F0502020204030204" pitchFamily="34" charset="0"/>
              </a:defRPr>
            </a:lvl4pPr>
            <a:lvl5pPr marL="3657417" indent="0" algn="l" defTabSz="1828709" rtl="0" eaLnBrk="1" latinLnBrk="0" hangingPunct="1">
              <a:lnSpc>
                <a:spcPct val="90000"/>
              </a:lnSpc>
              <a:spcBef>
                <a:spcPts val="1000"/>
              </a:spcBef>
              <a:buFont typeface="Arial" panose="020B0604020202020204" pitchFamily="34" charset="0"/>
              <a:buNone/>
              <a:defRPr sz="8000" b="1" i="0" kern="1200">
                <a:solidFill>
                  <a:schemeClr val="tx1"/>
                </a:solidFill>
                <a:latin typeface="Calibri" panose="020F0502020204030204" pitchFamily="34" charset="0"/>
                <a:ea typeface="+mn-ea"/>
                <a:cs typeface="Calibri" panose="020F0502020204030204" pitchFamily="34" charset="0"/>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r>
              <a:rPr lang="es-ES" dirty="0"/>
              <a:t>¿Preguntas? </a:t>
            </a:r>
          </a:p>
        </p:txBody>
      </p:sp>
    </p:spTree>
    <p:extLst>
      <p:ext uri="{BB962C8B-B14F-4D97-AF65-F5344CB8AC3E}">
        <p14:creationId xmlns:p14="http://schemas.microsoft.com/office/powerpoint/2010/main" val="4098488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971C5F2-74A6-4F0E-9FA8-33683585ADF3}"/>
              </a:ext>
            </a:extLst>
          </p:cNvPr>
          <p:cNvSpPr/>
          <p:nvPr/>
        </p:nvSpPr>
        <p:spPr>
          <a:xfrm>
            <a:off x="0" y="4987636"/>
            <a:ext cx="12192000" cy="187036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Imagen 7" descr="Imagen que contiene dibujo, reloj&#10;&#10;Descripción generada automáticamente">
            <a:extLst>
              <a:ext uri="{FF2B5EF4-FFF2-40B4-BE49-F238E27FC236}">
                <a16:creationId xmlns:a16="http://schemas.microsoft.com/office/drawing/2014/main" id="{5D440C69-C7C3-479B-A4D6-674FFFDA1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461" y="5463611"/>
            <a:ext cx="4808598" cy="891113"/>
          </a:xfrm>
          <a:prstGeom prst="rect">
            <a:avLst/>
          </a:prstGeom>
        </p:spPr>
      </p:pic>
      <p:sp>
        <p:nvSpPr>
          <p:cNvPr id="4" name="Marcador de posición de texto 26">
            <a:extLst>
              <a:ext uri="{FF2B5EF4-FFF2-40B4-BE49-F238E27FC236}">
                <a16:creationId xmlns:a16="http://schemas.microsoft.com/office/drawing/2014/main" id="{39A58E15-8C27-4298-8EC9-9393BDA37E69}"/>
              </a:ext>
            </a:extLst>
          </p:cNvPr>
          <p:cNvSpPr>
            <a:spLocks noGrp="1"/>
          </p:cNvSpPr>
          <p:nvPr/>
        </p:nvSpPr>
        <p:spPr>
          <a:xfrm>
            <a:off x="2389787" y="2326338"/>
            <a:ext cx="7412426" cy="1234281"/>
          </a:xfrm>
          <a:prstGeom prst="rect">
            <a:avLst/>
          </a:prstGeom>
        </p:spPr>
        <p:txBody>
          <a:bodyPr vert="horz" lIns="91440" tIns="45720" rIns="91440" bIns="45720" rtlCol="0">
            <a:noAutofit/>
          </a:bodyPr>
          <a:lstStyle>
            <a:lvl1pPr marL="0" indent="0" algn="l" defTabSz="1828709" rtl="0" eaLnBrk="1" latinLnBrk="0" hangingPunct="1">
              <a:lnSpc>
                <a:spcPct val="90000"/>
              </a:lnSpc>
              <a:spcBef>
                <a:spcPts val="2000"/>
              </a:spcBef>
              <a:buFont typeface="Arial" panose="020B0604020202020204" pitchFamily="34" charset="0"/>
              <a:buNone/>
              <a:defRPr sz="8000" b="1" i="0" kern="1200">
                <a:solidFill>
                  <a:schemeClr val="tx1"/>
                </a:solidFill>
                <a:latin typeface="Calibri" panose="020F0502020204030204" pitchFamily="34" charset="0"/>
                <a:ea typeface="+mn-ea"/>
                <a:cs typeface="Calibri" panose="020F0502020204030204" pitchFamily="34" charset="0"/>
              </a:defRPr>
            </a:lvl1pPr>
            <a:lvl2pPr marL="914354" indent="0" algn="l" defTabSz="1828709" rtl="0" eaLnBrk="1" latinLnBrk="0" hangingPunct="1">
              <a:lnSpc>
                <a:spcPct val="90000"/>
              </a:lnSpc>
              <a:spcBef>
                <a:spcPts val="1000"/>
              </a:spcBef>
              <a:buFont typeface="Arial" panose="020B0604020202020204" pitchFamily="34" charset="0"/>
              <a:buNone/>
              <a:defRPr sz="8000" b="1" i="0" kern="1200">
                <a:solidFill>
                  <a:schemeClr val="tx1"/>
                </a:solidFill>
                <a:latin typeface="Calibri" panose="020F0502020204030204" pitchFamily="34" charset="0"/>
                <a:ea typeface="+mn-ea"/>
                <a:cs typeface="Calibri" panose="020F0502020204030204" pitchFamily="34" charset="0"/>
              </a:defRPr>
            </a:lvl2pPr>
            <a:lvl3pPr marL="1828709" indent="0" algn="l" defTabSz="1828709" rtl="0" eaLnBrk="1" latinLnBrk="0" hangingPunct="1">
              <a:lnSpc>
                <a:spcPct val="90000"/>
              </a:lnSpc>
              <a:spcBef>
                <a:spcPts val="1000"/>
              </a:spcBef>
              <a:buFont typeface="Arial" panose="020B0604020202020204" pitchFamily="34" charset="0"/>
              <a:buNone/>
              <a:defRPr sz="8000" b="1" i="0" kern="1200">
                <a:solidFill>
                  <a:schemeClr val="tx1"/>
                </a:solidFill>
                <a:latin typeface="Calibri" panose="020F0502020204030204" pitchFamily="34" charset="0"/>
                <a:ea typeface="+mn-ea"/>
                <a:cs typeface="Calibri" panose="020F0502020204030204" pitchFamily="34" charset="0"/>
              </a:defRPr>
            </a:lvl3pPr>
            <a:lvl4pPr marL="2743063" indent="0" algn="l" defTabSz="1828709" rtl="0" eaLnBrk="1" latinLnBrk="0" hangingPunct="1">
              <a:lnSpc>
                <a:spcPct val="90000"/>
              </a:lnSpc>
              <a:spcBef>
                <a:spcPts val="1000"/>
              </a:spcBef>
              <a:buFont typeface="Arial" panose="020B0604020202020204" pitchFamily="34" charset="0"/>
              <a:buNone/>
              <a:defRPr sz="8000" b="1" i="0" kern="1200">
                <a:solidFill>
                  <a:schemeClr val="tx1"/>
                </a:solidFill>
                <a:latin typeface="Calibri" panose="020F0502020204030204" pitchFamily="34" charset="0"/>
                <a:ea typeface="+mn-ea"/>
                <a:cs typeface="Calibri" panose="020F0502020204030204" pitchFamily="34" charset="0"/>
              </a:defRPr>
            </a:lvl4pPr>
            <a:lvl5pPr marL="3657417" indent="0" algn="l" defTabSz="1828709" rtl="0" eaLnBrk="1" latinLnBrk="0" hangingPunct="1">
              <a:lnSpc>
                <a:spcPct val="90000"/>
              </a:lnSpc>
              <a:spcBef>
                <a:spcPts val="1000"/>
              </a:spcBef>
              <a:buFont typeface="Arial" panose="020B0604020202020204" pitchFamily="34" charset="0"/>
              <a:buNone/>
              <a:defRPr sz="8000" b="1" i="0" kern="1200">
                <a:solidFill>
                  <a:schemeClr val="tx1"/>
                </a:solidFill>
                <a:latin typeface="Calibri" panose="020F0502020204030204" pitchFamily="34" charset="0"/>
                <a:ea typeface="+mn-ea"/>
                <a:cs typeface="Calibri" panose="020F0502020204030204" pitchFamily="34" charset="0"/>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s-ES" dirty="0"/>
              <a:t>¡Muchas gracias!</a:t>
            </a:r>
          </a:p>
        </p:txBody>
      </p:sp>
      <p:sp>
        <p:nvSpPr>
          <p:cNvPr id="5" name="Marcador de posición de texto 23">
            <a:extLst>
              <a:ext uri="{FF2B5EF4-FFF2-40B4-BE49-F238E27FC236}">
                <a16:creationId xmlns:a16="http://schemas.microsoft.com/office/drawing/2014/main" id="{B98BA624-8206-4AA2-BFD3-734AA47E0CE4}"/>
              </a:ext>
            </a:extLst>
          </p:cNvPr>
          <p:cNvSpPr>
            <a:spLocks noGrp="1"/>
          </p:cNvSpPr>
          <p:nvPr/>
        </p:nvSpPr>
        <p:spPr>
          <a:xfrm>
            <a:off x="6201888" y="5731913"/>
            <a:ext cx="5505282" cy="381810"/>
          </a:xfrm>
          <a:prstGeom prst="rect">
            <a:avLst/>
          </a:prstGeom>
        </p:spPr>
        <p:txBody>
          <a:bodyPr vert="horz" lIns="91440" tIns="45720" rIns="91440" bIns="45720" rtlCol="0">
            <a:noAutofit/>
          </a:bodyPr>
          <a:lstStyle>
            <a:lvl1pPr marL="0" indent="0" algn="ctr" defTabSz="1828709" rtl="0" eaLnBrk="1" latinLnBrk="0" hangingPunct="1">
              <a:lnSpc>
                <a:spcPct val="90000"/>
              </a:lnSpc>
              <a:spcBef>
                <a:spcPts val="2000"/>
              </a:spcBef>
              <a:buFont typeface="Arial" panose="020B0604020202020204" pitchFamily="34" charset="0"/>
              <a:buNone/>
              <a:defRPr sz="4200" b="1" kern="1200">
                <a:solidFill>
                  <a:schemeClr val="bg1"/>
                </a:solidFill>
                <a:latin typeface="+mn-lt"/>
                <a:ea typeface="+mn-ea"/>
                <a:cs typeface="+mn-cs"/>
              </a:defRPr>
            </a:lvl1pPr>
            <a:lvl2pPr marL="1371531" indent="-457177"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7"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s-ES" sz="3200" dirty="0"/>
              <a:t>@</a:t>
            </a:r>
            <a:r>
              <a:rPr lang="es-ES" sz="3200" dirty="0" err="1"/>
              <a:t>ivanirega</a:t>
            </a:r>
            <a:r>
              <a:rPr lang="es-ES" sz="3200" dirty="0"/>
              <a:t> &amp; @</a:t>
            </a:r>
            <a:r>
              <a:rPr lang="es-ES" sz="3200" dirty="0" err="1"/>
              <a:t>cbastospc</a:t>
            </a:r>
            <a:endParaRPr lang="es-ES" sz="3200" dirty="0"/>
          </a:p>
        </p:txBody>
      </p:sp>
    </p:spTree>
    <p:extLst>
      <p:ext uri="{BB962C8B-B14F-4D97-AF65-F5344CB8AC3E}">
        <p14:creationId xmlns:p14="http://schemas.microsoft.com/office/powerpoint/2010/main" val="329407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posición de texto 26">
            <a:extLst>
              <a:ext uri="{FF2B5EF4-FFF2-40B4-BE49-F238E27FC236}">
                <a16:creationId xmlns:a16="http://schemas.microsoft.com/office/drawing/2014/main" id="{BD58E9A8-FA16-46EE-8A32-F197F2C2D98B}"/>
              </a:ext>
            </a:extLst>
          </p:cNvPr>
          <p:cNvSpPr>
            <a:spLocks noGrp="1"/>
          </p:cNvSpPr>
          <p:nvPr/>
        </p:nvSpPr>
        <p:spPr>
          <a:xfrm>
            <a:off x="2389787" y="2804319"/>
            <a:ext cx="7412426" cy="624681"/>
          </a:xfrm>
          <a:prstGeom prst="rect">
            <a:avLst/>
          </a:prstGeom>
        </p:spPr>
        <p:txBody>
          <a:bodyPr vert="horz" lIns="91440" tIns="45720" rIns="91440" bIns="45720" rtlCol="0">
            <a:noAutofit/>
          </a:bodyPr>
          <a:lstStyle>
            <a:lvl1pPr marL="0" indent="0" algn="l" defTabSz="1828709" rtl="0" eaLnBrk="1" latinLnBrk="0" hangingPunct="1">
              <a:lnSpc>
                <a:spcPct val="90000"/>
              </a:lnSpc>
              <a:spcBef>
                <a:spcPts val="2000"/>
              </a:spcBef>
              <a:buFont typeface="Arial" panose="020B0604020202020204" pitchFamily="34" charset="0"/>
              <a:buNone/>
              <a:defRPr sz="8000" b="1" i="0" kern="1200">
                <a:solidFill>
                  <a:schemeClr val="tx1"/>
                </a:solidFill>
                <a:latin typeface="Calibri" panose="020F0502020204030204" pitchFamily="34" charset="0"/>
                <a:ea typeface="+mn-ea"/>
                <a:cs typeface="Calibri" panose="020F0502020204030204" pitchFamily="34" charset="0"/>
              </a:defRPr>
            </a:lvl1pPr>
            <a:lvl2pPr marL="914354" indent="0" algn="l" defTabSz="1828709" rtl="0" eaLnBrk="1" latinLnBrk="0" hangingPunct="1">
              <a:lnSpc>
                <a:spcPct val="90000"/>
              </a:lnSpc>
              <a:spcBef>
                <a:spcPts val="1000"/>
              </a:spcBef>
              <a:buFont typeface="Arial" panose="020B0604020202020204" pitchFamily="34" charset="0"/>
              <a:buNone/>
              <a:defRPr sz="8000" b="1" i="0" kern="1200">
                <a:solidFill>
                  <a:schemeClr val="tx1"/>
                </a:solidFill>
                <a:latin typeface="Calibri" panose="020F0502020204030204" pitchFamily="34" charset="0"/>
                <a:ea typeface="+mn-ea"/>
                <a:cs typeface="Calibri" panose="020F0502020204030204" pitchFamily="34" charset="0"/>
              </a:defRPr>
            </a:lvl2pPr>
            <a:lvl3pPr marL="1828709" indent="0" algn="l" defTabSz="1828709" rtl="0" eaLnBrk="1" latinLnBrk="0" hangingPunct="1">
              <a:lnSpc>
                <a:spcPct val="90000"/>
              </a:lnSpc>
              <a:spcBef>
                <a:spcPts val="1000"/>
              </a:spcBef>
              <a:buFont typeface="Arial" panose="020B0604020202020204" pitchFamily="34" charset="0"/>
              <a:buNone/>
              <a:defRPr sz="8000" b="1" i="0" kern="1200">
                <a:solidFill>
                  <a:schemeClr val="tx1"/>
                </a:solidFill>
                <a:latin typeface="Calibri" panose="020F0502020204030204" pitchFamily="34" charset="0"/>
                <a:ea typeface="+mn-ea"/>
                <a:cs typeface="Calibri" panose="020F0502020204030204" pitchFamily="34" charset="0"/>
              </a:defRPr>
            </a:lvl3pPr>
            <a:lvl4pPr marL="2743063" indent="0" algn="l" defTabSz="1828709" rtl="0" eaLnBrk="1" latinLnBrk="0" hangingPunct="1">
              <a:lnSpc>
                <a:spcPct val="90000"/>
              </a:lnSpc>
              <a:spcBef>
                <a:spcPts val="1000"/>
              </a:spcBef>
              <a:buFont typeface="Arial" panose="020B0604020202020204" pitchFamily="34" charset="0"/>
              <a:buNone/>
              <a:defRPr sz="8000" b="1" i="0" kern="1200">
                <a:solidFill>
                  <a:schemeClr val="tx1"/>
                </a:solidFill>
                <a:latin typeface="Calibri" panose="020F0502020204030204" pitchFamily="34" charset="0"/>
                <a:ea typeface="+mn-ea"/>
                <a:cs typeface="Calibri" panose="020F0502020204030204" pitchFamily="34" charset="0"/>
              </a:defRPr>
            </a:lvl4pPr>
            <a:lvl5pPr marL="3657417" indent="0" algn="l" defTabSz="1828709" rtl="0" eaLnBrk="1" latinLnBrk="0" hangingPunct="1">
              <a:lnSpc>
                <a:spcPct val="90000"/>
              </a:lnSpc>
              <a:spcBef>
                <a:spcPts val="1000"/>
              </a:spcBef>
              <a:buFont typeface="Arial" panose="020B0604020202020204" pitchFamily="34" charset="0"/>
              <a:buNone/>
              <a:defRPr sz="8000" b="1" i="0" kern="1200">
                <a:solidFill>
                  <a:schemeClr val="tx1"/>
                </a:solidFill>
                <a:latin typeface="Calibri" panose="020F0502020204030204" pitchFamily="34" charset="0"/>
                <a:ea typeface="+mn-ea"/>
                <a:cs typeface="Calibri" panose="020F0502020204030204" pitchFamily="34" charset="0"/>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r>
              <a:rPr lang="es-ES" dirty="0"/>
              <a:t>Y aún hay más…</a:t>
            </a:r>
          </a:p>
        </p:txBody>
      </p:sp>
    </p:spTree>
    <p:extLst>
      <p:ext uri="{BB962C8B-B14F-4D97-AF65-F5344CB8AC3E}">
        <p14:creationId xmlns:p14="http://schemas.microsoft.com/office/powerpoint/2010/main" val="4162231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20" name="Picture 1">
            <a:extLst>
              <a:ext uri="{FF2B5EF4-FFF2-40B4-BE49-F238E27FC236}">
                <a16:creationId xmlns:a16="http://schemas.microsoft.com/office/drawing/2014/main" id="{21C31B19-DF57-47E9-B406-10EE64C30F01}"/>
              </a:ext>
            </a:extLst>
          </p:cNvPr>
          <p:cNvPicPr>
            <a:picLocks noChangeAspect="1"/>
          </p:cNvPicPr>
          <p:nvPr/>
        </p:nvPicPr>
        <p:blipFill>
          <a:blip r:embed="rId3"/>
          <a:stretch>
            <a:fillRect/>
          </a:stretch>
        </p:blipFill>
        <p:spPr>
          <a:xfrm>
            <a:off x="7325870" y="4316209"/>
            <a:ext cx="2076450" cy="952500"/>
          </a:xfrm>
          <a:prstGeom prst="rect">
            <a:avLst/>
          </a:prstGeom>
          <a:effectLst>
            <a:glow rad="25400">
              <a:schemeClr val="bg1">
                <a:alpha val="40000"/>
              </a:schemeClr>
            </a:glow>
          </a:effectLst>
        </p:spPr>
      </p:pic>
      <p:pic>
        <p:nvPicPr>
          <p:cNvPr id="21" name="Picture 3">
            <a:extLst>
              <a:ext uri="{FF2B5EF4-FFF2-40B4-BE49-F238E27FC236}">
                <a16:creationId xmlns:a16="http://schemas.microsoft.com/office/drawing/2014/main" id="{C37A88D5-1F0D-4B15-838A-366A421E4DA8}"/>
              </a:ext>
            </a:extLst>
          </p:cNvPr>
          <p:cNvPicPr>
            <a:picLocks noChangeAspect="1"/>
          </p:cNvPicPr>
          <p:nvPr/>
        </p:nvPicPr>
        <p:blipFill>
          <a:blip r:embed="rId4"/>
          <a:stretch>
            <a:fillRect/>
          </a:stretch>
        </p:blipFill>
        <p:spPr>
          <a:xfrm>
            <a:off x="7325870" y="1330861"/>
            <a:ext cx="4229100" cy="2028825"/>
          </a:xfrm>
          <a:prstGeom prst="rect">
            <a:avLst/>
          </a:prstGeom>
          <a:effectLst>
            <a:glow rad="25400">
              <a:schemeClr val="bg1">
                <a:alpha val="40000"/>
              </a:schemeClr>
            </a:glow>
          </a:effectLst>
        </p:spPr>
      </p:pic>
      <p:pic>
        <p:nvPicPr>
          <p:cNvPr id="22" name="Picture 2">
            <a:extLst>
              <a:ext uri="{FF2B5EF4-FFF2-40B4-BE49-F238E27FC236}">
                <a16:creationId xmlns:a16="http://schemas.microsoft.com/office/drawing/2014/main" id="{FBE4BB2D-7556-44BB-B948-E32900459FB9}"/>
              </a:ext>
            </a:extLst>
          </p:cNvPr>
          <p:cNvPicPr>
            <a:picLocks noChangeAspect="1"/>
          </p:cNvPicPr>
          <p:nvPr/>
        </p:nvPicPr>
        <p:blipFill>
          <a:blip r:embed="rId5"/>
          <a:stretch>
            <a:fillRect/>
          </a:stretch>
        </p:blipFill>
        <p:spPr>
          <a:xfrm>
            <a:off x="484863" y="1330861"/>
            <a:ext cx="5172075" cy="4572000"/>
          </a:xfrm>
          <a:prstGeom prst="rect">
            <a:avLst/>
          </a:prstGeom>
          <a:effectLst>
            <a:glow rad="25400">
              <a:schemeClr val="bg1">
                <a:alpha val="40000"/>
              </a:schemeClr>
            </a:glow>
          </a:effectLst>
        </p:spPr>
      </p:pic>
      <p:cxnSp>
        <p:nvCxnSpPr>
          <p:cNvPr id="23" name="Conector recto de flecha 22">
            <a:extLst>
              <a:ext uri="{FF2B5EF4-FFF2-40B4-BE49-F238E27FC236}">
                <a16:creationId xmlns:a16="http://schemas.microsoft.com/office/drawing/2014/main" id="{2626C732-DAD1-471D-A6EA-9618A7C15298}"/>
              </a:ext>
            </a:extLst>
          </p:cNvPr>
          <p:cNvCxnSpPr>
            <a:cxnSpLocks/>
            <a:stCxn id="21" idx="1"/>
          </p:cNvCxnSpPr>
          <p:nvPr/>
        </p:nvCxnSpPr>
        <p:spPr>
          <a:xfrm flipH="1" flipV="1">
            <a:off x="5656938" y="2345273"/>
            <a:ext cx="1668932" cy="1"/>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4" name="CuadroTexto 23">
            <a:extLst>
              <a:ext uri="{FF2B5EF4-FFF2-40B4-BE49-F238E27FC236}">
                <a16:creationId xmlns:a16="http://schemas.microsoft.com/office/drawing/2014/main" id="{62EF3058-36A7-476C-AD00-1173F8635F6C}"/>
              </a:ext>
            </a:extLst>
          </p:cNvPr>
          <p:cNvSpPr txBox="1"/>
          <p:nvPr/>
        </p:nvSpPr>
        <p:spPr>
          <a:xfrm>
            <a:off x="6002310" y="1975941"/>
            <a:ext cx="1376218" cy="369332"/>
          </a:xfrm>
          <a:prstGeom prst="rect">
            <a:avLst/>
          </a:prstGeom>
          <a:noFill/>
        </p:spPr>
        <p:txBody>
          <a:bodyPr wrap="square" rtlCol="0">
            <a:spAutoFit/>
          </a:bodyPr>
          <a:lstStyle/>
          <a:p>
            <a:r>
              <a:rPr lang="en-US" dirty="0">
                <a:solidFill>
                  <a:schemeClr val="bg1"/>
                </a:solidFill>
              </a:rPr>
              <a:t>creates</a:t>
            </a:r>
          </a:p>
        </p:txBody>
      </p:sp>
      <p:cxnSp>
        <p:nvCxnSpPr>
          <p:cNvPr id="25" name="Conector recto de flecha 24">
            <a:extLst>
              <a:ext uri="{FF2B5EF4-FFF2-40B4-BE49-F238E27FC236}">
                <a16:creationId xmlns:a16="http://schemas.microsoft.com/office/drawing/2014/main" id="{C79F1991-9441-4ED0-8807-803B127A617B}"/>
              </a:ext>
            </a:extLst>
          </p:cNvPr>
          <p:cNvCxnSpPr>
            <a:cxnSpLocks/>
            <a:endCxn id="20" idx="1"/>
          </p:cNvCxnSpPr>
          <p:nvPr/>
        </p:nvCxnSpPr>
        <p:spPr>
          <a:xfrm>
            <a:off x="5656938" y="4792459"/>
            <a:ext cx="1668932"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CuadroTexto 25">
            <a:extLst>
              <a:ext uri="{FF2B5EF4-FFF2-40B4-BE49-F238E27FC236}">
                <a16:creationId xmlns:a16="http://schemas.microsoft.com/office/drawing/2014/main" id="{5A92FB26-6235-4D88-8F20-EE99AAB9B3AA}"/>
              </a:ext>
            </a:extLst>
          </p:cNvPr>
          <p:cNvSpPr txBox="1"/>
          <p:nvPr/>
        </p:nvSpPr>
        <p:spPr>
          <a:xfrm>
            <a:off x="6002310" y="4446608"/>
            <a:ext cx="1376218" cy="369332"/>
          </a:xfrm>
          <a:prstGeom prst="rect">
            <a:avLst/>
          </a:prstGeom>
          <a:noFill/>
        </p:spPr>
        <p:txBody>
          <a:bodyPr wrap="square" rtlCol="0">
            <a:spAutoFit/>
          </a:bodyPr>
          <a:lstStyle/>
          <a:p>
            <a:r>
              <a:rPr lang="en-US" dirty="0">
                <a:solidFill>
                  <a:schemeClr val="bg1"/>
                </a:solidFill>
              </a:rPr>
              <a:t>returns</a:t>
            </a:r>
          </a:p>
        </p:txBody>
      </p:sp>
      <p:sp>
        <p:nvSpPr>
          <p:cNvPr id="12" name="CuadroTexto 11">
            <a:extLst>
              <a:ext uri="{FF2B5EF4-FFF2-40B4-BE49-F238E27FC236}">
                <a16:creationId xmlns:a16="http://schemas.microsoft.com/office/drawing/2014/main" id="{8D5F8848-69CC-474A-8B0C-8685958FFF9D}"/>
              </a:ext>
            </a:extLst>
          </p:cNvPr>
          <p:cNvSpPr txBox="1"/>
          <p:nvPr/>
        </p:nvSpPr>
        <p:spPr>
          <a:xfrm>
            <a:off x="2347000" y="474401"/>
            <a:ext cx="1447800" cy="646331"/>
          </a:xfrm>
          <a:prstGeom prst="rect">
            <a:avLst/>
          </a:prstGeom>
          <a:noFill/>
        </p:spPr>
        <p:txBody>
          <a:bodyPr wrap="square" rtlCol="0">
            <a:spAutoFit/>
          </a:bodyPr>
          <a:lstStyle/>
          <a:p>
            <a:r>
              <a:rPr lang="en-US" sz="3600" dirty="0" err="1">
                <a:solidFill>
                  <a:srgbClr val="49C593"/>
                </a:solidFill>
                <a:latin typeface="Segoe UI" panose="020B0502040204020203" pitchFamily="34" charset="0"/>
                <a:cs typeface="Segoe UI" panose="020B0502040204020203" pitchFamily="34" charset="0"/>
              </a:rPr>
              <a:t>teoría</a:t>
            </a:r>
            <a:endParaRPr lang="en-US" sz="3600" dirty="0">
              <a:solidFill>
                <a:srgbClr val="49C593"/>
              </a:solidFill>
              <a:latin typeface="Segoe UI" panose="020B0502040204020203" pitchFamily="34" charset="0"/>
              <a:cs typeface="Segoe UI" panose="020B0502040204020203" pitchFamily="34" charset="0"/>
            </a:endParaRPr>
          </a:p>
        </p:txBody>
      </p:sp>
      <p:sp>
        <p:nvSpPr>
          <p:cNvPr id="3" name="Rectángulo 2"/>
          <p:cNvSpPr/>
          <p:nvPr/>
        </p:nvSpPr>
        <p:spPr>
          <a:xfrm>
            <a:off x="484863" y="351291"/>
            <a:ext cx="1922321" cy="769441"/>
          </a:xfrm>
          <a:prstGeom prst="rect">
            <a:avLst/>
          </a:prstGeom>
        </p:spPr>
        <p:txBody>
          <a:bodyPr wrap="none">
            <a:spAutoFit/>
          </a:bodyPr>
          <a:lstStyle/>
          <a:p>
            <a:r>
              <a:rPr lang="es-ES" sz="4400" dirty="0" err="1">
                <a:solidFill>
                  <a:schemeClr val="bg1"/>
                </a:solidFill>
                <a:latin typeface="Segoe UI" panose="020B0502040204020203" pitchFamily="34" charset="0"/>
                <a:cs typeface="Segoe UI" panose="020B0502040204020203" pitchFamily="34" charset="0"/>
              </a:rPr>
              <a:t>Builder</a:t>
            </a:r>
            <a:endParaRPr lang="es-ES" sz="4400" dirty="0">
              <a:solidFill>
                <a:schemeClr val="bg1"/>
              </a:solidFill>
              <a:latin typeface="Segoe UI" panose="020B0502040204020203" pitchFamily="34" charset="0"/>
              <a:cs typeface="Segoe UI" panose="020B0502040204020203" pitchFamily="34" charset="0"/>
            </a:endParaRPr>
          </a:p>
        </p:txBody>
      </p:sp>
      <p:pic>
        <p:nvPicPr>
          <p:cNvPr id="5" name="Imagen 4"/>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0676614" y="5268709"/>
            <a:ext cx="1078969" cy="1078969"/>
          </a:xfrm>
          <a:prstGeom prst="rect">
            <a:avLst/>
          </a:prstGeom>
        </p:spPr>
      </p:pic>
    </p:spTree>
    <p:extLst>
      <p:ext uri="{BB962C8B-B14F-4D97-AF65-F5344CB8AC3E}">
        <p14:creationId xmlns:p14="http://schemas.microsoft.com/office/powerpoint/2010/main" val="2424642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18" name="Picture 8">
            <a:extLst>
              <a:ext uri="{FF2B5EF4-FFF2-40B4-BE49-F238E27FC236}">
                <a16:creationId xmlns:a16="http://schemas.microsoft.com/office/drawing/2014/main" id="{7E816B38-4865-4B86-A84B-54838FA5E23D}"/>
              </a:ext>
            </a:extLst>
          </p:cNvPr>
          <p:cNvPicPr>
            <a:picLocks noChangeAspect="1"/>
          </p:cNvPicPr>
          <p:nvPr/>
        </p:nvPicPr>
        <p:blipFill>
          <a:blip r:embed="rId2"/>
          <a:stretch>
            <a:fillRect/>
          </a:stretch>
        </p:blipFill>
        <p:spPr>
          <a:xfrm>
            <a:off x="7987656" y="1387734"/>
            <a:ext cx="2784000" cy="1258600"/>
          </a:xfrm>
          <a:prstGeom prst="rect">
            <a:avLst/>
          </a:prstGeom>
          <a:effectLst>
            <a:glow rad="25400">
              <a:schemeClr val="bg1">
                <a:alpha val="40000"/>
              </a:schemeClr>
            </a:glow>
          </a:effectLst>
        </p:spPr>
      </p:pic>
      <p:pic>
        <p:nvPicPr>
          <p:cNvPr id="19" name="Picture 7">
            <a:extLst>
              <a:ext uri="{FF2B5EF4-FFF2-40B4-BE49-F238E27FC236}">
                <a16:creationId xmlns:a16="http://schemas.microsoft.com/office/drawing/2014/main" id="{A8E7E7BA-44A2-47A3-998F-6292EF064665}"/>
              </a:ext>
            </a:extLst>
          </p:cNvPr>
          <p:cNvPicPr>
            <a:picLocks noChangeAspect="1"/>
          </p:cNvPicPr>
          <p:nvPr/>
        </p:nvPicPr>
        <p:blipFill>
          <a:blip r:embed="rId3"/>
          <a:stretch>
            <a:fillRect/>
          </a:stretch>
        </p:blipFill>
        <p:spPr>
          <a:xfrm>
            <a:off x="6678817" y="2823638"/>
            <a:ext cx="4916769" cy="2779258"/>
          </a:xfrm>
          <a:prstGeom prst="rect">
            <a:avLst/>
          </a:prstGeom>
          <a:effectLst>
            <a:glow rad="25400">
              <a:schemeClr val="bg1">
                <a:alpha val="40000"/>
              </a:schemeClr>
            </a:glow>
          </a:effectLst>
        </p:spPr>
      </p:pic>
      <p:pic>
        <p:nvPicPr>
          <p:cNvPr id="21" name="Picture 6">
            <a:extLst>
              <a:ext uri="{FF2B5EF4-FFF2-40B4-BE49-F238E27FC236}">
                <a16:creationId xmlns:a16="http://schemas.microsoft.com/office/drawing/2014/main" id="{0AB08EB7-1698-4787-B163-79AC1FB33D40}"/>
              </a:ext>
            </a:extLst>
          </p:cNvPr>
          <p:cNvPicPr>
            <a:picLocks noChangeAspect="1"/>
          </p:cNvPicPr>
          <p:nvPr/>
        </p:nvPicPr>
        <p:blipFill>
          <a:blip r:embed="rId4"/>
          <a:stretch>
            <a:fillRect/>
          </a:stretch>
        </p:blipFill>
        <p:spPr>
          <a:xfrm>
            <a:off x="473524" y="1387734"/>
            <a:ext cx="5241088" cy="4082532"/>
          </a:xfrm>
          <a:prstGeom prst="rect">
            <a:avLst/>
          </a:prstGeom>
          <a:effectLst>
            <a:glow rad="25400">
              <a:schemeClr val="bg1">
                <a:alpha val="40000"/>
              </a:schemeClr>
            </a:glow>
          </a:effectLst>
        </p:spPr>
      </p:pic>
      <p:cxnSp>
        <p:nvCxnSpPr>
          <p:cNvPr id="23" name="Conector recto de flecha 22">
            <a:extLst>
              <a:ext uri="{FF2B5EF4-FFF2-40B4-BE49-F238E27FC236}">
                <a16:creationId xmlns:a16="http://schemas.microsoft.com/office/drawing/2014/main" id="{7E7EEA6A-D2CE-4B10-9A82-B648226F0F6E}"/>
              </a:ext>
            </a:extLst>
          </p:cNvPr>
          <p:cNvCxnSpPr>
            <a:cxnSpLocks/>
            <a:stCxn id="18" idx="1"/>
          </p:cNvCxnSpPr>
          <p:nvPr/>
        </p:nvCxnSpPr>
        <p:spPr>
          <a:xfrm flipH="1">
            <a:off x="5714612" y="2017034"/>
            <a:ext cx="2273044"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a16="http://schemas.microsoft.com/office/drawing/2014/main" id="{4D91A72F-443C-40A4-8D7A-1D59FB30C006}"/>
              </a:ext>
            </a:extLst>
          </p:cNvPr>
          <p:cNvSpPr txBox="1"/>
          <p:nvPr/>
        </p:nvSpPr>
        <p:spPr>
          <a:xfrm>
            <a:off x="6361926" y="1647702"/>
            <a:ext cx="1376218" cy="369332"/>
          </a:xfrm>
          <a:prstGeom prst="rect">
            <a:avLst/>
          </a:prstGeom>
          <a:noFill/>
        </p:spPr>
        <p:txBody>
          <a:bodyPr wrap="square" rtlCol="0">
            <a:spAutoFit/>
          </a:bodyPr>
          <a:lstStyle/>
          <a:p>
            <a:r>
              <a:rPr lang="en-US" dirty="0">
                <a:solidFill>
                  <a:schemeClr val="bg1"/>
                </a:solidFill>
              </a:rPr>
              <a:t>creates</a:t>
            </a:r>
          </a:p>
        </p:txBody>
      </p:sp>
      <p:cxnSp>
        <p:nvCxnSpPr>
          <p:cNvPr id="26" name="Conector recto de flecha 25">
            <a:extLst>
              <a:ext uri="{FF2B5EF4-FFF2-40B4-BE49-F238E27FC236}">
                <a16:creationId xmlns:a16="http://schemas.microsoft.com/office/drawing/2014/main" id="{EBC8A51A-87AD-44B5-ACEB-DAD460CAE27D}"/>
              </a:ext>
            </a:extLst>
          </p:cNvPr>
          <p:cNvCxnSpPr>
            <a:cxnSpLocks/>
            <a:endCxn id="19" idx="1"/>
          </p:cNvCxnSpPr>
          <p:nvPr/>
        </p:nvCxnSpPr>
        <p:spPr>
          <a:xfrm flipV="1">
            <a:off x="5763491" y="4213267"/>
            <a:ext cx="915326" cy="5442"/>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7" name="CuadroTexto 26">
            <a:extLst>
              <a:ext uri="{FF2B5EF4-FFF2-40B4-BE49-F238E27FC236}">
                <a16:creationId xmlns:a16="http://schemas.microsoft.com/office/drawing/2014/main" id="{5091A3F0-2F6A-4C2E-8E53-EA7B331E99A5}"/>
              </a:ext>
            </a:extLst>
          </p:cNvPr>
          <p:cNvSpPr txBox="1"/>
          <p:nvPr/>
        </p:nvSpPr>
        <p:spPr>
          <a:xfrm>
            <a:off x="5763491" y="4235533"/>
            <a:ext cx="1376218" cy="369332"/>
          </a:xfrm>
          <a:prstGeom prst="rect">
            <a:avLst/>
          </a:prstGeom>
          <a:noFill/>
        </p:spPr>
        <p:txBody>
          <a:bodyPr wrap="square" rtlCol="0">
            <a:spAutoFit/>
          </a:bodyPr>
          <a:lstStyle/>
          <a:p>
            <a:r>
              <a:rPr lang="en-US" dirty="0">
                <a:solidFill>
                  <a:schemeClr val="bg1"/>
                </a:solidFill>
              </a:rPr>
              <a:t>returns</a:t>
            </a:r>
          </a:p>
        </p:txBody>
      </p:sp>
      <p:sp>
        <p:nvSpPr>
          <p:cNvPr id="12" name="CuadroTexto 11">
            <a:extLst>
              <a:ext uri="{FF2B5EF4-FFF2-40B4-BE49-F238E27FC236}">
                <a16:creationId xmlns:a16="http://schemas.microsoft.com/office/drawing/2014/main" id="{8D5F8848-69CC-474A-8B0C-8685958FFF9D}"/>
              </a:ext>
            </a:extLst>
          </p:cNvPr>
          <p:cNvSpPr txBox="1"/>
          <p:nvPr/>
        </p:nvSpPr>
        <p:spPr>
          <a:xfrm>
            <a:off x="2365497" y="442977"/>
            <a:ext cx="3397994" cy="646331"/>
          </a:xfrm>
          <a:prstGeom prst="rect">
            <a:avLst/>
          </a:prstGeom>
          <a:noFill/>
        </p:spPr>
        <p:txBody>
          <a:bodyPr wrap="square" rtlCol="0">
            <a:spAutoFit/>
          </a:bodyPr>
          <a:lstStyle/>
          <a:p>
            <a:r>
              <a:rPr lang="en-US" sz="3600" dirty="0" err="1">
                <a:solidFill>
                  <a:srgbClr val="53A2D3"/>
                </a:solidFill>
                <a:latin typeface="Segoe UI" panose="020B0502040204020203" pitchFamily="34" charset="0"/>
                <a:cs typeface="Segoe UI" panose="020B0502040204020203" pitchFamily="34" charset="0"/>
              </a:rPr>
              <a:t>realidad</a:t>
            </a:r>
            <a:endParaRPr lang="en-US" sz="3600" dirty="0">
              <a:solidFill>
                <a:srgbClr val="53A2D3"/>
              </a:solidFill>
              <a:latin typeface="Segoe UI" panose="020B0502040204020203" pitchFamily="34" charset="0"/>
              <a:cs typeface="Segoe UI" panose="020B0502040204020203" pitchFamily="34" charset="0"/>
            </a:endParaRPr>
          </a:p>
        </p:txBody>
      </p:sp>
      <p:sp>
        <p:nvSpPr>
          <p:cNvPr id="15" name="Rectángulo 14"/>
          <p:cNvSpPr/>
          <p:nvPr/>
        </p:nvSpPr>
        <p:spPr>
          <a:xfrm>
            <a:off x="484863" y="351291"/>
            <a:ext cx="1922321" cy="769441"/>
          </a:xfrm>
          <a:prstGeom prst="rect">
            <a:avLst/>
          </a:prstGeom>
        </p:spPr>
        <p:txBody>
          <a:bodyPr wrap="none">
            <a:spAutoFit/>
          </a:bodyPr>
          <a:lstStyle/>
          <a:p>
            <a:r>
              <a:rPr lang="es-ES" sz="4400" dirty="0" err="1">
                <a:solidFill>
                  <a:schemeClr val="bg1"/>
                </a:solidFill>
                <a:latin typeface="Segoe UI" panose="020B0502040204020203" pitchFamily="34" charset="0"/>
                <a:cs typeface="Segoe UI" panose="020B0502040204020203" pitchFamily="34" charset="0"/>
              </a:rPr>
              <a:t>Builder</a:t>
            </a:r>
            <a:endParaRPr lang="es-ES" sz="4400" dirty="0">
              <a:solidFill>
                <a:schemeClr val="bg1"/>
              </a:solidFill>
              <a:latin typeface="Segoe UI" panose="020B0502040204020203" pitchFamily="34" charset="0"/>
              <a:cs typeface="Segoe UI" panose="020B0502040204020203" pitchFamily="34" charset="0"/>
            </a:endParaRPr>
          </a:p>
        </p:txBody>
      </p:sp>
      <p:pic>
        <p:nvPicPr>
          <p:cNvPr id="20" name="Imagen 19"/>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0676614" y="5268709"/>
            <a:ext cx="1078969" cy="1078969"/>
          </a:xfrm>
          <a:prstGeom prst="rect">
            <a:avLst/>
          </a:prstGeom>
        </p:spPr>
      </p:pic>
    </p:spTree>
    <p:extLst>
      <p:ext uri="{BB962C8B-B14F-4D97-AF65-F5344CB8AC3E}">
        <p14:creationId xmlns:p14="http://schemas.microsoft.com/office/powerpoint/2010/main" val="4145431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cxnSp>
        <p:nvCxnSpPr>
          <p:cNvPr id="20" name="Conector recto de flecha 19">
            <a:extLst>
              <a:ext uri="{FF2B5EF4-FFF2-40B4-BE49-F238E27FC236}">
                <a16:creationId xmlns:a16="http://schemas.microsoft.com/office/drawing/2014/main" id="{F997FF03-78E2-475B-B07A-87C1CDBA1577}"/>
              </a:ext>
            </a:extLst>
          </p:cNvPr>
          <p:cNvCxnSpPr>
            <a:cxnSpLocks/>
            <a:stCxn id="23" idx="3"/>
            <a:endCxn id="22" idx="1"/>
          </p:cNvCxnSpPr>
          <p:nvPr/>
        </p:nvCxnSpPr>
        <p:spPr>
          <a:xfrm>
            <a:off x="7503880" y="2868377"/>
            <a:ext cx="1315285"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C81C347E-67B0-4105-8C3A-4C6F49E9A6A6}"/>
              </a:ext>
            </a:extLst>
          </p:cNvPr>
          <p:cNvSpPr txBox="1"/>
          <p:nvPr/>
        </p:nvSpPr>
        <p:spPr>
          <a:xfrm>
            <a:off x="7595346" y="2529823"/>
            <a:ext cx="1376218" cy="338554"/>
          </a:xfrm>
          <a:prstGeom prst="rect">
            <a:avLst/>
          </a:prstGeom>
          <a:noFill/>
        </p:spPr>
        <p:txBody>
          <a:bodyPr wrap="square" rtlCol="0">
            <a:spAutoFit/>
          </a:bodyPr>
          <a:lstStyle/>
          <a:p>
            <a:r>
              <a:rPr lang="en-US" sz="1600" dirty="0">
                <a:solidFill>
                  <a:schemeClr val="bg1"/>
                </a:solidFill>
              </a:rPr>
              <a:t>implements</a:t>
            </a:r>
          </a:p>
        </p:txBody>
      </p:sp>
      <p:pic>
        <p:nvPicPr>
          <p:cNvPr id="22" name="Picture 4">
            <a:extLst>
              <a:ext uri="{FF2B5EF4-FFF2-40B4-BE49-F238E27FC236}">
                <a16:creationId xmlns:a16="http://schemas.microsoft.com/office/drawing/2014/main" id="{C6231FFC-22DB-4180-9C05-2486AFEDAD91}"/>
              </a:ext>
            </a:extLst>
          </p:cNvPr>
          <p:cNvPicPr>
            <a:picLocks noChangeAspect="1"/>
          </p:cNvPicPr>
          <p:nvPr/>
        </p:nvPicPr>
        <p:blipFill>
          <a:blip r:embed="rId3"/>
          <a:stretch>
            <a:fillRect/>
          </a:stretch>
        </p:blipFill>
        <p:spPr>
          <a:xfrm>
            <a:off x="8819165" y="2411177"/>
            <a:ext cx="2771775" cy="914400"/>
          </a:xfrm>
          <a:prstGeom prst="rect">
            <a:avLst/>
          </a:prstGeom>
          <a:effectLst>
            <a:glow rad="25400">
              <a:schemeClr val="bg1">
                <a:alpha val="40000"/>
              </a:schemeClr>
            </a:glow>
          </a:effectLst>
        </p:spPr>
      </p:pic>
      <p:pic>
        <p:nvPicPr>
          <p:cNvPr id="23" name="Picture 5">
            <a:extLst>
              <a:ext uri="{FF2B5EF4-FFF2-40B4-BE49-F238E27FC236}">
                <a16:creationId xmlns:a16="http://schemas.microsoft.com/office/drawing/2014/main" id="{EEF58FB7-9836-43FC-A588-DC026507F8D2}"/>
              </a:ext>
            </a:extLst>
          </p:cNvPr>
          <p:cNvPicPr>
            <a:picLocks noChangeAspect="1"/>
          </p:cNvPicPr>
          <p:nvPr/>
        </p:nvPicPr>
        <p:blipFill>
          <a:blip r:embed="rId4"/>
          <a:stretch>
            <a:fillRect/>
          </a:stretch>
        </p:blipFill>
        <p:spPr>
          <a:xfrm>
            <a:off x="1245955" y="1758714"/>
            <a:ext cx="6257925" cy="2219325"/>
          </a:xfrm>
          <a:prstGeom prst="rect">
            <a:avLst/>
          </a:prstGeom>
          <a:effectLst>
            <a:glow rad="25400">
              <a:schemeClr val="bg1">
                <a:alpha val="40000"/>
              </a:schemeClr>
            </a:glow>
          </a:effectLst>
        </p:spPr>
      </p:pic>
      <p:pic>
        <p:nvPicPr>
          <p:cNvPr id="24" name="Picture 6">
            <a:extLst>
              <a:ext uri="{FF2B5EF4-FFF2-40B4-BE49-F238E27FC236}">
                <a16:creationId xmlns:a16="http://schemas.microsoft.com/office/drawing/2014/main" id="{D811E764-2C84-448B-9C88-5FE7690C093D}"/>
              </a:ext>
            </a:extLst>
          </p:cNvPr>
          <p:cNvPicPr>
            <a:picLocks noChangeAspect="1"/>
          </p:cNvPicPr>
          <p:nvPr/>
        </p:nvPicPr>
        <p:blipFill>
          <a:blip r:embed="rId5"/>
          <a:stretch>
            <a:fillRect/>
          </a:stretch>
        </p:blipFill>
        <p:spPr>
          <a:xfrm>
            <a:off x="4018564" y="4147789"/>
            <a:ext cx="4953000" cy="2047875"/>
          </a:xfrm>
          <a:prstGeom prst="rect">
            <a:avLst/>
          </a:prstGeom>
          <a:effectLst>
            <a:glow rad="25400">
              <a:schemeClr val="bg1">
                <a:alpha val="40000"/>
              </a:schemeClr>
            </a:glow>
          </a:effectLst>
        </p:spPr>
      </p:pic>
      <p:sp>
        <p:nvSpPr>
          <p:cNvPr id="25" name="CuadroTexto 24">
            <a:extLst>
              <a:ext uri="{FF2B5EF4-FFF2-40B4-BE49-F238E27FC236}">
                <a16:creationId xmlns:a16="http://schemas.microsoft.com/office/drawing/2014/main" id="{FB7F2B11-9F05-44E6-AB4C-03D6D2FB1DC1}"/>
              </a:ext>
            </a:extLst>
          </p:cNvPr>
          <p:cNvSpPr txBox="1"/>
          <p:nvPr/>
        </p:nvSpPr>
        <p:spPr>
          <a:xfrm>
            <a:off x="3091219" y="4833172"/>
            <a:ext cx="1376218" cy="338554"/>
          </a:xfrm>
          <a:prstGeom prst="rect">
            <a:avLst/>
          </a:prstGeom>
          <a:noFill/>
        </p:spPr>
        <p:txBody>
          <a:bodyPr wrap="square" rtlCol="0">
            <a:spAutoFit/>
          </a:bodyPr>
          <a:lstStyle/>
          <a:p>
            <a:r>
              <a:rPr lang="en-US" sz="1600" dirty="0">
                <a:solidFill>
                  <a:schemeClr val="bg1"/>
                </a:solidFill>
              </a:rPr>
              <a:t>Usage:</a:t>
            </a:r>
          </a:p>
        </p:txBody>
      </p:sp>
      <p:sp>
        <p:nvSpPr>
          <p:cNvPr id="13" name="CuadroTexto 12">
            <a:extLst>
              <a:ext uri="{FF2B5EF4-FFF2-40B4-BE49-F238E27FC236}">
                <a16:creationId xmlns:a16="http://schemas.microsoft.com/office/drawing/2014/main" id="{8D5F8848-69CC-474A-8B0C-8685958FFF9D}"/>
              </a:ext>
            </a:extLst>
          </p:cNvPr>
          <p:cNvSpPr txBox="1"/>
          <p:nvPr/>
        </p:nvSpPr>
        <p:spPr>
          <a:xfrm>
            <a:off x="3110262" y="446708"/>
            <a:ext cx="1447800" cy="646331"/>
          </a:xfrm>
          <a:prstGeom prst="rect">
            <a:avLst/>
          </a:prstGeom>
          <a:noFill/>
        </p:spPr>
        <p:txBody>
          <a:bodyPr wrap="square" rtlCol="0">
            <a:spAutoFit/>
          </a:bodyPr>
          <a:lstStyle/>
          <a:p>
            <a:r>
              <a:rPr lang="en-US" sz="3600" dirty="0" err="1">
                <a:solidFill>
                  <a:srgbClr val="49C593"/>
                </a:solidFill>
                <a:latin typeface="Segoe UI" panose="020B0502040204020203" pitchFamily="34" charset="0"/>
                <a:cs typeface="Segoe UI" panose="020B0502040204020203" pitchFamily="34" charset="0"/>
              </a:rPr>
              <a:t>teoría</a:t>
            </a:r>
            <a:endParaRPr lang="en-US" sz="3600" dirty="0">
              <a:solidFill>
                <a:srgbClr val="49C593"/>
              </a:solidFill>
              <a:latin typeface="Segoe UI" panose="020B0502040204020203" pitchFamily="34" charset="0"/>
              <a:cs typeface="Segoe UI" panose="020B0502040204020203" pitchFamily="34" charset="0"/>
            </a:endParaRPr>
          </a:p>
        </p:txBody>
      </p:sp>
      <p:sp>
        <p:nvSpPr>
          <p:cNvPr id="14" name="Rectángulo 13"/>
          <p:cNvSpPr/>
          <p:nvPr/>
        </p:nvSpPr>
        <p:spPr>
          <a:xfrm>
            <a:off x="484863" y="351291"/>
            <a:ext cx="2625399" cy="769441"/>
          </a:xfrm>
          <a:prstGeom prst="rect">
            <a:avLst/>
          </a:prstGeom>
        </p:spPr>
        <p:txBody>
          <a:bodyPr wrap="none">
            <a:spAutoFit/>
          </a:bodyPr>
          <a:lstStyle/>
          <a:p>
            <a:r>
              <a:rPr lang="es-ES" sz="4400" dirty="0" err="1">
                <a:solidFill>
                  <a:schemeClr val="bg1"/>
                </a:solidFill>
                <a:latin typeface="Segoe UI" panose="020B0502040204020203" pitchFamily="34" charset="0"/>
                <a:cs typeface="Segoe UI" panose="020B0502040204020203" pitchFamily="34" charset="0"/>
              </a:rPr>
              <a:t>Prototype</a:t>
            </a:r>
            <a:endParaRPr lang="es-ES" sz="4400" dirty="0">
              <a:solidFill>
                <a:schemeClr val="bg1"/>
              </a:solidFill>
              <a:latin typeface="Segoe UI" panose="020B0502040204020203" pitchFamily="34" charset="0"/>
              <a:cs typeface="Segoe UI" panose="020B0502040204020203" pitchFamily="34" charset="0"/>
            </a:endParaRPr>
          </a:p>
        </p:txBody>
      </p:sp>
      <p:pic>
        <p:nvPicPr>
          <p:cNvPr id="16" name="Imagen 15"/>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0676614" y="5268709"/>
            <a:ext cx="1078969" cy="1078969"/>
          </a:xfrm>
          <a:prstGeom prst="rect">
            <a:avLst/>
          </a:prstGeom>
        </p:spPr>
      </p:pic>
    </p:spTree>
    <p:extLst>
      <p:ext uri="{BB962C8B-B14F-4D97-AF65-F5344CB8AC3E}">
        <p14:creationId xmlns:p14="http://schemas.microsoft.com/office/powerpoint/2010/main" val="1426268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23" name="Picture 1">
            <a:extLst>
              <a:ext uri="{FF2B5EF4-FFF2-40B4-BE49-F238E27FC236}">
                <a16:creationId xmlns:a16="http://schemas.microsoft.com/office/drawing/2014/main" id="{EC5E936D-10EC-41BD-A638-95D3D53D70A9}"/>
              </a:ext>
            </a:extLst>
          </p:cNvPr>
          <p:cNvPicPr>
            <a:picLocks noChangeAspect="1"/>
          </p:cNvPicPr>
          <p:nvPr/>
        </p:nvPicPr>
        <p:blipFill>
          <a:blip r:embed="rId2"/>
          <a:stretch>
            <a:fillRect/>
          </a:stretch>
        </p:blipFill>
        <p:spPr>
          <a:xfrm>
            <a:off x="301344" y="2229489"/>
            <a:ext cx="6138711" cy="2236584"/>
          </a:xfrm>
          <a:prstGeom prst="rect">
            <a:avLst/>
          </a:prstGeom>
          <a:effectLst>
            <a:glow rad="25400">
              <a:schemeClr val="bg1">
                <a:alpha val="40000"/>
              </a:schemeClr>
            </a:glow>
          </a:effectLst>
        </p:spPr>
      </p:pic>
      <p:pic>
        <p:nvPicPr>
          <p:cNvPr id="25" name="Picture 4">
            <a:extLst>
              <a:ext uri="{FF2B5EF4-FFF2-40B4-BE49-F238E27FC236}">
                <a16:creationId xmlns:a16="http://schemas.microsoft.com/office/drawing/2014/main" id="{5F3BB7F9-F8D8-434A-A8B9-CFD7470256F5}"/>
              </a:ext>
            </a:extLst>
          </p:cNvPr>
          <p:cNvPicPr>
            <a:picLocks noChangeAspect="1"/>
          </p:cNvPicPr>
          <p:nvPr/>
        </p:nvPicPr>
        <p:blipFill>
          <a:blip r:embed="rId3"/>
          <a:stretch>
            <a:fillRect/>
          </a:stretch>
        </p:blipFill>
        <p:spPr>
          <a:xfrm>
            <a:off x="7751472" y="315471"/>
            <a:ext cx="4078828" cy="6227058"/>
          </a:xfrm>
          <a:prstGeom prst="rect">
            <a:avLst/>
          </a:prstGeom>
          <a:effectLst>
            <a:glow rad="25400">
              <a:schemeClr val="bg1">
                <a:alpha val="40000"/>
              </a:schemeClr>
            </a:glow>
          </a:effectLst>
        </p:spPr>
      </p:pic>
      <p:cxnSp>
        <p:nvCxnSpPr>
          <p:cNvPr id="26" name="Conector recto de flecha 25">
            <a:extLst>
              <a:ext uri="{FF2B5EF4-FFF2-40B4-BE49-F238E27FC236}">
                <a16:creationId xmlns:a16="http://schemas.microsoft.com/office/drawing/2014/main" id="{AE494DAB-36B0-4D77-B105-F28157E2B4B8}"/>
              </a:ext>
            </a:extLst>
          </p:cNvPr>
          <p:cNvCxnSpPr>
            <a:cxnSpLocks/>
            <a:stCxn id="23" idx="3"/>
          </p:cNvCxnSpPr>
          <p:nvPr/>
        </p:nvCxnSpPr>
        <p:spPr>
          <a:xfrm flipV="1">
            <a:off x="6440055" y="2313489"/>
            <a:ext cx="1361799" cy="1034292"/>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a:extLst>
              <a:ext uri="{FF2B5EF4-FFF2-40B4-BE49-F238E27FC236}">
                <a16:creationId xmlns:a16="http://schemas.microsoft.com/office/drawing/2014/main" id="{818C9D90-1778-48DF-AFC8-AAE581F4C216}"/>
              </a:ext>
            </a:extLst>
          </p:cNvPr>
          <p:cNvCxnSpPr>
            <a:cxnSpLocks/>
            <a:stCxn id="23" idx="3"/>
          </p:cNvCxnSpPr>
          <p:nvPr/>
        </p:nvCxnSpPr>
        <p:spPr>
          <a:xfrm flipV="1">
            <a:off x="6440055" y="999241"/>
            <a:ext cx="1301443" cy="234854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4D58AB27-750B-4CB4-AC25-20AD17133B97}"/>
              </a:ext>
            </a:extLst>
          </p:cNvPr>
          <p:cNvCxnSpPr>
            <a:cxnSpLocks/>
            <a:stCxn id="23" idx="3"/>
          </p:cNvCxnSpPr>
          <p:nvPr/>
        </p:nvCxnSpPr>
        <p:spPr>
          <a:xfrm>
            <a:off x="6440055" y="3347781"/>
            <a:ext cx="1301443" cy="501871"/>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7" name="CuadroTexto 36">
            <a:extLst>
              <a:ext uri="{FF2B5EF4-FFF2-40B4-BE49-F238E27FC236}">
                <a16:creationId xmlns:a16="http://schemas.microsoft.com/office/drawing/2014/main" id="{485389C5-885E-48FC-A7B8-DDADBD6761BA}"/>
              </a:ext>
            </a:extLst>
          </p:cNvPr>
          <p:cNvSpPr txBox="1"/>
          <p:nvPr/>
        </p:nvSpPr>
        <p:spPr>
          <a:xfrm>
            <a:off x="6940311" y="3187819"/>
            <a:ext cx="1376218" cy="338554"/>
          </a:xfrm>
          <a:prstGeom prst="rect">
            <a:avLst/>
          </a:prstGeom>
          <a:noFill/>
        </p:spPr>
        <p:txBody>
          <a:bodyPr wrap="square" rtlCol="0">
            <a:spAutoFit/>
          </a:bodyPr>
          <a:lstStyle/>
          <a:p>
            <a:r>
              <a:rPr lang="en-US" sz="1600" dirty="0">
                <a:solidFill>
                  <a:schemeClr val="bg1"/>
                </a:solidFill>
              </a:rPr>
              <a:t>calls</a:t>
            </a:r>
          </a:p>
        </p:txBody>
      </p:sp>
      <p:sp>
        <p:nvSpPr>
          <p:cNvPr id="40" name="CuadroTexto 39">
            <a:extLst>
              <a:ext uri="{FF2B5EF4-FFF2-40B4-BE49-F238E27FC236}">
                <a16:creationId xmlns:a16="http://schemas.microsoft.com/office/drawing/2014/main" id="{8E1DE1DA-6F6D-46DA-BE04-E93EE6C57D99}"/>
              </a:ext>
            </a:extLst>
          </p:cNvPr>
          <p:cNvSpPr txBox="1"/>
          <p:nvPr/>
        </p:nvSpPr>
        <p:spPr>
          <a:xfrm>
            <a:off x="6940311" y="1167631"/>
            <a:ext cx="1376218" cy="338554"/>
          </a:xfrm>
          <a:prstGeom prst="rect">
            <a:avLst/>
          </a:prstGeom>
          <a:noFill/>
        </p:spPr>
        <p:txBody>
          <a:bodyPr wrap="square" rtlCol="0">
            <a:spAutoFit/>
          </a:bodyPr>
          <a:lstStyle/>
          <a:p>
            <a:r>
              <a:rPr lang="en-US" sz="1600" dirty="0">
                <a:solidFill>
                  <a:schemeClr val="bg1"/>
                </a:solidFill>
              </a:rPr>
              <a:t>calls</a:t>
            </a:r>
          </a:p>
        </p:txBody>
      </p:sp>
      <p:sp>
        <p:nvSpPr>
          <p:cNvPr id="41" name="CuadroTexto 40">
            <a:extLst>
              <a:ext uri="{FF2B5EF4-FFF2-40B4-BE49-F238E27FC236}">
                <a16:creationId xmlns:a16="http://schemas.microsoft.com/office/drawing/2014/main" id="{B847E517-99DC-48B5-9582-2F6DD0A5D356}"/>
              </a:ext>
            </a:extLst>
          </p:cNvPr>
          <p:cNvSpPr txBox="1"/>
          <p:nvPr/>
        </p:nvSpPr>
        <p:spPr>
          <a:xfrm>
            <a:off x="6940311" y="2313489"/>
            <a:ext cx="1376218" cy="338554"/>
          </a:xfrm>
          <a:prstGeom prst="rect">
            <a:avLst/>
          </a:prstGeom>
          <a:noFill/>
        </p:spPr>
        <p:txBody>
          <a:bodyPr wrap="square" rtlCol="0">
            <a:spAutoFit/>
          </a:bodyPr>
          <a:lstStyle/>
          <a:p>
            <a:r>
              <a:rPr lang="en-US" sz="1600" dirty="0">
                <a:solidFill>
                  <a:schemeClr val="bg1"/>
                </a:solidFill>
              </a:rPr>
              <a:t>calls</a:t>
            </a:r>
          </a:p>
        </p:txBody>
      </p:sp>
      <p:sp>
        <p:nvSpPr>
          <p:cNvPr id="11" name="CuadroTexto 10">
            <a:extLst>
              <a:ext uri="{FF2B5EF4-FFF2-40B4-BE49-F238E27FC236}">
                <a16:creationId xmlns:a16="http://schemas.microsoft.com/office/drawing/2014/main" id="{8D5F8848-69CC-474A-8B0C-8685958FFF9D}"/>
              </a:ext>
            </a:extLst>
          </p:cNvPr>
          <p:cNvSpPr txBox="1"/>
          <p:nvPr/>
        </p:nvSpPr>
        <p:spPr>
          <a:xfrm>
            <a:off x="3042061" y="459446"/>
            <a:ext cx="1841666" cy="646331"/>
          </a:xfrm>
          <a:prstGeom prst="rect">
            <a:avLst/>
          </a:prstGeom>
          <a:noFill/>
        </p:spPr>
        <p:txBody>
          <a:bodyPr wrap="square" rtlCol="0">
            <a:spAutoFit/>
          </a:bodyPr>
          <a:lstStyle/>
          <a:p>
            <a:r>
              <a:rPr lang="en-US" sz="3600" dirty="0" err="1">
                <a:solidFill>
                  <a:srgbClr val="53A2D3"/>
                </a:solidFill>
                <a:latin typeface="Segoe UI" panose="020B0502040204020203" pitchFamily="34" charset="0"/>
                <a:cs typeface="Segoe UI" panose="020B0502040204020203" pitchFamily="34" charset="0"/>
              </a:rPr>
              <a:t>realidad</a:t>
            </a:r>
            <a:endParaRPr lang="en-US" sz="3600" dirty="0">
              <a:solidFill>
                <a:srgbClr val="53A2D3"/>
              </a:solidFill>
              <a:latin typeface="Segoe UI" panose="020B0502040204020203" pitchFamily="34" charset="0"/>
              <a:cs typeface="Segoe UI" panose="020B0502040204020203" pitchFamily="34" charset="0"/>
            </a:endParaRPr>
          </a:p>
        </p:txBody>
      </p:sp>
      <p:sp>
        <p:nvSpPr>
          <p:cNvPr id="14" name="Rectángulo 13"/>
          <p:cNvSpPr/>
          <p:nvPr/>
        </p:nvSpPr>
        <p:spPr>
          <a:xfrm>
            <a:off x="484863" y="351291"/>
            <a:ext cx="2625399" cy="769441"/>
          </a:xfrm>
          <a:prstGeom prst="rect">
            <a:avLst/>
          </a:prstGeom>
        </p:spPr>
        <p:txBody>
          <a:bodyPr wrap="none">
            <a:spAutoFit/>
          </a:bodyPr>
          <a:lstStyle/>
          <a:p>
            <a:r>
              <a:rPr lang="es-ES" sz="4400" dirty="0" err="1">
                <a:solidFill>
                  <a:schemeClr val="bg1"/>
                </a:solidFill>
                <a:latin typeface="Segoe UI" panose="020B0502040204020203" pitchFamily="34" charset="0"/>
                <a:cs typeface="Segoe UI" panose="020B0502040204020203" pitchFamily="34" charset="0"/>
              </a:rPr>
              <a:t>Prototype</a:t>
            </a:r>
            <a:endParaRPr lang="es-ES" sz="4400" dirty="0">
              <a:solidFill>
                <a:schemeClr val="bg1"/>
              </a:solidFill>
              <a:latin typeface="Segoe UI" panose="020B0502040204020203" pitchFamily="34" charset="0"/>
              <a:cs typeface="Segoe UI" panose="020B0502040204020203" pitchFamily="34" charset="0"/>
            </a:endParaRPr>
          </a:p>
        </p:txBody>
      </p:sp>
      <p:pic>
        <p:nvPicPr>
          <p:cNvPr id="16" name="Imagen 15"/>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676614" y="5268709"/>
            <a:ext cx="1078969" cy="1078969"/>
          </a:xfrm>
          <a:prstGeom prst="rect">
            <a:avLst/>
          </a:prstGeom>
        </p:spPr>
      </p:pic>
    </p:spTree>
    <p:extLst>
      <p:ext uri="{BB962C8B-B14F-4D97-AF65-F5344CB8AC3E}">
        <p14:creationId xmlns:p14="http://schemas.microsoft.com/office/powerpoint/2010/main" val="3404256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5ABA2C36-5721-476F-84D6-8ECC242B1A63}"/>
              </a:ext>
            </a:extLst>
          </p:cNvPr>
          <p:cNvPicPr>
            <a:picLocks noChangeAspect="1"/>
          </p:cNvPicPr>
          <p:nvPr/>
        </p:nvPicPr>
        <p:blipFill>
          <a:blip r:embed="rId3"/>
          <a:stretch>
            <a:fillRect/>
          </a:stretch>
        </p:blipFill>
        <p:spPr>
          <a:xfrm>
            <a:off x="4482494" y="1799401"/>
            <a:ext cx="2628900" cy="781050"/>
          </a:xfrm>
          <a:prstGeom prst="rect">
            <a:avLst/>
          </a:prstGeom>
          <a:effectLst>
            <a:glow rad="25400">
              <a:schemeClr val="bg1">
                <a:alpha val="40000"/>
              </a:schemeClr>
            </a:glow>
          </a:effectLst>
        </p:spPr>
      </p:pic>
      <p:pic>
        <p:nvPicPr>
          <p:cNvPr id="13" name="Imagen 12">
            <a:extLst>
              <a:ext uri="{FF2B5EF4-FFF2-40B4-BE49-F238E27FC236}">
                <a16:creationId xmlns:a16="http://schemas.microsoft.com/office/drawing/2014/main" id="{2F733C75-FAFA-42B9-A265-98E98EC432CF}"/>
              </a:ext>
            </a:extLst>
          </p:cNvPr>
          <p:cNvPicPr>
            <a:picLocks noChangeAspect="1"/>
          </p:cNvPicPr>
          <p:nvPr/>
        </p:nvPicPr>
        <p:blipFill>
          <a:blip r:embed="rId4"/>
          <a:stretch>
            <a:fillRect/>
          </a:stretch>
        </p:blipFill>
        <p:spPr>
          <a:xfrm>
            <a:off x="1046836" y="3646991"/>
            <a:ext cx="2933700" cy="781050"/>
          </a:xfrm>
          <a:prstGeom prst="rect">
            <a:avLst/>
          </a:prstGeom>
          <a:effectLst>
            <a:glow rad="25400">
              <a:schemeClr val="bg1">
                <a:alpha val="40000"/>
              </a:schemeClr>
            </a:glow>
          </a:effectLst>
        </p:spPr>
      </p:pic>
      <p:pic>
        <p:nvPicPr>
          <p:cNvPr id="14" name="Imagen 13">
            <a:extLst>
              <a:ext uri="{FF2B5EF4-FFF2-40B4-BE49-F238E27FC236}">
                <a16:creationId xmlns:a16="http://schemas.microsoft.com/office/drawing/2014/main" id="{9A970F6D-AF24-49E7-B1E0-0ADE827A5DDF}"/>
              </a:ext>
            </a:extLst>
          </p:cNvPr>
          <p:cNvPicPr>
            <a:picLocks noChangeAspect="1"/>
          </p:cNvPicPr>
          <p:nvPr/>
        </p:nvPicPr>
        <p:blipFill>
          <a:blip r:embed="rId5"/>
          <a:stretch>
            <a:fillRect/>
          </a:stretch>
        </p:blipFill>
        <p:spPr>
          <a:xfrm>
            <a:off x="6189042" y="3646991"/>
            <a:ext cx="3886200" cy="1781175"/>
          </a:xfrm>
          <a:prstGeom prst="rect">
            <a:avLst/>
          </a:prstGeom>
          <a:effectLst>
            <a:glow rad="25400">
              <a:schemeClr val="bg1">
                <a:alpha val="40000"/>
              </a:schemeClr>
            </a:glow>
          </a:effectLst>
        </p:spPr>
      </p:pic>
      <p:sp>
        <p:nvSpPr>
          <p:cNvPr id="15" name="CuadroTexto 14">
            <a:extLst>
              <a:ext uri="{FF2B5EF4-FFF2-40B4-BE49-F238E27FC236}">
                <a16:creationId xmlns:a16="http://schemas.microsoft.com/office/drawing/2014/main" id="{72E41F47-CF74-4A19-B3A1-84DB47D10F56}"/>
              </a:ext>
            </a:extLst>
          </p:cNvPr>
          <p:cNvSpPr txBox="1"/>
          <p:nvPr/>
        </p:nvSpPr>
        <p:spPr>
          <a:xfrm>
            <a:off x="2824413" y="2887134"/>
            <a:ext cx="1376218" cy="369332"/>
          </a:xfrm>
          <a:prstGeom prst="rect">
            <a:avLst/>
          </a:prstGeom>
          <a:noFill/>
        </p:spPr>
        <p:txBody>
          <a:bodyPr wrap="square" rtlCol="0">
            <a:spAutoFit/>
          </a:bodyPr>
          <a:lstStyle/>
          <a:p>
            <a:r>
              <a:rPr lang="en-US" dirty="0">
                <a:solidFill>
                  <a:schemeClr val="bg1"/>
                </a:solidFill>
              </a:rPr>
              <a:t>extends</a:t>
            </a:r>
          </a:p>
        </p:txBody>
      </p:sp>
      <p:cxnSp>
        <p:nvCxnSpPr>
          <p:cNvPr id="21" name="Conector recto de flecha 20">
            <a:extLst>
              <a:ext uri="{FF2B5EF4-FFF2-40B4-BE49-F238E27FC236}">
                <a16:creationId xmlns:a16="http://schemas.microsoft.com/office/drawing/2014/main" id="{087DE56A-FC5C-4BAB-8DEC-03B5DD06952E}"/>
              </a:ext>
            </a:extLst>
          </p:cNvPr>
          <p:cNvCxnSpPr>
            <a:cxnSpLocks/>
            <a:stCxn id="13" idx="0"/>
            <a:endCxn id="12" idx="2"/>
          </p:cNvCxnSpPr>
          <p:nvPr/>
        </p:nvCxnSpPr>
        <p:spPr>
          <a:xfrm flipV="1">
            <a:off x="2513686" y="2580451"/>
            <a:ext cx="3283258" cy="106654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CA1AE1B5-94BE-480E-A6B5-65FB0F23AE48}"/>
              </a:ext>
            </a:extLst>
          </p:cNvPr>
          <p:cNvCxnSpPr>
            <a:cxnSpLocks/>
            <a:stCxn id="14" idx="0"/>
            <a:endCxn id="12" idx="2"/>
          </p:cNvCxnSpPr>
          <p:nvPr/>
        </p:nvCxnSpPr>
        <p:spPr>
          <a:xfrm flipH="1" flipV="1">
            <a:off x="5796944" y="2580451"/>
            <a:ext cx="2335198" cy="106654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6CDD2803-166E-4689-A86A-FD15DB27CDDC}"/>
              </a:ext>
            </a:extLst>
          </p:cNvPr>
          <p:cNvSpPr txBox="1"/>
          <p:nvPr/>
        </p:nvSpPr>
        <p:spPr>
          <a:xfrm>
            <a:off x="7263794" y="2887134"/>
            <a:ext cx="1376218" cy="369332"/>
          </a:xfrm>
          <a:prstGeom prst="rect">
            <a:avLst/>
          </a:prstGeom>
          <a:noFill/>
        </p:spPr>
        <p:txBody>
          <a:bodyPr wrap="square" rtlCol="0">
            <a:spAutoFit/>
          </a:bodyPr>
          <a:lstStyle/>
          <a:p>
            <a:r>
              <a:rPr lang="en-US" dirty="0">
                <a:solidFill>
                  <a:schemeClr val="bg1"/>
                </a:solidFill>
              </a:rPr>
              <a:t>extends</a:t>
            </a:r>
          </a:p>
        </p:txBody>
      </p:sp>
      <p:sp>
        <p:nvSpPr>
          <p:cNvPr id="18" name="Rectángulo 17"/>
          <p:cNvSpPr/>
          <p:nvPr/>
        </p:nvSpPr>
        <p:spPr>
          <a:xfrm>
            <a:off x="484863" y="351291"/>
            <a:ext cx="2868478" cy="769441"/>
          </a:xfrm>
          <a:prstGeom prst="rect">
            <a:avLst/>
          </a:prstGeom>
        </p:spPr>
        <p:txBody>
          <a:bodyPr wrap="none">
            <a:spAutoFit/>
          </a:bodyPr>
          <a:lstStyle/>
          <a:p>
            <a:r>
              <a:rPr lang="es-ES" sz="4400" dirty="0" err="1">
                <a:solidFill>
                  <a:schemeClr val="bg1"/>
                </a:solidFill>
                <a:latin typeface="Segoe UI" panose="020B0502040204020203" pitchFamily="34" charset="0"/>
                <a:cs typeface="Segoe UI" panose="020B0502040204020203" pitchFamily="34" charset="0"/>
              </a:rPr>
              <a:t>Composite</a:t>
            </a:r>
            <a:endParaRPr lang="es-ES" sz="4400" dirty="0">
              <a:solidFill>
                <a:schemeClr val="bg1"/>
              </a:solidFill>
              <a:latin typeface="Segoe UI" panose="020B0502040204020203" pitchFamily="34" charset="0"/>
              <a:cs typeface="Segoe UI" panose="020B0502040204020203" pitchFamily="34" charset="0"/>
            </a:endParaRPr>
          </a:p>
        </p:txBody>
      </p:sp>
      <p:sp>
        <p:nvSpPr>
          <p:cNvPr id="19" name="CuadroTexto 18">
            <a:extLst>
              <a:ext uri="{FF2B5EF4-FFF2-40B4-BE49-F238E27FC236}">
                <a16:creationId xmlns:a16="http://schemas.microsoft.com/office/drawing/2014/main" id="{8D5F8848-69CC-474A-8B0C-8685958FFF9D}"/>
              </a:ext>
            </a:extLst>
          </p:cNvPr>
          <p:cNvSpPr txBox="1"/>
          <p:nvPr/>
        </p:nvSpPr>
        <p:spPr>
          <a:xfrm>
            <a:off x="3290121" y="452133"/>
            <a:ext cx="1447800" cy="646331"/>
          </a:xfrm>
          <a:prstGeom prst="rect">
            <a:avLst/>
          </a:prstGeom>
          <a:noFill/>
        </p:spPr>
        <p:txBody>
          <a:bodyPr wrap="square" rtlCol="0">
            <a:spAutoFit/>
          </a:bodyPr>
          <a:lstStyle/>
          <a:p>
            <a:r>
              <a:rPr lang="en-US" sz="3600" dirty="0" err="1">
                <a:solidFill>
                  <a:srgbClr val="49C593"/>
                </a:solidFill>
                <a:latin typeface="Segoe UI" panose="020B0502040204020203" pitchFamily="34" charset="0"/>
                <a:cs typeface="Segoe UI" panose="020B0502040204020203" pitchFamily="34" charset="0"/>
              </a:rPr>
              <a:t>teoría</a:t>
            </a:r>
            <a:endParaRPr lang="en-US" sz="3600" dirty="0">
              <a:solidFill>
                <a:srgbClr val="49C593"/>
              </a:solidFill>
              <a:latin typeface="Segoe UI" panose="020B0502040204020203" pitchFamily="34" charset="0"/>
              <a:cs typeface="Segoe UI" panose="020B0502040204020203" pitchFamily="34" charset="0"/>
            </a:endParaRPr>
          </a:p>
        </p:txBody>
      </p:sp>
      <p:pic>
        <p:nvPicPr>
          <p:cNvPr id="24" name="Imagen 23"/>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0861876" y="5491473"/>
            <a:ext cx="865997" cy="985445"/>
          </a:xfrm>
          <a:prstGeom prst="rect">
            <a:avLst/>
          </a:prstGeom>
        </p:spPr>
      </p:pic>
    </p:spTree>
    <p:extLst>
      <p:ext uri="{BB962C8B-B14F-4D97-AF65-F5344CB8AC3E}">
        <p14:creationId xmlns:p14="http://schemas.microsoft.com/office/powerpoint/2010/main" val="1138979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0CB27E34-779D-4015-B2C8-263D8DB8A2D9}"/>
              </a:ext>
            </a:extLst>
          </p:cNvPr>
          <p:cNvPicPr>
            <a:picLocks noChangeAspect="1"/>
          </p:cNvPicPr>
          <p:nvPr/>
        </p:nvPicPr>
        <p:blipFill>
          <a:blip r:embed="rId2"/>
          <a:stretch>
            <a:fillRect/>
          </a:stretch>
        </p:blipFill>
        <p:spPr>
          <a:xfrm>
            <a:off x="2715900" y="5227184"/>
            <a:ext cx="5912771" cy="1298759"/>
          </a:xfrm>
          <a:prstGeom prst="rect">
            <a:avLst/>
          </a:prstGeom>
          <a:effectLst>
            <a:glow rad="25400">
              <a:schemeClr val="bg1">
                <a:alpha val="40000"/>
              </a:schemeClr>
            </a:glow>
          </a:effectLst>
        </p:spPr>
      </p:pic>
      <p:pic>
        <p:nvPicPr>
          <p:cNvPr id="3" name="Imagen 2">
            <a:extLst>
              <a:ext uri="{FF2B5EF4-FFF2-40B4-BE49-F238E27FC236}">
                <a16:creationId xmlns:a16="http://schemas.microsoft.com/office/drawing/2014/main" id="{4655360E-A676-4BC9-B729-0F4B5877049F}"/>
              </a:ext>
            </a:extLst>
          </p:cNvPr>
          <p:cNvPicPr>
            <a:picLocks noChangeAspect="1"/>
          </p:cNvPicPr>
          <p:nvPr/>
        </p:nvPicPr>
        <p:blipFill>
          <a:blip r:embed="rId3"/>
          <a:stretch>
            <a:fillRect/>
          </a:stretch>
        </p:blipFill>
        <p:spPr>
          <a:xfrm>
            <a:off x="3034562" y="3417103"/>
            <a:ext cx="5382514" cy="1589357"/>
          </a:xfrm>
          <a:prstGeom prst="rect">
            <a:avLst/>
          </a:prstGeom>
          <a:effectLst>
            <a:glow rad="25400">
              <a:schemeClr val="bg1">
                <a:alpha val="40000"/>
              </a:schemeClr>
            </a:glow>
          </a:effectLst>
        </p:spPr>
      </p:pic>
      <p:pic>
        <p:nvPicPr>
          <p:cNvPr id="5" name="Imagen 4">
            <a:extLst>
              <a:ext uri="{FF2B5EF4-FFF2-40B4-BE49-F238E27FC236}">
                <a16:creationId xmlns:a16="http://schemas.microsoft.com/office/drawing/2014/main" id="{B58102FB-F597-4F52-81A8-5181DB645A96}"/>
              </a:ext>
            </a:extLst>
          </p:cNvPr>
          <p:cNvPicPr>
            <a:picLocks noChangeAspect="1"/>
          </p:cNvPicPr>
          <p:nvPr/>
        </p:nvPicPr>
        <p:blipFill>
          <a:blip r:embed="rId4"/>
          <a:stretch>
            <a:fillRect/>
          </a:stretch>
        </p:blipFill>
        <p:spPr>
          <a:xfrm>
            <a:off x="8771046" y="1501185"/>
            <a:ext cx="3109405" cy="1820352"/>
          </a:xfrm>
          <a:prstGeom prst="rect">
            <a:avLst/>
          </a:prstGeom>
          <a:effectLst>
            <a:glow rad="25400">
              <a:schemeClr val="bg1">
                <a:alpha val="40000"/>
              </a:schemeClr>
            </a:glow>
          </a:effectLst>
        </p:spPr>
      </p:pic>
      <p:pic>
        <p:nvPicPr>
          <p:cNvPr id="7" name="Imagen 6">
            <a:extLst>
              <a:ext uri="{FF2B5EF4-FFF2-40B4-BE49-F238E27FC236}">
                <a16:creationId xmlns:a16="http://schemas.microsoft.com/office/drawing/2014/main" id="{3522A48C-7E51-4643-B031-849B4C7C97A3}"/>
              </a:ext>
            </a:extLst>
          </p:cNvPr>
          <p:cNvPicPr>
            <a:picLocks noChangeAspect="1"/>
          </p:cNvPicPr>
          <p:nvPr/>
        </p:nvPicPr>
        <p:blipFill>
          <a:blip r:embed="rId5"/>
          <a:stretch>
            <a:fillRect/>
          </a:stretch>
        </p:blipFill>
        <p:spPr>
          <a:xfrm>
            <a:off x="151850" y="1485013"/>
            <a:ext cx="2988052" cy="1694836"/>
          </a:xfrm>
          <a:prstGeom prst="rect">
            <a:avLst/>
          </a:prstGeom>
          <a:effectLst>
            <a:glow rad="25400">
              <a:schemeClr val="bg1">
                <a:alpha val="40000"/>
              </a:schemeClr>
            </a:glow>
          </a:effectLst>
        </p:spPr>
      </p:pic>
      <p:pic>
        <p:nvPicPr>
          <p:cNvPr id="8" name="Imagen 7">
            <a:extLst>
              <a:ext uri="{FF2B5EF4-FFF2-40B4-BE49-F238E27FC236}">
                <a16:creationId xmlns:a16="http://schemas.microsoft.com/office/drawing/2014/main" id="{FA890044-F7A3-4770-A4B7-B629E5CE06EC}"/>
              </a:ext>
            </a:extLst>
          </p:cNvPr>
          <p:cNvPicPr>
            <a:picLocks noChangeAspect="1"/>
          </p:cNvPicPr>
          <p:nvPr/>
        </p:nvPicPr>
        <p:blipFill>
          <a:blip r:embed="rId6"/>
          <a:stretch>
            <a:fillRect/>
          </a:stretch>
        </p:blipFill>
        <p:spPr>
          <a:xfrm>
            <a:off x="4573294" y="1481747"/>
            <a:ext cx="2305050" cy="552450"/>
          </a:xfrm>
          <a:prstGeom prst="rect">
            <a:avLst/>
          </a:prstGeom>
          <a:effectLst>
            <a:glow rad="25400">
              <a:schemeClr val="bg1">
                <a:alpha val="40000"/>
              </a:schemeClr>
            </a:glow>
          </a:effectLst>
        </p:spPr>
      </p:pic>
      <p:sp>
        <p:nvSpPr>
          <p:cNvPr id="24" name="CuadroTexto 23">
            <a:extLst>
              <a:ext uri="{FF2B5EF4-FFF2-40B4-BE49-F238E27FC236}">
                <a16:creationId xmlns:a16="http://schemas.microsoft.com/office/drawing/2014/main" id="{710243A7-BB87-4FD4-9D48-158670E0A366}"/>
              </a:ext>
            </a:extLst>
          </p:cNvPr>
          <p:cNvSpPr txBox="1"/>
          <p:nvPr/>
        </p:nvSpPr>
        <p:spPr>
          <a:xfrm>
            <a:off x="1789501" y="5604164"/>
            <a:ext cx="1376218" cy="369332"/>
          </a:xfrm>
          <a:prstGeom prst="rect">
            <a:avLst/>
          </a:prstGeom>
          <a:noFill/>
        </p:spPr>
        <p:txBody>
          <a:bodyPr wrap="square" rtlCol="0">
            <a:spAutoFit/>
          </a:bodyPr>
          <a:lstStyle/>
          <a:p>
            <a:r>
              <a:rPr lang="en-US" dirty="0">
                <a:solidFill>
                  <a:schemeClr val="bg1"/>
                </a:solidFill>
              </a:rPr>
              <a:t>Usage:</a:t>
            </a:r>
          </a:p>
        </p:txBody>
      </p:sp>
      <p:cxnSp>
        <p:nvCxnSpPr>
          <p:cNvPr id="28" name="Conector recto de flecha 27">
            <a:extLst>
              <a:ext uri="{FF2B5EF4-FFF2-40B4-BE49-F238E27FC236}">
                <a16:creationId xmlns:a16="http://schemas.microsoft.com/office/drawing/2014/main" id="{7330E2A1-158E-4DE8-BD6F-A51085099425}"/>
              </a:ext>
            </a:extLst>
          </p:cNvPr>
          <p:cNvCxnSpPr>
            <a:cxnSpLocks/>
            <a:stCxn id="3" idx="0"/>
            <a:endCxn id="8" idx="2"/>
          </p:cNvCxnSpPr>
          <p:nvPr/>
        </p:nvCxnSpPr>
        <p:spPr>
          <a:xfrm flipV="1">
            <a:off x="5725819" y="2034197"/>
            <a:ext cx="0" cy="1382906"/>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a:extLst>
              <a:ext uri="{FF2B5EF4-FFF2-40B4-BE49-F238E27FC236}">
                <a16:creationId xmlns:a16="http://schemas.microsoft.com/office/drawing/2014/main" id="{07FEB980-C523-4748-A62D-C1B7A082AA45}"/>
              </a:ext>
            </a:extLst>
          </p:cNvPr>
          <p:cNvCxnSpPr>
            <a:cxnSpLocks/>
            <a:stCxn id="5" idx="1"/>
            <a:endCxn id="8" idx="3"/>
          </p:cNvCxnSpPr>
          <p:nvPr/>
        </p:nvCxnSpPr>
        <p:spPr>
          <a:xfrm flipH="1" flipV="1">
            <a:off x="6878344" y="1757972"/>
            <a:ext cx="1892702" cy="653389"/>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Conector recto de flecha 161">
            <a:extLst>
              <a:ext uri="{FF2B5EF4-FFF2-40B4-BE49-F238E27FC236}">
                <a16:creationId xmlns:a16="http://schemas.microsoft.com/office/drawing/2014/main" id="{B95F6977-1907-4E6A-8176-F69AF4D53E5F}"/>
              </a:ext>
            </a:extLst>
          </p:cNvPr>
          <p:cNvCxnSpPr>
            <a:cxnSpLocks/>
            <a:stCxn id="3" idx="3"/>
            <a:endCxn id="5" idx="2"/>
          </p:cNvCxnSpPr>
          <p:nvPr/>
        </p:nvCxnSpPr>
        <p:spPr>
          <a:xfrm flipV="1">
            <a:off x="8417076" y="3321537"/>
            <a:ext cx="1908673" cy="89024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Conector recto de flecha 175">
            <a:extLst>
              <a:ext uri="{FF2B5EF4-FFF2-40B4-BE49-F238E27FC236}">
                <a16:creationId xmlns:a16="http://schemas.microsoft.com/office/drawing/2014/main" id="{AFCE5FFE-1B64-43CD-8E3A-3296539FCAD9}"/>
              </a:ext>
            </a:extLst>
          </p:cNvPr>
          <p:cNvCxnSpPr>
            <a:cxnSpLocks/>
            <a:stCxn id="7" idx="3"/>
            <a:endCxn id="8" idx="1"/>
          </p:cNvCxnSpPr>
          <p:nvPr/>
        </p:nvCxnSpPr>
        <p:spPr>
          <a:xfrm flipV="1">
            <a:off x="3139902" y="1757972"/>
            <a:ext cx="1433392" cy="574459"/>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Conector recto de flecha 178">
            <a:extLst>
              <a:ext uri="{FF2B5EF4-FFF2-40B4-BE49-F238E27FC236}">
                <a16:creationId xmlns:a16="http://schemas.microsoft.com/office/drawing/2014/main" id="{FA82766E-F61C-472F-8700-4070FB4C5A65}"/>
              </a:ext>
            </a:extLst>
          </p:cNvPr>
          <p:cNvCxnSpPr>
            <a:cxnSpLocks/>
            <a:stCxn id="3" idx="1"/>
            <a:endCxn id="7" idx="2"/>
          </p:cNvCxnSpPr>
          <p:nvPr/>
        </p:nvCxnSpPr>
        <p:spPr>
          <a:xfrm flipH="1" flipV="1">
            <a:off x="1645876" y="3179849"/>
            <a:ext cx="1388686" cy="1031933"/>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1" name="CuadroTexto 190">
            <a:extLst>
              <a:ext uri="{FF2B5EF4-FFF2-40B4-BE49-F238E27FC236}">
                <a16:creationId xmlns:a16="http://schemas.microsoft.com/office/drawing/2014/main" id="{34AC6AAC-D345-48EF-9BC7-4F225DECEE21}"/>
              </a:ext>
            </a:extLst>
          </p:cNvPr>
          <p:cNvSpPr txBox="1"/>
          <p:nvPr/>
        </p:nvSpPr>
        <p:spPr>
          <a:xfrm>
            <a:off x="1789501" y="3673596"/>
            <a:ext cx="1376218" cy="369332"/>
          </a:xfrm>
          <a:prstGeom prst="rect">
            <a:avLst/>
          </a:prstGeom>
          <a:noFill/>
        </p:spPr>
        <p:txBody>
          <a:bodyPr wrap="square" rtlCol="0">
            <a:spAutoFit/>
          </a:bodyPr>
          <a:lstStyle/>
          <a:p>
            <a:r>
              <a:rPr lang="en-US" dirty="0">
                <a:solidFill>
                  <a:schemeClr val="bg1"/>
                </a:solidFill>
              </a:rPr>
              <a:t>has</a:t>
            </a:r>
          </a:p>
        </p:txBody>
      </p:sp>
      <p:sp>
        <p:nvSpPr>
          <p:cNvPr id="192" name="CuadroTexto 191">
            <a:extLst>
              <a:ext uri="{FF2B5EF4-FFF2-40B4-BE49-F238E27FC236}">
                <a16:creationId xmlns:a16="http://schemas.microsoft.com/office/drawing/2014/main" id="{A356E96B-9010-4AA4-857A-2369E499C424}"/>
              </a:ext>
            </a:extLst>
          </p:cNvPr>
          <p:cNvSpPr txBox="1"/>
          <p:nvPr/>
        </p:nvSpPr>
        <p:spPr>
          <a:xfrm>
            <a:off x="9293677" y="3766659"/>
            <a:ext cx="1376218" cy="369332"/>
          </a:xfrm>
          <a:prstGeom prst="rect">
            <a:avLst/>
          </a:prstGeom>
          <a:noFill/>
        </p:spPr>
        <p:txBody>
          <a:bodyPr wrap="square" rtlCol="0">
            <a:spAutoFit/>
          </a:bodyPr>
          <a:lstStyle/>
          <a:p>
            <a:r>
              <a:rPr lang="en-US" dirty="0">
                <a:solidFill>
                  <a:schemeClr val="bg1"/>
                </a:solidFill>
              </a:rPr>
              <a:t>has</a:t>
            </a:r>
          </a:p>
        </p:txBody>
      </p:sp>
      <p:sp>
        <p:nvSpPr>
          <p:cNvPr id="193" name="CuadroTexto 192">
            <a:extLst>
              <a:ext uri="{FF2B5EF4-FFF2-40B4-BE49-F238E27FC236}">
                <a16:creationId xmlns:a16="http://schemas.microsoft.com/office/drawing/2014/main" id="{244D9F04-E60B-42BE-AD6A-6D19E6F496F4}"/>
              </a:ext>
            </a:extLst>
          </p:cNvPr>
          <p:cNvSpPr txBox="1"/>
          <p:nvPr/>
        </p:nvSpPr>
        <p:spPr>
          <a:xfrm rot="20386670">
            <a:off x="3175659" y="1701913"/>
            <a:ext cx="1376218" cy="369332"/>
          </a:xfrm>
          <a:prstGeom prst="rect">
            <a:avLst/>
          </a:prstGeom>
          <a:noFill/>
        </p:spPr>
        <p:txBody>
          <a:bodyPr wrap="square" rtlCol="0">
            <a:spAutoFit/>
          </a:bodyPr>
          <a:lstStyle/>
          <a:p>
            <a:r>
              <a:rPr lang="en-US" dirty="0">
                <a:solidFill>
                  <a:schemeClr val="bg1"/>
                </a:solidFill>
              </a:rPr>
              <a:t>implements</a:t>
            </a:r>
          </a:p>
        </p:txBody>
      </p:sp>
      <p:sp>
        <p:nvSpPr>
          <p:cNvPr id="194" name="CuadroTexto 193">
            <a:extLst>
              <a:ext uri="{FF2B5EF4-FFF2-40B4-BE49-F238E27FC236}">
                <a16:creationId xmlns:a16="http://schemas.microsoft.com/office/drawing/2014/main" id="{8798A2D4-DBC0-4B72-92AD-370AA4749F8A}"/>
              </a:ext>
            </a:extLst>
          </p:cNvPr>
          <p:cNvSpPr txBox="1"/>
          <p:nvPr/>
        </p:nvSpPr>
        <p:spPr>
          <a:xfrm>
            <a:off x="5725819" y="2573262"/>
            <a:ext cx="1376218" cy="369332"/>
          </a:xfrm>
          <a:prstGeom prst="rect">
            <a:avLst/>
          </a:prstGeom>
          <a:noFill/>
        </p:spPr>
        <p:txBody>
          <a:bodyPr wrap="square" rtlCol="0">
            <a:spAutoFit/>
          </a:bodyPr>
          <a:lstStyle/>
          <a:p>
            <a:r>
              <a:rPr lang="en-US" dirty="0">
                <a:solidFill>
                  <a:schemeClr val="bg1"/>
                </a:solidFill>
              </a:rPr>
              <a:t>implements</a:t>
            </a:r>
          </a:p>
        </p:txBody>
      </p:sp>
      <p:sp>
        <p:nvSpPr>
          <p:cNvPr id="195" name="CuadroTexto 194">
            <a:extLst>
              <a:ext uri="{FF2B5EF4-FFF2-40B4-BE49-F238E27FC236}">
                <a16:creationId xmlns:a16="http://schemas.microsoft.com/office/drawing/2014/main" id="{B0F23A47-DBFE-4E48-98A6-5F003B84E0D8}"/>
              </a:ext>
            </a:extLst>
          </p:cNvPr>
          <p:cNvSpPr txBox="1"/>
          <p:nvPr/>
        </p:nvSpPr>
        <p:spPr>
          <a:xfrm rot="1108942">
            <a:off x="7292845" y="1761676"/>
            <a:ext cx="1376218" cy="369332"/>
          </a:xfrm>
          <a:prstGeom prst="rect">
            <a:avLst/>
          </a:prstGeom>
          <a:noFill/>
        </p:spPr>
        <p:txBody>
          <a:bodyPr wrap="square" rtlCol="0">
            <a:spAutoFit/>
          </a:bodyPr>
          <a:lstStyle/>
          <a:p>
            <a:r>
              <a:rPr lang="en-US" dirty="0">
                <a:solidFill>
                  <a:schemeClr val="bg1"/>
                </a:solidFill>
              </a:rPr>
              <a:t>implements</a:t>
            </a:r>
          </a:p>
        </p:txBody>
      </p:sp>
      <p:sp>
        <p:nvSpPr>
          <p:cNvPr id="21" name="CuadroTexto 20">
            <a:extLst>
              <a:ext uri="{FF2B5EF4-FFF2-40B4-BE49-F238E27FC236}">
                <a16:creationId xmlns:a16="http://schemas.microsoft.com/office/drawing/2014/main" id="{8D5F8848-69CC-474A-8B0C-8685958FFF9D}"/>
              </a:ext>
            </a:extLst>
          </p:cNvPr>
          <p:cNvSpPr txBox="1"/>
          <p:nvPr/>
        </p:nvSpPr>
        <p:spPr>
          <a:xfrm>
            <a:off x="3264830" y="457389"/>
            <a:ext cx="2407456" cy="646331"/>
          </a:xfrm>
          <a:prstGeom prst="rect">
            <a:avLst/>
          </a:prstGeom>
          <a:noFill/>
        </p:spPr>
        <p:txBody>
          <a:bodyPr wrap="square" rtlCol="0">
            <a:spAutoFit/>
          </a:bodyPr>
          <a:lstStyle/>
          <a:p>
            <a:r>
              <a:rPr lang="en-US" sz="3600" dirty="0" err="1">
                <a:solidFill>
                  <a:srgbClr val="53A2D3"/>
                </a:solidFill>
                <a:latin typeface="Segoe UI" panose="020B0502040204020203" pitchFamily="34" charset="0"/>
                <a:cs typeface="Segoe UI" panose="020B0502040204020203" pitchFamily="34" charset="0"/>
              </a:rPr>
              <a:t>realidad</a:t>
            </a:r>
            <a:endParaRPr lang="en-US" sz="3600" dirty="0">
              <a:solidFill>
                <a:srgbClr val="53A2D3"/>
              </a:solidFill>
              <a:latin typeface="Segoe UI" panose="020B0502040204020203" pitchFamily="34" charset="0"/>
              <a:cs typeface="Segoe UI" panose="020B0502040204020203" pitchFamily="34" charset="0"/>
            </a:endParaRPr>
          </a:p>
        </p:txBody>
      </p:sp>
      <p:sp>
        <p:nvSpPr>
          <p:cNvPr id="22" name="Rectángulo 21"/>
          <p:cNvSpPr/>
          <p:nvPr/>
        </p:nvSpPr>
        <p:spPr>
          <a:xfrm>
            <a:off x="484863" y="351291"/>
            <a:ext cx="2868478" cy="769441"/>
          </a:xfrm>
          <a:prstGeom prst="rect">
            <a:avLst/>
          </a:prstGeom>
        </p:spPr>
        <p:txBody>
          <a:bodyPr wrap="none">
            <a:spAutoFit/>
          </a:bodyPr>
          <a:lstStyle/>
          <a:p>
            <a:r>
              <a:rPr lang="es-ES" sz="4400" dirty="0" err="1">
                <a:solidFill>
                  <a:schemeClr val="bg1"/>
                </a:solidFill>
                <a:latin typeface="Segoe UI" panose="020B0502040204020203" pitchFamily="34" charset="0"/>
                <a:cs typeface="Segoe UI" panose="020B0502040204020203" pitchFamily="34" charset="0"/>
              </a:rPr>
              <a:t>Composite</a:t>
            </a:r>
            <a:endParaRPr lang="es-ES" sz="4400" dirty="0">
              <a:solidFill>
                <a:schemeClr val="bg1"/>
              </a:solidFill>
              <a:latin typeface="Segoe UI" panose="020B0502040204020203" pitchFamily="34" charset="0"/>
              <a:cs typeface="Segoe UI" panose="020B0502040204020203" pitchFamily="34" charset="0"/>
            </a:endParaRPr>
          </a:p>
        </p:txBody>
      </p:sp>
      <p:pic>
        <p:nvPicPr>
          <p:cNvPr id="25" name="Imagen 24"/>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0861876" y="5491473"/>
            <a:ext cx="865997" cy="985445"/>
          </a:xfrm>
          <a:prstGeom prst="rect">
            <a:avLst/>
          </a:prstGeom>
        </p:spPr>
      </p:pic>
    </p:spTree>
    <p:extLst>
      <p:ext uri="{BB962C8B-B14F-4D97-AF65-F5344CB8AC3E}">
        <p14:creationId xmlns:p14="http://schemas.microsoft.com/office/powerpoint/2010/main" val="231040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sz="6000" b="1" dirty="0"/>
              <a:t>¿Qué es un patrón?</a:t>
            </a:r>
          </a:p>
        </p:txBody>
      </p:sp>
      <p:sp>
        <p:nvSpPr>
          <p:cNvPr id="3" name="Marcador de contenido 2"/>
          <p:cNvSpPr>
            <a:spLocks noGrp="1"/>
          </p:cNvSpPr>
          <p:nvPr>
            <p:ph idx="1"/>
          </p:nvPr>
        </p:nvSpPr>
        <p:spPr>
          <a:xfrm>
            <a:off x="1509173" y="1962683"/>
            <a:ext cx="997527" cy="481157"/>
          </a:xfrm>
        </p:spPr>
        <p:txBody>
          <a:bodyPr/>
          <a:lstStyle/>
          <a:p>
            <a:pPr marL="0" indent="0">
              <a:buNone/>
            </a:pPr>
            <a:r>
              <a:rPr lang="es-ES" dirty="0"/>
              <a:t>A)</a:t>
            </a:r>
          </a:p>
        </p:txBody>
      </p:sp>
      <p:sp>
        <p:nvSpPr>
          <p:cNvPr id="4" name="Marcador de contenido 2"/>
          <p:cNvSpPr txBox="1">
            <a:spLocks/>
          </p:cNvSpPr>
          <p:nvPr/>
        </p:nvSpPr>
        <p:spPr>
          <a:xfrm>
            <a:off x="4861324" y="1964169"/>
            <a:ext cx="671946" cy="4811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dirty="0"/>
              <a:t>B)</a:t>
            </a:r>
          </a:p>
        </p:txBody>
      </p:sp>
      <p:sp>
        <p:nvSpPr>
          <p:cNvPr id="5" name="Marcador de contenido 2"/>
          <p:cNvSpPr txBox="1">
            <a:spLocks/>
          </p:cNvSpPr>
          <p:nvPr/>
        </p:nvSpPr>
        <p:spPr>
          <a:xfrm>
            <a:off x="7919079" y="1964169"/>
            <a:ext cx="623454" cy="4811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dirty="0"/>
              <a:t>C)</a:t>
            </a: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3270" y="2392985"/>
            <a:ext cx="1831446" cy="1831446"/>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277" y="2391499"/>
            <a:ext cx="3078141" cy="3064460"/>
          </a:xfrm>
          <a:prstGeom prst="rect">
            <a:avLst/>
          </a:prstGeom>
        </p:spPr>
      </p:pic>
      <p:pic>
        <p:nvPicPr>
          <p:cNvPr id="9" name="Imagen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3476" y="3835235"/>
            <a:ext cx="1445221" cy="1445221"/>
          </a:xfrm>
          <a:prstGeom prst="rect">
            <a:avLst/>
          </a:prstGeom>
        </p:spPr>
      </p:pic>
      <p:pic>
        <p:nvPicPr>
          <p:cNvPr id="10" name="Imagen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48346" y="2391499"/>
            <a:ext cx="2381250" cy="2381250"/>
          </a:xfrm>
          <a:prstGeom prst="rect">
            <a:avLst/>
          </a:prstGeom>
        </p:spPr>
      </p:pic>
      <p:pic>
        <p:nvPicPr>
          <p:cNvPr id="11" name="Imagen 10"/>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8542533" y="4737971"/>
            <a:ext cx="2457976" cy="425751"/>
          </a:xfrm>
          <a:prstGeom prst="rect">
            <a:avLst/>
          </a:prstGeom>
        </p:spPr>
      </p:pic>
    </p:spTree>
    <p:extLst>
      <p:ext uri="{BB962C8B-B14F-4D97-AF65-F5344CB8AC3E}">
        <p14:creationId xmlns:p14="http://schemas.microsoft.com/office/powerpoint/2010/main" val="359586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87D5173E-68ED-4CB9-B8B3-C75B37E09E34}"/>
              </a:ext>
            </a:extLst>
          </p:cNvPr>
          <p:cNvPicPr>
            <a:picLocks noChangeAspect="1"/>
          </p:cNvPicPr>
          <p:nvPr/>
        </p:nvPicPr>
        <p:blipFill>
          <a:blip r:embed="rId3"/>
          <a:stretch>
            <a:fillRect/>
          </a:stretch>
        </p:blipFill>
        <p:spPr>
          <a:xfrm>
            <a:off x="5066692" y="800102"/>
            <a:ext cx="2390775" cy="781050"/>
          </a:xfrm>
          <a:prstGeom prst="rect">
            <a:avLst/>
          </a:prstGeom>
          <a:effectLst>
            <a:glow rad="25400">
              <a:schemeClr val="bg1">
                <a:alpha val="40000"/>
              </a:schemeClr>
            </a:glow>
          </a:effectLst>
        </p:spPr>
      </p:pic>
      <p:pic>
        <p:nvPicPr>
          <p:cNvPr id="13" name="Imagen 12">
            <a:extLst>
              <a:ext uri="{FF2B5EF4-FFF2-40B4-BE49-F238E27FC236}">
                <a16:creationId xmlns:a16="http://schemas.microsoft.com/office/drawing/2014/main" id="{2D898126-78B1-40B7-90C4-890AD38DBB13}"/>
              </a:ext>
            </a:extLst>
          </p:cNvPr>
          <p:cNvPicPr>
            <a:picLocks noChangeAspect="1"/>
          </p:cNvPicPr>
          <p:nvPr/>
        </p:nvPicPr>
        <p:blipFill>
          <a:blip r:embed="rId4"/>
          <a:stretch>
            <a:fillRect/>
          </a:stretch>
        </p:blipFill>
        <p:spPr>
          <a:xfrm>
            <a:off x="1630772" y="2719819"/>
            <a:ext cx="3781425" cy="771525"/>
          </a:xfrm>
          <a:prstGeom prst="rect">
            <a:avLst/>
          </a:prstGeom>
          <a:effectLst>
            <a:glow rad="25400">
              <a:schemeClr val="bg1">
                <a:alpha val="40000"/>
              </a:schemeClr>
            </a:glow>
          </a:effectLst>
        </p:spPr>
      </p:pic>
      <p:pic>
        <p:nvPicPr>
          <p:cNvPr id="14" name="Imagen 13">
            <a:extLst>
              <a:ext uri="{FF2B5EF4-FFF2-40B4-BE49-F238E27FC236}">
                <a16:creationId xmlns:a16="http://schemas.microsoft.com/office/drawing/2014/main" id="{19B1A354-69C0-4961-9141-CF909426F6A3}"/>
              </a:ext>
            </a:extLst>
          </p:cNvPr>
          <p:cNvPicPr>
            <a:picLocks noChangeAspect="1"/>
          </p:cNvPicPr>
          <p:nvPr/>
        </p:nvPicPr>
        <p:blipFill>
          <a:blip r:embed="rId5"/>
          <a:stretch>
            <a:fillRect/>
          </a:stretch>
        </p:blipFill>
        <p:spPr>
          <a:xfrm>
            <a:off x="6957374" y="2719819"/>
            <a:ext cx="3848100" cy="752475"/>
          </a:xfrm>
          <a:prstGeom prst="rect">
            <a:avLst/>
          </a:prstGeom>
          <a:effectLst>
            <a:glow rad="25400">
              <a:schemeClr val="bg1">
                <a:alpha val="40000"/>
              </a:schemeClr>
            </a:glow>
          </a:effectLst>
        </p:spPr>
      </p:pic>
      <p:pic>
        <p:nvPicPr>
          <p:cNvPr id="18" name="Imagen 17">
            <a:extLst>
              <a:ext uri="{FF2B5EF4-FFF2-40B4-BE49-F238E27FC236}">
                <a16:creationId xmlns:a16="http://schemas.microsoft.com/office/drawing/2014/main" id="{5F2AC9E6-F6D3-4139-B8D4-1705BBDADF6E}"/>
              </a:ext>
            </a:extLst>
          </p:cNvPr>
          <p:cNvPicPr>
            <a:picLocks noChangeAspect="1"/>
          </p:cNvPicPr>
          <p:nvPr/>
        </p:nvPicPr>
        <p:blipFill>
          <a:blip r:embed="rId6"/>
          <a:stretch>
            <a:fillRect/>
          </a:stretch>
        </p:blipFill>
        <p:spPr>
          <a:xfrm>
            <a:off x="4495193" y="4224769"/>
            <a:ext cx="3533775" cy="2238375"/>
          </a:xfrm>
          <a:prstGeom prst="rect">
            <a:avLst/>
          </a:prstGeom>
          <a:effectLst>
            <a:glow rad="25400">
              <a:schemeClr val="bg1">
                <a:alpha val="40000"/>
              </a:schemeClr>
            </a:glow>
          </a:effectLst>
        </p:spPr>
      </p:pic>
      <p:cxnSp>
        <p:nvCxnSpPr>
          <p:cNvPr id="19" name="Conector recto de flecha 18">
            <a:extLst>
              <a:ext uri="{FF2B5EF4-FFF2-40B4-BE49-F238E27FC236}">
                <a16:creationId xmlns:a16="http://schemas.microsoft.com/office/drawing/2014/main" id="{72E477A2-BA93-4B59-BE4C-D41FF49C2E84}"/>
              </a:ext>
            </a:extLst>
          </p:cNvPr>
          <p:cNvCxnSpPr>
            <a:cxnSpLocks/>
            <a:stCxn id="13" idx="0"/>
            <a:endCxn id="12" idx="2"/>
          </p:cNvCxnSpPr>
          <p:nvPr/>
        </p:nvCxnSpPr>
        <p:spPr>
          <a:xfrm flipV="1">
            <a:off x="3521485" y="1581152"/>
            <a:ext cx="2740595" cy="1138667"/>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CuadroTexto 19">
            <a:extLst>
              <a:ext uri="{FF2B5EF4-FFF2-40B4-BE49-F238E27FC236}">
                <a16:creationId xmlns:a16="http://schemas.microsoft.com/office/drawing/2014/main" id="{9FC2B105-3330-4FDE-8278-ED11223BBBD0}"/>
              </a:ext>
            </a:extLst>
          </p:cNvPr>
          <p:cNvSpPr txBox="1"/>
          <p:nvPr/>
        </p:nvSpPr>
        <p:spPr>
          <a:xfrm>
            <a:off x="3461971" y="1806688"/>
            <a:ext cx="1376218" cy="369332"/>
          </a:xfrm>
          <a:prstGeom prst="rect">
            <a:avLst/>
          </a:prstGeom>
          <a:noFill/>
        </p:spPr>
        <p:txBody>
          <a:bodyPr wrap="square" rtlCol="0">
            <a:spAutoFit/>
          </a:bodyPr>
          <a:lstStyle/>
          <a:p>
            <a:r>
              <a:rPr lang="en-US" dirty="0">
                <a:solidFill>
                  <a:schemeClr val="bg1"/>
                </a:solidFill>
              </a:rPr>
              <a:t>implements</a:t>
            </a:r>
          </a:p>
        </p:txBody>
      </p:sp>
      <p:cxnSp>
        <p:nvCxnSpPr>
          <p:cNvPr id="21" name="Conector recto de flecha 20">
            <a:extLst>
              <a:ext uri="{FF2B5EF4-FFF2-40B4-BE49-F238E27FC236}">
                <a16:creationId xmlns:a16="http://schemas.microsoft.com/office/drawing/2014/main" id="{065A241B-FACE-44E7-A47B-B6B595135389}"/>
              </a:ext>
            </a:extLst>
          </p:cNvPr>
          <p:cNvCxnSpPr>
            <a:cxnSpLocks/>
            <a:stCxn id="14" idx="0"/>
            <a:endCxn id="12" idx="2"/>
          </p:cNvCxnSpPr>
          <p:nvPr/>
        </p:nvCxnSpPr>
        <p:spPr>
          <a:xfrm flipH="1" flipV="1">
            <a:off x="6262080" y="1581152"/>
            <a:ext cx="2619344" cy="1138667"/>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0F191663-A16A-4BC0-8120-6ACAD429A1D0}"/>
              </a:ext>
            </a:extLst>
          </p:cNvPr>
          <p:cNvSpPr txBox="1"/>
          <p:nvPr/>
        </p:nvSpPr>
        <p:spPr>
          <a:xfrm>
            <a:off x="7685971" y="1782678"/>
            <a:ext cx="1376218" cy="369332"/>
          </a:xfrm>
          <a:prstGeom prst="rect">
            <a:avLst/>
          </a:prstGeom>
          <a:noFill/>
        </p:spPr>
        <p:txBody>
          <a:bodyPr wrap="square" rtlCol="0">
            <a:spAutoFit/>
          </a:bodyPr>
          <a:lstStyle/>
          <a:p>
            <a:r>
              <a:rPr lang="en-US" dirty="0">
                <a:solidFill>
                  <a:schemeClr val="bg1"/>
                </a:solidFill>
              </a:rPr>
              <a:t>implements</a:t>
            </a:r>
          </a:p>
        </p:txBody>
      </p:sp>
      <p:cxnSp>
        <p:nvCxnSpPr>
          <p:cNvPr id="30" name="Conector recto de flecha 29">
            <a:extLst>
              <a:ext uri="{FF2B5EF4-FFF2-40B4-BE49-F238E27FC236}">
                <a16:creationId xmlns:a16="http://schemas.microsoft.com/office/drawing/2014/main" id="{210F4F8A-303F-47CA-BF47-DC7C1FC9C5B1}"/>
              </a:ext>
            </a:extLst>
          </p:cNvPr>
          <p:cNvCxnSpPr>
            <a:cxnSpLocks/>
            <a:stCxn id="18" idx="1"/>
            <a:endCxn id="13" idx="2"/>
          </p:cNvCxnSpPr>
          <p:nvPr/>
        </p:nvCxnSpPr>
        <p:spPr>
          <a:xfrm flipH="1" flipV="1">
            <a:off x="3521485" y="3491344"/>
            <a:ext cx="973708" cy="1852613"/>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B40902AC-EBE4-47D2-84C7-52C946113453}"/>
              </a:ext>
            </a:extLst>
          </p:cNvPr>
          <p:cNvSpPr txBox="1"/>
          <p:nvPr/>
        </p:nvSpPr>
        <p:spPr>
          <a:xfrm>
            <a:off x="3202891" y="4035143"/>
            <a:ext cx="1376218" cy="369332"/>
          </a:xfrm>
          <a:prstGeom prst="rect">
            <a:avLst/>
          </a:prstGeom>
          <a:noFill/>
        </p:spPr>
        <p:txBody>
          <a:bodyPr wrap="square" rtlCol="0">
            <a:spAutoFit/>
          </a:bodyPr>
          <a:lstStyle/>
          <a:p>
            <a:r>
              <a:rPr lang="en-US" dirty="0">
                <a:solidFill>
                  <a:schemeClr val="bg1"/>
                </a:solidFill>
              </a:rPr>
              <a:t>calls</a:t>
            </a:r>
          </a:p>
        </p:txBody>
      </p:sp>
      <p:cxnSp>
        <p:nvCxnSpPr>
          <p:cNvPr id="33" name="Conector recto de flecha 32">
            <a:extLst>
              <a:ext uri="{FF2B5EF4-FFF2-40B4-BE49-F238E27FC236}">
                <a16:creationId xmlns:a16="http://schemas.microsoft.com/office/drawing/2014/main" id="{709BB2E5-D414-41A5-A5C5-D936BBF42CEB}"/>
              </a:ext>
            </a:extLst>
          </p:cNvPr>
          <p:cNvCxnSpPr>
            <a:cxnSpLocks/>
            <a:stCxn id="18" idx="3"/>
            <a:endCxn id="14" idx="2"/>
          </p:cNvCxnSpPr>
          <p:nvPr/>
        </p:nvCxnSpPr>
        <p:spPr>
          <a:xfrm flipV="1">
            <a:off x="8028968" y="3472294"/>
            <a:ext cx="852456" cy="1871663"/>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5" name="CuadroTexto 34">
            <a:extLst>
              <a:ext uri="{FF2B5EF4-FFF2-40B4-BE49-F238E27FC236}">
                <a16:creationId xmlns:a16="http://schemas.microsoft.com/office/drawing/2014/main" id="{45C8BD20-2C1F-4506-A664-D56156685A84}"/>
              </a:ext>
            </a:extLst>
          </p:cNvPr>
          <p:cNvSpPr txBox="1"/>
          <p:nvPr/>
        </p:nvSpPr>
        <p:spPr>
          <a:xfrm>
            <a:off x="8576800" y="4035143"/>
            <a:ext cx="1376218" cy="369332"/>
          </a:xfrm>
          <a:prstGeom prst="rect">
            <a:avLst/>
          </a:prstGeom>
          <a:noFill/>
        </p:spPr>
        <p:txBody>
          <a:bodyPr wrap="square" rtlCol="0">
            <a:spAutoFit/>
          </a:bodyPr>
          <a:lstStyle/>
          <a:p>
            <a:r>
              <a:rPr lang="en-US" dirty="0">
                <a:solidFill>
                  <a:schemeClr val="bg1"/>
                </a:solidFill>
              </a:rPr>
              <a:t>calls</a:t>
            </a:r>
          </a:p>
        </p:txBody>
      </p:sp>
      <p:sp>
        <p:nvSpPr>
          <p:cNvPr id="24" name="Rectángulo 23"/>
          <p:cNvSpPr/>
          <p:nvPr/>
        </p:nvSpPr>
        <p:spPr>
          <a:xfrm>
            <a:off x="484863" y="351291"/>
            <a:ext cx="2453300" cy="769441"/>
          </a:xfrm>
          <a:prstGeom prst="rect">
            <a:avLst/>
          </a:prstGeom>
        </p:spPr>
        <p:txBody>
          <a:bodyPr wrap="none">
            <a:spAutoFit/>
          </a:bodyPr>
          <a:lstStyle/>
          <a:p>
            <a:r>
              <a:rPr lang="es-ES" sz="4400" dirty="0">
                <a:solidFill>
                  <a:schemeClr val="bg1"/>
                </a:solidFill>
                <a:latin typeface="Segoe UI" panose="020B0502040204020203" pitchFamily="34" charset="0"/>
                <a:cs typeface="Segoe UI" panose="020B0502040204020203" pitchFamily="34" charset="0"/>
              </a:rPr>
              <a:t>Mediator</a:t>
            </a:r>
          </a:p>
        </p:txBody>
      </p:sp>
      <p:sp>
        <p:nvSpPr>
          <p:cNvPr id="25" name="CuadroTexto 24">
            <a:extLst>
              <a:ext uri="{FF2B5EF4-FFF2-40B4-BE49-F238E27FC236}">
                <a16:creationId xmlns:a16="http://schemas.microsoft.com/office/drawing/2014/main" id="{8D5F8848-69CC-474A-8B0C-8685958FFF9D}"/>
              </a:ext>
            </a:extLst>
          </p:cNvPr>
          <p:cNvSpPr txBox="1"/>
          <p:nvPr/>
        </p:nvSpPr>
        <p:spPr>
          <a:xfrm>
            <a:off x="2926242" y="474401"/>
            <a:ext cx="1447800" cy="646331"/>
          </a:xfrm>
          <a:prstGeom prst="rect">
            <a:avLst/>
          </a:prstGeom>
          <a:noFill/>
        </p:spPr>
        <p:txBody>
          <a:bodyPr wrap="square" rtlCol="0">
            <a:spAutoFit/>
          </a:bodyPr>
          <a:lstStyle/>
          <a:p>
            <a:r>
              <a:rPr lang="en-US" sz="3600" dirty="0" err="1">
                <a:solidFill>
                  <a:srgbClr val="49C593"/>
                </a:solidFill>
                <a:latin typeface="Segoe UI" panose="020B0502040204020203" pitchFamily="34" charset="0"/>
                <a:cs typeface="Segoe UI" panose="020B0502040204020203" pitchFamily="34" charset="0"/>
              </a:rPr>
              <a:t>teoría</a:t>
            </a:r>
            <a:endParaRPr lang="en-US" sz="3600" dirty="0">
              <a:solidFill>
                <a:srgbClr val="49C593"/>
              </a:solidFill>
              <a:latin typeface="Segoe UI" panose="020B0502040204020203" pitchFamily="34" charset="0"/>
              <a:cs typeface="Segoe UI" panose="020B0502040204020203" pitchFamily="34" charset="0"/>
            </a:endParaRPr>
          </a:p>
        </p:txBody>
      </p:sp>
      <p:pic>
        <p:nvPicPr>
          <p:cNvPr id="27" name="Imagen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200000">
            <a:off x="10785272" y="5452282"/>
            <a:ext cx="872836" cy="1148887"/>
          </a:xfrm>
          <a:prstGeom prst="rect">
            <a:avLst/>
          </a:prstGeom>
        </p:spPr>
      </p:pic>
    </p:spTree>
    <p:extLst>
      <p:ext uri="{BB962C8B-B14F-4D97-AF65-F5344CB8AC3E}">
        <p14:creationId xmlns:p14="http://schemas.microsoft.com/office/powerpoint/2010/main" val="3412169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9DD123F-C19E-44D9-B022-9089568B17D7}"/>
              </a:ext>
            </a:extLst>
          </p:cNvPr>
          <p:cNvPicPr>
            <a:picLocks noChangeAspect="1"/>
          </p:cNvPicPr>
          <p:nvPr/>
        </p:nvPicPr>
        <p:blipFill>
          <a:blip r:embed="rId2"/>
          <a:stretch>
            <a:fillRect/>
          </a:stretch>
        </p:blipFill>
        <p:spPr>
          <a:xfrm>
            <a:off x="5579781" y="206946"/>
            <a:ext cx="3333860" cy="3327593"/>
          </a:xfrm>
          <a:prstGeom prst="rect">
            <a:avLst/>
          </a:prstGeom>
          <a:effectLst>
            <a:glow rad="25400">
              <a:schemeClr val="bg1">
                <a:alpha val="40000"/>
              </a:schemeClr>
            </a:glow>
          </a:effectLst>
        </p:spPr>
      </p:pic>
      <p:pic>
        <p:nvPicPr>
          <p:cNvPr id="5" name="Imagen 4">
            <a:extLst>
              <a:ext uri="{FF2B5EF4-FFF2-40B4-BE49-F238E27FC236}">
                <a16:creationId xmlns:a16="http://schemas.microsoft.com/office/drawing/2014/main" id="{EB744E82-D948-4875-A246-F878A7B790D5}"/>
              </a:ext>
            </a:extLst>
          </p:cNvPr>
          <p:cNvPicPr>
            <a:picLocks noChangeAspect="1"/>
          </p:cNvPicPr>
          <p:nvPr/>
        </p:nvPicPr>
        <p:blipFill>
          <a:blip r:embed="rId3"/>
          <a:stretch>
            <a:fillRect/>
          </a:stretch>
        </p:blipFill>
        <p:spPr>
          <a:xfrm>
            <a:off x="7913392" y="3005011"/>
            <a:ext cx="3333859" cy="3346440"/>
          </a:xfrm>
          <a:prstGeom prst="rect">
            <a:avLst/>
          </a:prstGeom>
          <a:effectLst>
            <a:glow rad="25400">
              <a:schemeClr val="bg1">
                <a:alpha val="40000"/>
              </a:schemeClr>
            </a:glow>
          </a:effectLst>
        </p:spPr>
      </p:pic>
      <p:sp>
        <p:nvSpPr>
          <p:cNvPr id="16" name="CuadroTexto 15">
            <a:extLst>
              <a:ext uri="{FF2B5EF4-FFF2-40B4-BE49-F238E27FC236}">
                <a16:creationId xmlns:a16="http://schemas.microsoft.com/office/drawing/2014/main" id="{52B36514-C5CC-4C7E-9A8C-1C49F3343E56}"/>
              </a:ext>
            </a:extLst>
          </p:cNvPr>
          <p:cNvSpPr txBox="1"/>
          <p:nvPr/>
        </p:nvSpPr>
        <p:spPr>
          <a:xfrm>
            <a:off x="399355" y="1201593"/>
            <a:ext cx="3554644" cy="1552358"/>
          </a:xfrm>
          <a:prstGeom prst="rect">
            <a:avLst/>
          </a:prstGeom>
          <a:noFill/>
          <a:ln>
            <a:solidFill>
              <a:schemeClr val="bg1"/>
            </a:solidFill>
          </a:ln>
        </p:spPr>
        <p:txBody>
          <a:bodyPr wrap="square" rtlCol="0">
            <a:spAutoFit/>
          </a:bodyPr>
          <a:lstStyle/>
          <a:p>
            <a:endParaRPr lang="en-US" dirty="0"/>
          </a:p>
        </p:txBody>
      </p:sp>
      <p:pic>
        <p:nvPicPr>
          <p:cNvPr id="6" name="Imagen 5">
            <a:extLst>
              <a:ext uri="{FF2B5EF4-FFF2-40B4-BE49-F238E27FC236}">
                <a16:creationId xmlns:a16="http://schemas.microsoft.com/office/drawing/2014/main" id="{EE479CFC-C4B1-4F55-9A94-97D904358D59}"/>
              </a:ext>
            </a:extLst>
          </p:cNvPr>
          <p:cNvPicPr>
            <a:picLocks noChangeAspect="1"/>
          </p:cNvPicPr>
          <p:nvPr/>
        </p:nvPicPr>
        <p:blipFill>
          <a:blip r:embed="rId4"/>
          <a:stretch>
            <a:fillRect/>
          </a:stretch>
        </p:blipFill>
        <p:spPr>
          <a:xfrm>
            <a:off x="466940" y="1275370"/>
            <a:ext cx="1752600" cy="371475"/>
          </a:xfrm>
          <a:prstGeom prst="rect">
            <a:avLst/>
          </a:prstGeom>
        </p:spPr>
      </p:pic>
      <p:pic>
        <p:nvPicPr>
          <p:cNvPr id="11" name="Imagen 10">
            <a:extLst>
              <a:ext uri="{FF2B5EF4-FFF2-40B4-BE49-F238E27FC236}">
                <a16:creationId xmlns:a16="http://schemas.microsoft.com/office/drawing/2014/main" id="{DBF4310A-D170-47FD-BF61-98E8F6CCA73D}"/>
              </a:ext>
            </a:extLst>
          </p:cNvPr>
          <p:cNvPicPr>
            <a:picLocks noChangeAspect="1"/>
          </p:cNvPicPr>
          <p:nvPr/>
        </p:nvPicPr>
        <p:blipFill>
          <a:blip r:embed="rId5"/>
          <a:stretch>
            <a:fillRect/>
          </a:stretch>
        </p:blipFill>
        <p:spPr>
          <a:xfrm>
            <a:off x="466940" y="1776210"/>
            <a:ext cx="3419475" cy="914400"/>
          </a:xfrm>
          <a:prstGeom prst="rect">
            <a:avLst/>
          </a:prstGeom>
        </p:spPr>
      </p:pic>
      <p:pic>
        <p:nvPicPr>
          <p:cNvPr id="12" name="Imagen 11">
            <a:extLst>
              <a:ext uri="{FF2B5EF4-FFF2-40B4-BE49-F238E27FC236}">
                <a16:creationId xmlns:a16="http://schemas.microsoft.com/office/drawing/2014/main" id="{9C1444D3-B1A0-4A69-AE04-013DA1DE29B0}"/>
              </a:ext>
            </a:extLst>
          </p:cNvPr>
          <p:cNvPicPr>
            <a:picLocks noChangeAspect="1"/>
          </p:cNvPicPr>
          <p:nvPr/>
        </p:nvPicPr>
        <p:blipFill>
          <a:blip r:embed="rId6"/>
          <a:stretch>
            <a:fillRect/>
          </a:stretch>
        </p:blipFill>
        <p:spPr>
          <a:xfrm>
            <a:off x="399355" y="2887271"/>
            <a:ext cx="3698722" cy="3581920"/>
          </a:xfrm>
          <a:prstGeom prst="rect">
            <a:avLst/>
          </a:prstGeom>
          <a:effectLst>
            <a:glow rad="25400">
              <a:schemeClr val="bg1">
                <a:alpha val="40000"/>
              </a:schemeClr>
            </a:glow>
          </a:effectLst>
        </p:spPr>
      </p:pic>
      <p:sp>
        <p:nvSpPr>
          <p:cNvPr id="24" name="CuadroTexto 23">
            <a:extLst>
              <a:ext uri="{FF2B5EF4-FFF2-40B4-BE49-F238E27FC236}">
                <a16:creationId xmlns:a16="http://schemas.microsoft.com/office/drawing/2014/main" id="{C4685C5D-5D71-4493-99E0-63C9E4756DFB}"/>
              </a:ext>
            </a:extLst>
          </p:cNvPr>
          <p:cNvSpPr txBox="1"/>
          <p:nvPr/>
        </p:nvSpPr>
        <p:spPr>
          <a:xfrm>
            <a:off x="4259488" y="3812475"/>
            <a:ext cx="1376218" cy="369332"/>
          </a:xfrm>
          <a:prstGeom prst="rect">
            <a:avLst/>
          </a:prstGeom>
          <a:noFill/>
        </p:spPr>
        <p:txBody>
          <a:bodyPr wrap="square" rtlCol="0">
            <a:spAutoFit/>
          </a:bodyPr>
          <a:lstStyle/>
          <a:p>
            <a:r>
              <a:rPr lang="en-US" dirty="0">
                <a:solidFill>
                  <a:schemeClr val="bg1"/>
                </a:solidFill>
              </a:rPr>
              <a:t>calls</a:t>
            </a:r>
          </a:p>
        </p:txBody>
      </p:sp>
      <p:cxnSp>
        <p:nvCxnSpPr>
          <p:cNvPr id="28" name="Conector recto de flecha 27">
            <a:extLst>
              <a:ext uri="{FF2B5EF4-FFF2-40B4-BE49-F238E27FC236}">
                <a16:creationId xmlns:a16="http://schemas.microsoft.com/office/drawing/2014/main" id="{1CFD9F69-C9C2-4D7E-A0C0-9C4C47186F47}"/>
              </a:ext>
            </a:extLst>
          </p:cNvPr>
          <p:cNvCxnSpPr>
            <a:cxnSpLocks/>
            <a:stCxn id="12" idx="3"/>
          </p:cNvCxnSpPr>
          <p:nvPr/>
        </p:nvCxnSpPr>
        <p:spPr>
          <a:xfrm flipV="1">
            <a:off x="4098077" y="3534539"/>
            <a:ext cx="1699041" cy="1143692"/>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543F38BD-9C86-4711-AF7C-609B4CDB309A}"/>
              </a:ext>
            </a:extLst>
          </p:cNvPr>
          <p:cNvCxnSpPr>
            <a:cxnSpLocks/>
            <a:stCxn id="12" idx="3"/>
            <a:endCxn id="5" idx="1"/>
          </p:cNvCxnSpPr>
          <p:nvPr/>
        </p:nvCxnSpPr>
        <p:spPr>
          <a:xfrm>
            <a:off x="4098077" y="4678231"/>
            <a:ext cx="3815315"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a16="http://schemas.microsoft.com/office/drawing/2014/main" id="{952DC123-1AF0-4E7C-8747-F7958CD441F1}"/>
              </a:ext>
            </a:extLst>
          </p:cNvPr>
          <p:cNvSpPr txBox="1"/>
          <p:nvPr/>
        </p:nvSpPr>
        <p:spPr>
          <a:xfrm>
            <a:off x="5723859" y="4308900"/>
            <a:ext cx="1376218" cy="369332"/>
          </a:xfrm>
          <a:prstGeom prst="rect">
            <a:avLst/>
          </a:prstGeom>
          <a:noFill/>
        </p:spPr>
        <p:txBody>
          <a:bodyPr wrap="square" rtlCol="0">
            <a:spAutoFit/>
          </a:bodyPr>
          <a:lstStyle/>
          <a:p>
            <a:r>
              <a:rPr lang="en-US" dirty="0">
                <a:solidFill>
                  <a:schemeClr val="bg1"/>
                </a:solidFill>
              </a:rPr>
              <a:t>calls</a:t>
            </a:r>
          </a:p>
        </p:txBody>
      </p:sp>
      <p:cxnSp>
        <p:nvCxnSpPr>
          <p:cNvPr id="19" name="Conector recto de flecha 18">
            <a:extLst>
              <a:ext uri="{FF2B5EF4-FFF2-40B4-BE49-F238E27FC236}">
                <a16:creationId xmlns:a16="http://schemas.microsoft.com/office/drawing/2014/main" id="{2C168030-C932-4383-8DF3-FC1032A63C1C}"/>
              </a:ext>
            </a:extLst>
          </p:cNvPr>
          <p:cNvCxnSpPr>
            <a:cxnSpLocks/>
          </p:cNvCxnSpPr>
          <p:nvPr/>
        </p:nvCxnSpPr>
        <p:spPr>
          <a:xfrm flipH="1">
            <a:off x="4098077" y="2432482"/>
            <a:ext cx="1481704" cy="996518"/>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CE2CC327-AF6B-4539-8ED5-5B311AA0B946}"/>
              </a:ext>
            </a:extLst>
          </p:cNvPr>
          <p:cNvCxnSpPr>
            <a:cxnSpLocks/>
          </p:cNvCxnSpPr>
          <p:nvPr/>
        </p:nvCxnSpPr>
        <p:spPr>
          <a:xfrm flipH="1">
            <a:off x="4098077" y="5921406"/>
            <a:ext cx="3815315"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a16="http://schemas.microsoft.com/office/drawing/2014/main" id="{179EDFE6-1F4F-46BB-9D0C-63097BA10428}"/>
              </a:ext>
            </a:extLst>
          </p:cNvPr>
          <p:cNvSpPr txBox="1"/>
          <p:nvPr/>
        </p:nvSpPr>
        <p:spPr>
          <a:xfrm>
            <a:off x="5442408" y="5552073"/>
            <a:ext cx="1376218" cy="369332"/>
          </a:xfrm>
          <a:prstGeom prst="rect">
            <a:avLst/>
          </a:prstGeom>
          <a:noFill/>
        </p:spPr>
        <p:txBody>
          <a:bodyPr wrap="square" rtlCol="0">
            <a:spAutoFit/>
          </a:bodyPr>
          <a:lstStyle/>
          <a:p>
            <a:r>
              <a:rPr lang="en-US" dirty="0">
                <a:solidFill>
                  <a:schemeClr val="bg1"/>
                </a:solidFill>
              </a:rPr>
              <a:t>updates</a:t>
            </a:r>
          </a:p>
        </p:txBody>
      </p:sp>
      <p:sp>
        <p:nvSpPr>
          <p:cNvPr id="26" name="CuadroTexto 25">
            <a:extLst>
              <a:ext uri="{FF2B5EF4-FFF2-40B4-BE49-F238E27FC236}">
                <a16:creationId xmlns:a16="http://schemas.microsoft.com/office/drawing/2014/main" id="{3F2F88B4-1B37-4D0D-BAF5-85700DDAF956}"/>
              </a:ext>
            </a:extLst>
          </p:cNvPr>
          <p:cNvSpPr txBox="1"/>
          <p:nvPr/>
        </p:nvSpPr>
        <p:spPr>
          <a:xfrm>
            <a:off x="4330284" y="2408695"/>
            <a:ext cx="1376218" cy="369332"/>
          </a:xfrm>
          <a:prstGeom prst="rect">
            <a:avLst/>
          </a:prstGeom>
          <a:noFill/>
        </p:spPr>
        <p:txBody>
          <a:bodyPr wrap="square" rtlCol="0">
            <a:spAutoFit/>
          </a:bodyPr>
          <a:lstStyle/>
          <a:p>
            <a:r>
              <a:rPr lang="en-US" dirty="0">
                <a:solidFill>
                  <a:schemeClr val="bg1"/>
                </a:solidFill>
              </a:rPr>
              <a:t>updates</a:t>
            </a:r>
          </a:p>
        </p:txBody>
      </p:sp>
      <p:sp>
        <p:nvSpPr>
          <p:cNvPr id="21" name="Rectángulo 20"/>
          <p:cNvSpPr/>
          <p:nvPr/>
        </p:nvSpPr>
        <p:spPr>
          <a:xfrm>
            <a:off x="484863" y="351291"/>
            <a:ext cx="2453300" cy="769441"/>
          </a:xfrm>
          <a:prstGeom prst="rect">
            <a:avLst/>
          </a:prstGeom>
        </p:spPr>
        <p:txBody>
          <a:bodyPr wrap="none">
            <a:spAutoFit/>
          </a:bodyPr>
          <a:lstStyle/>
          <a:p>
            <a:r>
              <a:rPr lang="es-ES" sz="4400" dirty="0">
                <a:solidFill>
                  <a:schemeClr val="bg1"/>
                </a:solidFill>
                <a:latin typeface="Segoe UI" panose="020B0502040204020203" pitchFamily="34" charset="0"/>
                <a:cs typeface="Segoe UI" panose="020B0502040204020203" pitchFamily="34" charset="0"/>
              </a:rPr>
              <a:t>Mediator</a:t>
            </a:r>
          </a:p>
        </p:txBody>
      </p:sp>
      <p:sp>
        <p:nvSpPr>
          <p:cNvPr id="27" name="CuadroTexto 26">
            <a:extLst>
              <a:ext uri="{FF2B5EF4-FFF2-40B4-BE49-F238E27FC236}">
                <a16:creationId xmlns:a16="http://schemas.microsoft.com/office/drawing/2014/main" id="{8D5F8848-69CC-474A-8B0C-8685958FFF9D}"/>
              </a:ext>
            </a:extLst>
          </p:cNvPr>
          <p:cNvSpPr txBox="1"/>
          <p:nvPr/>
        </p:nvSpPr>
        <p:spPr>
          <a:xfrm>
            <a:off x="2894349" y="455164"/>
            <a:ext cx="2407456" cy="646331"/>
          </a:xfrm>
          <a:prstGeom prst="rect">
            <a:avLst/>
          </a:prstGeom>
          <a:noFill/>
        </p:spPr>
        <p:txBody>
          <a:bodyPr wrap="square" rtlCol="0">
            <a:spAutoFit/>
          </a:bodyPr>
          <a:lstStyle/>
          <a:p>
            <a:r>
              <a:rPr lang="en-US" sz="3600" dirty="0" err="1">
                <a:solidFill>
                  <a:srgbClr val="53A2D3"/>
                </a:solidFill>
                <a:latin typeface="Segoe UI" panose="020B0502040204020203" pitchFamily="34" charset="0"/>
                <a:cs typeface="Segoe UI" panose="020B0502040204020203" pitchFamily="34" charset="0"/>
              </a:rPr>
              <a:t>realidad</a:t>
            </a:r>
            <a:endParaRPr lang="en-US" sz="3600" dirty="0">
              <a:solidFill>
                <a:srgbClr val="53A2D3"/>
              </a:solidFill>
              <a:latin typeface="Segoe UI" panose="020B0502040204020203" pitchFamily="34" charset="0"/>
              <a:cs typeface="Segoe UI" panose="020B0502040204020203" pitchFamily="34" charset="0"/>
            </a:endParaRPr>
          </a:p>
        </p:txBody>
      </p:sp>
      <p:pic>
        <p:nvPicPr>
          <p:cNvPr id="31" name="Imagen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200000">
            <a:off x="10785272" y="5452282"/>
            <a:ext cx="872836" cy="1148887"/>
          </a:xfrm>
          <a:prstGeom prst="rect">
            <a:avLst/>
          </a:prstGeom>
        </p:spPr>
      </p:pic>
    </p:spTree>
    <p:extLst>
      <p:ext uri="{BB962C8B-B14F-4D97-AF65-F5344CB8AC3E}">
        <p14:creationId xmlns:p14="http://schemas.microsoft.com/office/powerpoint/2010/main" val="1335854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15" name="Imagen 14">
            <a:extLst>
              <a:ext uri="{FF2B5EF4-FFF2-40B4-BE49-F238E27FC236}">
                <a16:creationId xmlns:a16="http://schemas.microsoft.com/office/drawing/2014/main" id="{38392C8C-FACC-4ECF-A7BA-DF180B59D5A3}"/>
              </a:ext>
            </a:extLst>
          </p:cNvPr>
          <p:cNvPicPr>
            <a:picLocks noChangeAspect="1"/>
          </p:cNvPicPr>
          <p:nvPr/>
        </p:nvPicPr>
        <p:blipFill>
          <a:blip r:embed="rId3"/>
          <a:stretch>
            <a:fillRect/>
          </a:stretch>
        </p:blipFill>
        <p:spPr>
          <a:xfrm>
            <a:off x="741162" y="1357964"/>
            <a:ext cx="4095750" cy="1628775"/>
          </a:xfrm>
          <a:prstGeom prst="rect">
            <a:avLst/>
          </a:prstGeom>
          <a:effectLst>
            <a:glow rad="25400">
              <a:schemeClr val="bg1">
                <a:alpha val="40000"/>
              </a:schemeClr>
            </a:glow>
          </a:effectLst>
        </p:spPr>
      </p:pic>
      <p:pic>
        <p:nvPicPr>
          <p:cNvPr id="16" name="Imagen 15">
            <a:extLst>
              <a:ext uri="{FF2B5EF4-FFF2-40B4-BE49-F238E27FC236}">
                <a16:creationId xmlns:a16="http://schemas.microsoft.com/office/drawing/2014/main" id="{AA8452B2-EBF7-458F-BA16-E5BADC9F2DA4}"/>
              </a:ext>
            </a:extLst>
          </p:cNvPr>
          <p:cNvPicPr>
            <a:picLocks noChangeAspect="1"/>
          </p:cNvPicPr>
          <p:nvPr/>
        </p:nvPicPr>
        <p:blipFill>
          <a:blip r:embed="rId4"/>
          <a:stretch>
            <a:fillRect/>
          </a:stretch>
        </p:blipFill>
        <p:spPr>
          <a:xfrm>
            <a:off x="6315456" y="2900452"/>
            <a:ext cx="4000500" cy="3476625"/>
          </a:xfrm>
          <a:prstGeom prst="rect">
            <a:avLst/>
          </a:prstGeom>
          <a:effectLst>
            <a:glow rad="25400">
              <a:schemeClr val="bg1">
                <a:alpha val="40000"/>
              </a:schemeClr>
            </a:glow>
          </a:effectLst>
        </p:spPr>
      </p:pic>
      <p:pic>
        <p:nvPicPr>
          <p:cNvPr id="17" name="Imagen 16">
            <a:extLst>
              <a:ext uri="{FF2B5EF4-FFF2-40B4-BE49-F238E27FC236}">
                <a16:creationId xmlns:a16="http://schemas.microsoft.com/office/drawing/2014/main" id="{9F32DCE4-69A0-4BDD-A651-B579636C549E}"/>
              </a:ext>
            </a:extLst>
          </p:cNvPr>
          <p:cNvPicPr>
            <a:picLocks noChangeAspect="1"/>
          </p:cNvPicPr>
          <p:nvPr/>
        </p:nvPicPr>
        <p:blipFill>
          <a:blip r:embed="rId5"/>
          <a:stretch>
            <a:fillRect/>
          </a:stretch>
        </p:blipFill>
        <p:spPr>
          <a:xfrm>
            <a:off x="6176916" y="1242869"/>
            <a:ext cx="5685453" cy="1041550"/>
          </a:xfrm>
          <a:prstGeom prst="rect">
            <a:avLst/>
          </a:prstGeom>
          <a:effectLst>
            <a:glow rad="25400">
              <a:schemeClr val="bg1">
                <a:alpha val="40000"/>
              </a:schemeClr>
            </a:glow>
          </a:effectLst>
        </p:spPr>
      </p:pic>
      <p:pic>
        <p:nvPicPr>
          <p:cNvPr id="2" name="Imagen 1">
            <a:extLst>
              <a:ext uri="{FF2B5EF4-FFF2-40B4-BE49-F238E27FC236}">
                <a16:creationId xmlns:a16="http://schemas.microsoft.com/office/drawing/2014/main" id="{695C7165-BD4A-4AB9-976B-E680B2026739}"/>
              </a:ext>
            </a:extLst>
          </p:cNvPr>
          <p:cNvPicPr>
            <a:picLocks noChangeAspect="1"/>
          </p:cNvPicPr>
          <p:nvPr/>
        </p:nvPicPr>
        <p:blipFill>
          <a:blip r:embed="rId6"/>
          <a:stretch>
            <a:fillRect/>
          </a:stretch>
        </p:blipFill>
        <p:spPr>
          <a:xfrm>
            <a:off x="741162" y="3671852"/>
            <a:ext cx="4772025" cy="2781300"/>
          </a:xfrm>
          <a:prstGeom prst="rect">
            <a:avLst/>
          </a:prstGeom>
          <a:effectLst>
            <a:glow rad="25400">
              <a:schemeClr val="bg1">
                <a:alpha val="40000"/>
              </a:schemeClr>
            </a:glow>
          </a:effectLst>
        </p:spPr>
      </p:pic>
      <p:cxnSp>
        <p:nvCxnSpPr>
          <p:cNvPr id="24" name="Conector recto de flecha 23">
            <a:extLst>
              <a:ext uri="{FF2B5EF4-FFF2-40B4-BE49-F238E27FC236}">
                <a16:creationId xmlns:a16="http://schemas.microsoft.com/office/drawing/2014/main" id="{85E8031D-5340-4D95-87F4-D6286DA74AB3}"/>
              </a:ext>
            </a:extLst>
          </p:cNvPr>
          <p:cNvCxnSpPr>
            <a:cxnSpLocks/>
            <a:stCxn id="17" idx="1"/>
          </p:cNvCxnSpPr>
          <p:nvPr/>
        </p:nvCxnSpPr>
        <p:spPr>
          <a:xfrm flipH="1">
            <a:off x="4836912" y="1763644"/>
            <a:ext cx="1340004" cy="6926"/>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CuadroTexto 25">
            <a:extLst>
              <a:ext uri="{FF2B5EF4-FFF2-40B4-BE49-F238E27FC236}">
                <a16:creationId xmlns:a16="http://schemas.microsoft.com/office/drawing/2014/main" id="{4575F0BB-CAC2-4D70-93A4-8FF455B10CD7}"/>
              </a:ext>
            </a:extLst>
          </p:cNvPr>
          <p:cNvSpPr txBox="1"/>
          <p:nvPr/>
        </p:nvSpPr>
        <p:spPr>
          <a:xfrm>
            <a:off x="4939238" y="1335129"/>
            <a:ext cx="1376218" cy="369332"/>
          </a:xfrm>
          <a:prstGeom prst="rect">
            <a:avLst/>
          </a:prstGeom>
          <a:noFill/>
        </p:spPr>
        <p:txBody>
          <a:bodyPr wrap="square" rtlCol="0">
            <a:spAutoFit/>
          </a:bodyPr>
          <a:lstStyle/>
          <a:p>
            <a:r>
              <a:rPr lang="en-US" dirty="0">
                <a:solidFill>
                  <a:schemeClr val="bg1"/>
                </a:solidFill>
              </a:rPr>
              <a:t>remembers</a:t>
            </a:r>
          </a:p>
        </p:txBody>
      </p:sp>
      <p:sp>
        <p:nvSpPr>
          <p:cNvPr id="27" name="CuadroTexto 26">
            <a:extLst>
              <a:ext uri="{FF2B5EF4-FFF2-40B4-BE49-F238E27FC236}">
                <a16:creationId xmlns:a16="http://schemas.microsoft.com/office/drawing/2014/main" id="{21C15358-5602-4ECC-98DC-20B5066F4BFC}"/>
              </a:ext>
            </a:extLst>
          </p:cNvPr>
          <p:cNvSpPr txBox="1"/>
          <p:nvPr/>
        </p:nvSpPr>
        <p:spPr>
          <a:xfrm>
            <a:off x="651080" y="3198167"/>
            <a:ext cx="1376218" cy="369332"/>
          </a:xfrm>
          <a:prstGeom prst="rect">
            <a:avLst/>
          </a:prstGeom>
          <a:noFill/>
        </p:spPr>
        <p:txBody>
          <a:bodyPr wrap="square" rtlCol="0">
            <a:spAutoFit/>
          </a:bodyPr>
          <a:lstStyle/>
          <a:p>
            <a:r>
              <a:rPr lang="en-US" dirty="0">
                <a:solidFill>
                  <a:schemeClr val="bg1"/>
                </a:solidFill>
              </a:rPr>
              <a:t>Usage:</a:t>
            </a:r>
          </a:p>
        </p:txBody>
      </p:sp>
      <p:cxnSp>
        <p:nvCxnSpPr>
          <p:cNvPr id="28" name="Conector recto de flecha 27">
            <a:extLst>
              <a:ext uri="{FF2B5EF4-FFF2-40B4-BE49-F238E27FC236}">
                <a16:creationId xmlns:a16="http://schemas.microsoft.com/office/drawing/2014/main" id="{A044E2DC-53A8-4398-92E6-2E09B55658CE}"/>
              </a:ext>
            </a:extLst>
          </p:cNvPr>
          <p:cNvCxnSpPr>
            <a:cxnSpLocks/>
          </p:cNvCxnSpPr>
          <p:nvPr/>
        </p:nvCxnSpPr>
        <p:spPr>
          <a:xfrm flipH="1" flipV="1">
            <a:off x="4836912" y="2540731"/>
            <a:ext cx="1523837" cy="1251086"/>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9" name="CuadroTexto 28">
            <a:extLst>
              <a:ext uri="{FF2B5EF4-FFF2-40B4-BE49-F238E27FC236}">
                <a16:creationId xmlns:a16="http://schemas.microsoft.com/office/drawing/2014/main" id="{C5F385E5-F519-4AB5-A7BA-D080107A5515}"/>
              </a:ext>
            </a:extLst>
          </p:cNvPr>
          <p:cNvSpPr txBox="1"/>
          <p:nvPr/>
        </p:nvSpPr>
        <p:spPr>
          <a:xfrm>
            <a:off x="5362731" y="2320494"/>
            <a:ext cx="1628369" cy="646331"/>
          </a:xfrm>
          <a:prstGeom prst="rect">
            <a:avLst/>
          </a:prstGeom>
          <a:noFill/>
        </p:spPr>
        <p:txBody>
          <a:bodyPr wrap="square" rtlCol="0">
            <a:spAutoFit/>
          </a:bodyPr>
          <a:lstStyle/>
          <a:p>
            <a:r>
              <a:rPr lang="en-US" dirty="0">
                <a:solidFill>
                  <a:schemeClr val="bg1"/>
                </a:solidFill>
              </a:rPr>
              <a:t>creates and restores</a:t>
            </a:r>
          </a:p>
        </p:txBody>
      </p:sp>
      <p:sp>
        <p:nvSpPr>
          <p:cNvPr id="19" name="Rectángulo 18"/>
          <p:cNvSpPr/>
          <p:nvPr/>
        </p:nvSpPr>
        <p:spPr>
          <a:xfrm>
            <a:off x="484863" y="351291"/>
            <a:ext cx="2602379" cy="769441"/>
          </a:xfrm>
          <a:prstGeom prst="rect">
            <a:avLst/>
          </a:prstGeom>
        </p:spPr>
        <p:txBody>
          <a:bodyPr wrap="none">
            <a:spAutoFit/>
          </a:bodyPr>
          <a:lstStyle/>
          <a:p>
            <a:r>
              <a:rPr lang="es-ES" sz="4400" dirty="0">
                <a:solidFill>
                  <a:schemeClr val="bg1"/>
                </a:solidFill>
                <a:latin typeface="Segoe UI" panose="020B0502040204020203" pitchFamily="34" charset="0"/>
                <a:cs typeface="Segoe UI" panose="020B0502040204020203" pitchFamily="34" charset="0"/>
              </a:rPr>
              <a:t>Memento</a:t>
            </a:r>
          </a:p>
        </p:txBody>
      </p:sp>
      <p:sp>
        <p:nvSpPr>
          <p:cNvPr id="20" name="CuadroTexto 19">
            <a:extLst>
              <a:ext uri="{FF2B5EF4-FFF2-40B4-BE49-F238E27FC236}">
                <a16:creationId xmlns:a16="http://schemas.microsoft.com/office/drawing/2014/main" id="{8D5F8848-69CC-474A-8B0C-8685958FFF9D}"/>
              </a:ext>
            </a:extLst>
          </p:cNvPr>
          <p:cNvSpPr txBox="1"/>
          <p:nvPr/>
        </p:nvSpPr>
        <p:spPr>
          <a:xfrm>
            <a:off x="3023224" y="474401"/>
            <a:ext cx="1447800" cy="646331"/>
          </a:xfrm>
          <a:prstGeom prst="rect">
            <a:avLst/>
          </a:prstGeom>
          <a:noFill/>
        </p:spPr>
        <p:txBody>
          <a:bodyPr wrap="square" rtlCol="0">
            <a:spAutoFit/>
          </a:bodyPr>
          <a:lstStyle/>
          <a:p>
            <a:r>
              <a:rPr lang="en-US" sz="3600" dirty="0" err="1">
                <a:solidFill>
                  <a:srgbClr val="49C593"/>
                </a:solidFill>
                <a:latin typeface="Segoe UI" panose="020B0502040204020203" pitchFamily="34" charset="0"/>
                <a:cs typeface="Segoe UI" panose="020B0502040204020203" pitchFamily="34" charset="0"/>
              </a:rPr>
              <a:t>teoría</a:t>
            </a:r>
            <a:endParaRPr lang="en-US" sz="3600" dirty="0">
              <a:solidFill>
                <a:srgbClr val="49C593"/>
              </a:solidFill>
              <a:latin typeface="Segoe UI" panose="020B0502040204020203" pitchFamily="34" charset="0"/>
              <a:cs typeface="Segoe UI" panose="020B0502040204020203" pitchFamily="34" charset="0"/>
            </a:endParaRPr>
          </a:p>
        </p:txBody>
      </p:sp>
      <p:pic>
        <p:nvPicPr>
          <p:cNvPr id="22" name="Imagen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200000">
            <a:off x="10785272" y="5452282"/>
            <a:ext cx="872836" cy="1148887"/>
          </a:xfrm>
          <a:prstGeom prst="rect">
            <a:avLst/>
          </a:prstGeom>
        </p:spPr>
      </p:pic>
    </p:spTree>
    <p:extLst>
      <p:ext uri="{BB962C8B-B14F-4D97-AF65-F5344CB8AC3E}">
        <p14:creationId xmlns:p14="http://schemas.microsoft.com/office/powerpoint/2010/main" val="39667143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9DD123F-C19E-44D9-B022-9089568B17D7}"/>
              </a:ext>
            </a:extLst>
          </p:cNvPr>
          <p:cNvPicPr>
            <a:picLocks noChangeAspect="1"/>
          </p:cNvPicPr>
          <p:nvPr/>
        </p:nvPicPr>
        <p:blipFill>
          <a:blip r:embed="rId2"/>
          <a:stretch>
            <a:fillRect/>
          </a:stretch>
        </p:blipFill>
        <p:spPr>
          <a:xfrm>
            <a:off x="3900892" y="1523728"/>
            <a:ext cx="3333860" cy="3327593"/>
          </a:xfrm>
          <a:prstGeom prst="rect">
            <a:avLst/>
          </a:prstGeom>
          <a:effectLst>
            <a:glow rad="25400">
              <a:schemeClr val="bg1">
                <a:alpha val="40000"/>
              </a:schemeClr>
            </a:glow>
          </a:effectLst>
        </p:spPr>
      </p:pic>
      <p:pic>
        <p:nvPicPr>
          <p:cNvPr id="5" name="Imagen 4">
            <a:extLst>
              <a:ext uri="{FF2B5EF4-FFF2-40B4-BE49-F238E27FC236}">
                <a16:creationId xmlns:a16="http://schemas.microsoft.com/office/drawing/2014/main" id="{EB744E82-D948-4875-A246-F878A7B790D5}"/>
              </a:ext>
            </a:extLst>
          </p:cNvPr>
          <p:cNvPicPr>
            <a:picLocks noChangeAspect="1"/>
          </p:cNvPicPr>
          <p:nvPr/>
        </p:nvPicPr>
        <p:blipFill>
          <a:blip r:embed="rId3"/>
          <a:stretch>
            <a:fillRect/>
          </a:stretch>
        </p:blipFill>
        <p:spPr>
          <a:xfrm>
            <a:off x="294989" y="3165371"/>
            <a:ext cx="3333859" cy="3346440"/>
          </a:xfrm>
          <a:prstGeom prst="rect">
            <a:avLst/>
          </a:prstGeom>
          <a:effectLst>
            <a:glow rad="25400">
              <a:schemeClr val="bg1">
                <a:alpha val="40000"/>
              </a:schemeClr>
            </a:glow>
          </a:effectLst>
        </p:spPr>
      </p:pic>
      <p:sp>
        <p:nvSpPr>
          <p:cNvPr id="16" name="CuadroTexto 15">
            <a:extLst>
              <a:ext uri="{FF2B5EF4-FFF2-40B4-BE49-F238E27FC236}">
                <a16:creationId xmlns:a16="http://schemas.microsoft.com/office/drawing/2014/main" id="{52B36514-C5CC-4C7E-9A8C-1C49F3343E56}"/>
              </a:ext>
            </a:extLst>
          </p:cNvPr>
          <p:cNvSpPr txBox="1"/>
          <p:nvPr/>
        </p:nvSpPr>
        <p:spPr>
          <a:xfrm>
            <a:off x="185239" y="1246638"/>
            <a:ext cx="3554644" cy="1552358"/>
          </a:xfrm>
          <a:prstGeom prst="rect">
            <a:avLst/>
          </a:prstGeom>
          <a:noFill/>
          <a:ln>
            <a:solidFill>
              <a:schemeClr val="bg1"/>
            </a:solidFill>
          </a:ln>
        </p:spPr>
        <p:txBody>
          <a:bodyPr wrap="square" rtlCol="0">
            <a:spAutoFit/>
          </a:bodyPr>
          <a:lstStyle/>
          <a:p>
            <a:endParaRPr lang="en-US" dirty="0"/>
          </a:p>
        </p:txBody>
      </p:sp>
      <p:pic>
        <p:nvPicPr>
          <p:cNvPr id="6" name="Imagen 5">
            <a:extLst>
              <a:ext uri="{FF2B5EF4-FFF2-40B4-BE49-F238E27FC236}">
                <a16:creationId xmlns:a16="http://schemas.microsoft.com/office/drawing/2014/main" id="{EE479CFC-C4B1-4F55-9A94-97D904358D59}"/>
              </a:ext>
            </a:extLst>
          </p:cNvPr>
          <p:cNvPicPr>
            <a:picLocks noChangeAspect="1"/>
          </p:cNvPicPr>
          <p:nvPr/>
        </p:nvPicPr>
        <p:blipFill>
          <a:blip r:embed="rId4"/>
          <a:stretch>
            <a:fillRect/>
          </a:stretch>
        </p:blipFill>
        <p:spPr>
          <a:xfrm>
            <a:off x="252824" y="1320415"/>
            <a:ext cx="1752600" cy="371475"/>
          </a:xfrm>
          <a:prstGeom prst="rect">
            <a:avLst/>
          </a:prstGeom>
        </p:spPr>
      </p:pic>
      <p:pic>
        <p:nvPicPr>
          <p:cNvPr id="11" name="Imagen 10">
            <a:extLst>
              <a:ext uri="{FF2B5EF4-FFF2-40B4-BE49-F238E27FC236}">
                <a16:creationId xmlns:a16="http://schemas.microsoft.com/office/drawing/2014/main" id="{DBF4310A-D170-47FD-BF61-98E8F6CCA73D}"/>
              </a:ext>
            </a:extLst>
          </p:cNvPr>
          <p:cNvPicPr>
            <a:picLocks noChangeAspect="1"/>
          </p:cNvPicPr>
          <p:nvPr/>
        </p:nvPicPr>
        <p:blipFill>
          <a:blip r:embed="rId5"/>
          <a:stretch>
            <a:fillRect/>
          </a:stretch>
        </p:blipFill>
        <p:spPr>
          <a:xfrm>
            <a:off x="252824" y="1821255"/>
            <a:ext cx="3419475" cy="914400"/>
          </a:xfrm>
          <a:prstGeom prst="rect">
            <a:avLst/>
          </a:prstGeom>
        </p:spPr>
      </p:pic>
      <p:cxnSp>
        <p:nvCxnSpPr>
          <p:cNvPr id="19" name="Conector recto de flecha 18">
            <a:extLst>
              <a:ext uri="{FF2B5EF4-FFF2-40B4-BE49-F238E27FC236}">
                <a16:creationId xmlns:a16="http://schemas.microsoft.com/office/drawing/2014/main" id="{2C168030-C932-4383-8DF3-FC1032A63C1C}"/>
              </a:ext>
            </a:extLst>
          </p:cNvPr>
          <p:cNvCxnSpPr>
            <a:cxnSpLocks/>
            <a:stCxn id="3" idx="0"/>
            <a:endCxn id="2" idx="0"/>
          </p:cNvCxnSpPr>
          <p:nvPr/>
        </p:nvCxnSpPr>
        <p:spPr>
          <a:xfrm rot="16200000" flipH="1">
            <a:off x="7345689" y="-254139"/>
            <a:ext cx="166506" cy="3722240"/>
          </a:xfrm>
          <a:prstGeom prst="bentConnector3">
            <a:avLst>
              <a:gd name="adj1" fmla="val -137292"/>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CE2CC327-AF6B-4539-8ED5-5B311AA0B946}"/>
              </a:ext>
            </a:extLst>
          </p:cNvPr>
          <p:cNvCxnSpPr>
            <a:cxnSpLocks/>
          </p:cNvCxnSpPr>
          <p:nvPr/>
        </p:nvCxnSpPr>
        <p:spPr>
          <a:xfrm>
            <a:off x="3672299" y="5842237"/>
            <a:ext cx="3820211"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a16="http://schemas.microsoft.com/office/drawing/2014/main" id="{179EDFE6-1F4F-46BB-9D0C-63097BA10428}"/>
              </a:ext>
            </a:extLst>
          </p:cNvPr>
          <p:cNvSpPr txBox="1"/>
          <p:nvPr/>
        </p:nvSpPr>
        <p:spPr>
          <a:xfrm>
            <a:off x="4555735" y="5472905"/>
            <a:ext cx="1376218" cy="369332"/>
          </a:xfrm>
          <a:prstGeom prst="rect">
            <a:avLst/>
          </a:prstGeom>
          <a:noFill/>
        </p:spPr>
        <p:txBody>
          <a:bodyPr wrap="square" rtlCol="0">
            <a:spAutoFit/>
          </a:bodyPr>
          <a:lstStyle/>
          <a:p>
            <a:r>
              <a:rPr lang="en-US" dirty="0">
                <a:solidFill>
                  <a:schemeClr val="bg1"/>
                </a:solidFill>
              </a:rPr>
              <a:t>updates</a:t>
            </a:r>
          </a:p>
        </p:txBody>
      </p:sp>
      <p:sp>
        <p:nvSpPr>
          <p:cNvPr id="26" name="CuadroTexto 25">
            <a:extLst>
              <a:ext uri="{FF2B5EF4-FFF2-40B4-BE49-F238E27FC236}">
                <a16:creationId xmlns:a16="http://schemas.microsoft.com/office/drawing/2014/main" id="{3F2F88B4-1B37-4D0D-BAF5-85700DDAF956}"/>
              </a:ext>
            </a:extLst>
          </p:cNvPr>
          <p:cNvSpPr txBox="1"/>
          <p:nvPr/>
        </p:nvSpPr>
        <p:spPr>
          <a:xfrm>
            <a:off x="6778557" y="825444"/>
            <a:ext cx="1376218" cy="369332"/>
          </a:xfrm>
          <a:prstGeom prst="rect">
            <a:avLst/>
          </a:prstGeom>
          <a:noFill/>
        </p:spPr>
        <p:txBody>
          <a:bodyPr wrap="square" rtlCol="0">
            <a:spAutoFit/>
          </a:bodyPr>
          <a:lstStyle/>
          <a:p>
            <a:r>
              <a:rPr lang="en-US" dirty="0">
                <a:solidFill>
                  <a:schemeClr val="bg1"/>
                </a:solidFill>
              </a:rPr>
              <a:t>updates</a:t>
            </a:r>
          </a:p>
        </p:txBody>
      </p:sp>
      <p:pic>
        <p:nvPicPr>
          <p:cNvPr id="2" name="Imagen 1">
            <a:extLst>
              <a:ext uri="{FF2B5EF4-FFF2-40B4-BE49-F238E27FC236}">
                <a16:creationId xmlns:a16="http://schemas.microsoft.com/office/drawing/2014/main" id="{A4F304E9-C7A4-4298-BD89-EF44FFD1F140}"/>
              </a:ext>
            </a:extLst>
          </p:cNvPr>
          <p:cNvPicPr>
            <a:picLocks noChangeAspect="1"/>
          </p:cNvPicPr>
          <p:nvPr/>
        </p:nvPicPr>
        <p:blipFill>
          <a:blip r:embed="rId6"/>
          <a:stretch>
            <a:fillRect/>
          </a:stretch>
        </p:blipFill>
        <p:spPr>
          <a:xfrm>
            <a:off x="7492510" y="1690234"/>
            <a:ext cx="3595103" cy="4821577"/>
          </a:xfrm>
          <a:prstGeom prst="rect">
            <a:avLst/>
          </a:prstGeom>
          <a:effectLst>
            <a:glow rad="25400">
              <a:schemeClr val="bg1">
                <a:alpha val="40000"/>
              </a:schemeClr>
            </a:glow>
          </a:effectLst>
        </p:spPr>
      </p:pic>
      <p:sp>
        <p:nvSpPr>
          <p:cNvPr id="18" name="CuadroTexto 17">
            <a:extLst>
              <a:ext uri="{FF2B5EF4-FFF2-40B4-BE49-F238E27FC236}">
                <a16:creationId xmlns:a16="http://schemas.microsoft.com/office/drawing/2014/main" id="{1AB9DDE9-CD0A-41C9-8369-600AB3DEA5E0}"/>
              </a:ext>
            </a:extLst>
          </p:cNvPr>
          <p:cNvSpPr txBox="1"/>
          <p:nvPr/>
        </p:nvSpPr>
        <p:spPr>
          <a:xfrm>
            <a:off x="7695084" y="1969073"/>
            <a:ext cx="1712560" cy="160629"/>
          </a:xfrm>
          <a:prstGeom prst="rect">
            <a:avLst/>
          </a:prstGeom>
          <a:noFill/>
          <a:ln>
            <a:solidFill>
              <a:schemeClr val="bg1"/>
            </a:solidFill>
          </a:ln>
        </p:spPr>
        <p:txBody>
          <a:bodyPr wrap="square" rtlCol="0">
            <a:spAutoFit/>
          </a:bodyPr>
          <a:lstStyle/>
          <a:p>
            <a:endParaRPr lang="en-US" dirty="0"/>
          </a:p>
        </p:txBody>
      </p:sp>
      <p:sp>
        <p:nvSpPr>
          <p:cNvPr id="20" name="CuadroTexto 19">
            <a:extLst>
              <a:ext uri="{FF2B5EF4-FFF2-40B4-BE49-F238E27FC236}">
                <a16:creationId xmlns:a16="http://schemas.microsoft.com/office/drawing/2014/main" id="{375785D1-0C47-42DC-8BB6-B464282C0E5C}"/>
              </a:ext>
            </a:extLst>
          </p:cNvPr>
          <p:cNvSpPr txBox="1"/>
          <p:nvPr/>
        </p:nvSpPr>
        <p:spPr>
          <a:xfrm>
            <a:off x="8154775" y="4002257"/>
            <a:ext cx="1813656" cy="160629"/>
          </a:xfrm>
          <a:prstGeom prst="rect">
            <a:avLst/>
          </a:prstGeom>
          <a:noFill/>
          <a:ln>
            <a:solidFill>
              <a:schemeClr val="bg1"/>
            </a:solidFill>
          </a:ln>
        </p:spPr>
        <p:txBody>
          <a:bodyPr wrap="square" rtlCol="0">
            <a:spAutoFit/>
          </a:bodyPr>
          <a:lstStyle/>
          <a:p>
            <a:endParaRPr lang="en-US" dirty="0"/>
          </a:p>
        </p:txBody>
      </p:sp>
      <p:sp>
        <p:nvSpPr>
          <p:cNvPr id="21" name="Rectángulo 20"/>
          <p:cNvSpPr/>
          <p:nvPr/>
        </p:nvSpPr>
        <p:spPr>
          <a:xfrm>
            <a:off x="484863" y="351291"/>
            <a:ext cx="2602379" cy="769441"/>
          </a:xfrm>
          <a:prstGeom prst="rect">
            <a:avLst/>
          </a:prstGeom>
        </p:spPr>
        <p:txBody>
          <a:bodyPr wrap="none">
            <a:spAutoFit/>
          </a:bodyPr>
          <a:lstStyle/>
          <a:p>
            <a:r>
              <a:rPr lang="es-ES" sz="4400" dirty="0">
                <a:solidFill>
                  <a:schemeClr val="bg1"/>
                </a:solidFill>
                <a:latin typeface="Segoe UI" panose="020B0502040204020203" pitchFamily="34" charset="0"/>
                <a:cs typeface="Segoe UI" panose="020B0502040204020203" pitchFamily="34" charset="0"/>
              </a:rPr>
              <a:t>Memento</a:t>
            </a:r>
          </a:p>
        </p:txBody>
      </p:sp>
      <p:sp>
        <p:nvSpPr>
          <p:cNvPr id="27" name="CuadroTexto 26">
            <a:extLst>
              <a:ext uri="{FF2B5EF4-FFF2-40B4-BE49-F238E27FC236}">
                <a16:creationId xmlns:a16="http://schemas.microsoft.com/office/drawing/2014/main" id="{8D5F8848-69CC-474A-8B0C-8685958FFF9D}"/>
              </a:ext>
            </a:extLst>
          </p:cNvPr>
          <p:cNvSpPr txBox="1"/>
          <p:nvPr/>
        </p:nvSpPr>
        <p:spPr>
          <a:xfrm>
            <a:off x="2968780" y="468924"/>
            <a:ext cx="2407456" cy="646331"/>
          </a:xfrm>
          <a:prstGeom prst="rect">
            <a:avLst/>
          </a:prstGeom>
          <a:noFill/>
        </p:spPr>
        <p:txBody>
          <a:bodyPr wrap="square" rtlCol="0">
            <a:spAutoFit/>
          </a:bodyPr>
          <a:lstStyle/>
          <a:p>
            <a:r>
              <a:rPr lang="en-US" sz="3600" dirty="0" err="1">
                <a:solidFill>
                  <a:srgbClr val="53A2D3"/>
                </a:solidFill>
                <a:latin typeface="Segoe UI" panose="020B0502040204020203" pitchFamily="34" charset="0"/>
                <a:cs typeface="Segoe UI" panose="020B0502040204020203" pitchFamily="34" charset="0"/>
              </a:rPr>
              <a:t>realidad</a:t>
            </a:r>
            <a:endParaRPr lang="en-US" sz="3600" dirty="0">
              <a:solidFill>
                <a:srgbClr val="53A2D3"/>
              </a:solidFill>
              <a:latin typeface="Segoe UI" panose="020B0502040204020203" pitchFamily="34" charset="0"/>
              <a:cs typeface="Segoe UI" panose="020B0502040204020203" pitchFamily="34" charset="0"/>
            </a:endParaRPr>
          </a:p>
        </p:txBody>
      </p:sp>
      <p:pic>
        <p:nvPicPr>
          <p:cNvPr id="28" name="Imagen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200000">
            <a:off x="10785272" y="5452282"/>
            <a:ext cx="872836" cy="1148887"/>
          </a:xfrm>
          <a:prstGeom prst="rect">
            <a:avLst/>
          </a:prstGeom>
        </p:spPr>
      </p:pic>
    </p:spTree>
    <p:extLst>
      <p:ext uri="{BB962C8B-B14F-4D97-AF65-F5344CB8AC3E}">
        <p14:creationId xmlns:p14="http://schemas.microsoft.com/office/powerpoint/2010/main" val="24349619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19" name="Imagen 18">
            <a:extLst>
              <a:ext uri="{FF2B5EF4-FFF2-40B4-BE49-F238E27FC236}">
                <a16:creationId xmlns:a16="http://schemas.microsoft.com/office/drawing/2014/main" id="{AD0CDA8F-35A5-48B4-9D35-466C095B6E83}"/>
              </a:ext>
            </a:extLst>
          </p:cNvPr>
          <p:cNvPicPr>
            <a:picLocks noChangeAspect="1"/>
          </p:cNvPicPr>
          <p:nvPr/>
        </p:nvPicPr>
        <p:blipFill>
          <a:blip r:embed="rId3"/>
          <a:stretch>
            <a:fillRect/>
          </a:stretch>
        </p:blipFill>
        <p:spPr>
          <a:xfrm>
            <a:off x="2464109" y="3141771"/>
            <a:ext cx="6286500" cy="3343275"/>
          </a:xfrm>
          <a:prstGeom prst="rect">
            <a:avLst/>
          </a:prstGeom>
          <a:effectLst>
            <a:glow rad="25400">
              <a:schemeClr val="bg1">
                <a:alpha val="40000"/>
              </a:schemeClr>
            </a:glow>
          </a:effectLst>
        </p:spPr>
      </p:pic>
      <p:pic>
        <p:nvPicPr>
          <p:cNvPr id="20" name="Imagen 19">
            <a:extLst>
              <a:ext uri="{FF2B5EF4-FFF2-40B4-BE49-F238E27FC236}">
                <a16:creationId xmlns:a16="http://schemas.microsoft.com/office/drawing/2014/main" id="{0CB9DBB1-A444-47E7-8C56-084B56BC9929}"/>
              </a:ext>
            </a:extLst>
          </p:cNvPr>
          <p:cNvPicPr>
            <a:picLocks noChangeAspect="1"/>
          </p:cNvPicPr>
          <p:nvPr/>
        </p:nvPicPr>
        <p:blipFill>
          <a:blip r:embed="rId4"/>
          <a:stretch>
            <a:fillRect/>
          </a:stretch>
        </p:blipFill>
        <p:spPr>
          <a:xfrm>
            <a:off x="1170789" y="1642536"/>
            <a:ext cx="2019300" cy="1219200"/>
          </a:xfrm>
          <a:prstGeom prst="rect">
            <a:avLst/>
          </a:prstGeom>
          <a:effectLst>
            <a:glow rad="25400">
              <a:schemeClr val="bg1">
                <a:alpha val="40000"/>
              </a:schemeClr>
            </a:glow>
          </a:effectLst>
        </p:spPr>
      </p:pic>
      <p:cxnSp>
        <p:nvCxnSpPr>
          <p:cNvPr id="21" name="Conector recto de flecha 20">
            <a:extLst>
              <a:ext uri="{FF2B5EF4-FFF2-40B4-BE49-F238E27FC236}">
                <a16:creationId xmlns:a16="http://schemas.microsoft.com/office/drawing/2014/main" id="{6081FD7E-32DF-4951-9784-B2FFCABB9DBB}"/>
              </a:ext>
            </a:extLst>
          </p:cNvPr>
          <p:cNvCxnSpPr>
            <a:cxnSpLocks/>
            <a:endCxn id="20" idx="3"/>
          </p:cNvCxnSpPr>
          <p:nvPr/>
        </p:nvCxnSpPr>
        <p:spPr>
          <a:xfrm flipH="1" flipV="1">
            <a:off x="3190089" y="2252136"/>
            <a:ext cx="1712149" cy="88706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CuadroTexto 21">
            <a:extLst>
              <a:ext uri="{FF2B5EF4-FFF2-40B4-BE49-F238E27FC236}">
                <a16:creationId xmlns:a16="http://schemas.microsoft.com/office/drawing/2014/main" id="{C441E18B-5085-4218-841B-6CBDE9D09AA2}"/>
              </a:ext>
            </a:extLst>
          </p:cNvPr>
          <p:cNvSpPr txBox="1"/>
          <p:nvPr/>
        </p:nvSpPr>
        <p:spPr>
          <a:xfrm rot="1518848">
            <a:off x="3732066" y="2411120"/>
            <a:ext cx="1376218" cy="369332"/>
          </a:xfrm>
          <a:prstGeom prst="rect">
            <a:avLst/>
          </a:prstGeom>
          <a:noFill/>
        </p:spPr>
        <p:txBody>
          <a:bodyPr wrap="square" rtlCol="0">
            <a:spAutoFit/>
          </a:bodyPr>
          <a:lstStyle/>
          <a:p>
            <a:r>
              <a:rPr lang="en-US" dirty="0">
                <a:solidFill>
                  <a:schemeClr val="bg1"/>
                </a:solidFill>
              </a:rPr>
              <a:t>contains</a:t>
            </a:r>
          </a:p>
        </p:txBody>
      </p:sp>
      <p:cxnSp>
        <p:nvCxnSpPr>
          <p:cNvPr id="23" name="Conector recto de flecha 22">
            <a:extLst>
              <a:ext uri="{FF2B5EF4-FFF2-40B4-BE49-F238E27FC236}">
                <a16:creationId xmlns:a16="http://schemas.microsoft.com/office/drawing/2014/main" id="{574D6455-8697-43A6-AD09-A3DEB8692CB8}"/>
              </a:ext>
            </a:extLst>
          </p:cNvPr>
          <p:cNvCxnSpPr>
            <a:cxnSpLocks/>
          </p:cNvCxnSpPr>
          <p:nvPr/>
        </p:nvCxnSpPr>
        <p:spPr>
          <a:xfrm flipV="1">
            <a:off x="7668491" y="2252138"/>
            <a:ext cx="1333422" cy="887063"/>
          </a:xfrm>
          <a:prstGeom prst="straightConnector1">
            <a:avLst/>
          </a:prstGeom>
          <a:ln w="1270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a16="http://schemas.microsoft.com/office/drawing/2014/main" id="{02F6BD05-4155-4839-8166-B0525AEC5FB7}"/>
              </a:ext>
            </a:extLst>
          </p:cNvPr>
          <p:cNvSpPr txBox="1"/>
          <p:nvPr/>
        </p:nvSpPr>
        <p:spPr>
          <a:xfrm rot="19684380">
            <a:off x="7557995" y="2316545"/>
            <a:ext cx="1376218" cy="369332"/>
          </a:xfrm>
          <a:prstGeom prst="rect">
            <a:avLst/>
          </a:prstGeom>
          <a:noFill/>
        </p:spPr>
        <p:txBody>
          <a:bodyPr wrap="square" rtlCol="0">
            <a:spAutoFit/>
          </a:bodyPr>
          <a:lstStyle/>
          <a:p>
            <a:r>
              <a:rPr lang="en-US" dirty="0">
                <a:solidFill>
                  <a:schemeClr val="bg1"/>
                </a:solidFill>
              </a:rPr>
              <a:t>shows</a:t>
            </a:r>
          </a:p>
        </p:txBody>
      </p:sp>
      <p:cxnSp>
        <p:nvCxnSpPr>
          <p:cNvPr id="26" name="Conector recto de flecha 25">
            <a:extLst>
              <a:ext uri="{FF2B5EF4-FFF2-40B4-BE49-F238E27FC236}">
                <a16:creationId xmlns:a16="http://schemas.microsoft.com/office/drawing/2014/main" id="{EAF687F8-0C6A-4F5F-8D35-524D606EF8AA}"/>
              </a:ext>
            </a:extLst>
          </p:cNvPr>
          <p:cNvCxnSpPr>
            <a:cxnSpLocks/>
          </p:cNvCxnSpPr>
          <p:nvPr/>
        </p:nvCxnSpPr>
        <p:spPr>
          <a:xfrm flipV="1">
            <a:off x="8527766" y="2221176"/>
            <a:ext cx="1284952" cy="889636"/>
          </a:xfrm>
          <a:prstGeom prst="straightConnector1">
            <a:avLst/>
          </a:prstGeom>
          <a:ln w="127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0" name="CuadroTexto 29">
            <a:extLst>
              <a:ext uri="{FF2B5EF4-FFF2-40B4-BE49-F238E27FC236}">
                <a16:creationId xmlns:a16="http://schemas.microsoft.com/office/drawing/2014/main" id="{1A6D4CFD-9757-4884-8C01-C19D63E26B51}"/>
              </a:ext>
            </a:extLst>
          </p:cNvPr>
          <p:cNvSpPr txBox="1"/>
          <p:nvPr/>
        </p:nvSpPr>
        <p:spPr>
          <a:xfrm rot="19684380">
            <a:off x="8966300" y="2423244"/>
            <a:ext cx="1376218" cy="369332"/>
          </a:xfrm>
          <a:prstGeom prst="rect">
            <a:avLst/>
          </a:prstGeom>
          <a:noFill/>
        </p:spPr>
        <p:txBody>
          <a:bodyPr wrap="square" rtlCol="0">
            <a:spAutoFit/>
          </a:bodyPr>
          <a:lstStyle/>
          <a:p>
            <a:r>
              <a:rPr lang="en-US" dirty="0">
                <a:solidFill>
                  <a:schemeClr val="bg1"/>
                </a:solidFill>
              </a:rPr>
              <a:t>calls</a:t>
            </a:r>
          </a:p>
        </p:txBody>
      </p:sp>
      <p:pic>
        <p:nvPicPr>
          <p:cNvPr id="4" name="Imagen 3">
            <a:extLst>
              <a:ext uri="{FF2B5EF4-FFF2-40B4-BE49-F238E27FC236}">
                <a16:creationId xmlns:a16="http://schemas.microsoft.com/office/drawing/2014/main" id="{9BF0D330-2B6A-4399-AD67-B9065E442DE6}"/>
              </a:ext>
            </a:extLst>
          </p:cNvPr>
          <p:cNvPicPr>
            <a:picLocks noChangeAspect="1"/>
          </p:cNvPicPr>
          <p:nvPr/>
        </p:nvPicPr>
        <p:blipFill>
          <a:blip r:embed="rId5"/>
          <a:stretch>
            <a:fillRect/>
          </a:stretch>
        </p:blipFill>
        <p:spPr>
          <a:xfrm>
            <a:off x="7357891" y="1478226"/>
            <a:ext cx="3971925" cy="742950"/>
          </a:xfrm>
          <a:prstGeom prst="rect">
            <a:avLst/>
          </a:prstGeom>
          <a:effectLst>
            <a:glow rad="25400">
              <a:schemeClr val="bg1">
                <a:alpha val="40000"/>
              </a:schemeClr>
            </a:glow>
          </a:effectLst>
        </p:spPr>
      </p:pic>
      <p:sp>
        <p:nvSpPr>
          <p:cNvPr id="14" name="Rectángulo 13"/>
          <p:cNvSpPr/>
          <p:nvPr/>
        </p:nvSpPr>
        <p:spPr>
          <a:xfrm>
            <a:off x="484863" y="351291"/>
            <a:ext cx="6070893" cy="769441"/>
          </a:xfrm>
          <a:prstGeom prst="rect">
            <a:avLst/>
          </a:prstGeom>
        </p:spPr>
        <p:txBody>
          <a:bodyPr wrap="none">
            <a:spAutoFit/>
          </a:bodyPr>
          <a:lstStyle/>
          <a:p>
            <a:r>
              <a:rPr lang="es-ES" sz="4400" dirty="0" err="1">
                <a:solidFill>
                  <a:schemeClr val="bg1"/>
                </a:solidFill>
                <a:latin typeface="Segoe UI" panose="020B0502040204020203" pitchFamily="34" charset="0"/>
                <a:cs typeface="Segoe UI" panose="020B0502040204020203" pitchFamily="34" charset="0"/>
              </a:rPr>
              <a:t>Model</a:t>
            </a:r>
            <a:r>
              <a:rPr lang="es-ES" sz="4400" dirty="0">
                <a:solidFill>
                  <a:schemeClr val="bg1"/>
                </a:solidFill>
                <a:latin typeface="Segoe UI" panose="020B0502040204020203" pitchFamily="34" charset="0"/>
                <a:cs typeface="Segoe UI" panose="020B0502040204020203" pitchFamily="34" charset="0"/>
              </a:rPr>
              <a:t> View </a:t>
            </a:r>
            <a:r>
              <a:rPr lang="es-ES" sz="4400" dirty="0" err="1">
                <a:solidFill>
                  <a:schemeClr val="bg1"/>
                </a:solidFill>
                <a:latin typeface="Segoe UI" panose="020B0502040204020203" pitchFamily="34" charset="0"/>
                <a:cs typeface="Segoe UI" panose="020B0502040204020203" pitchFamily="34" charset="0"/>
              </a:rPr>
              <a:t>ViewModel</a:t>
            </a:r>
            <a:endParaRPr lang="es-ES" sz="4400" dirty="0">
              <a:solidFill>
                <a:schemeClr val="bg1"/>
              </a:solidFill>
              <a:latin typeface="Segoe UI" panose="020B0502040204020203" pitchFamily="34" charset="0"/>
              <a:cs typeface="Segoe UI" panose="020B0502040204020203" pitchFamily="34" charset="0"/>
            </a:endParaRPr>
          </a:p>
        </p:txBody>
      </p:sp>
      <p:sp>
        <p:nvSpPr>
          <p:cNvPr id="16" name="CuadroTexto 15">
            <a:extLst>
              <a:ext uri="{FF2B5EF4-FFF2-40B4-BE49-F238E27FC236}">
                <a16:creationId xmlns:a16="http://schemas.microsoft.com/office/drawing/2014/main" id="{8D5F8848-69CC-474A-8B0C-8685958FFF9D}"/>
              </a:ext>
            </a:extLst>
          </p:cNvPr>
          <p:cNvSpPr txBox="1"/>
          <p:nvPr/>
        </p:nvSpPr>
        <p:spPr>
          <a:xfrm>
            <a:off x="6555756" y="445161"/>
            <a:ext cx="1447800" cy="646331"/>
          </a:xfrm>
          <a:prstGeom prst="rect">
            <a:avLst/>
          </a:prstGeom>
          <a:noFill/>
        </p:spPr>
        <p:txBody>
          <a:bodyPr wrap="square" rtlCol="0">
            <a:spAutoFit/>
          </a:bodyPr>
          <a:lstStyle/>
          <a:p>
            <a:r>
              <a:rPr lang="en-US" sz="3600" dirty="0" err="1">
                <a:solidFill>
                  <a:srgbClr val="49C593"/>
                </a:solidFill>
                <a:latin typeface="Segoe UI" panose="020B0502040204020203" pitchFamily="34" charset="0"/>
                <a:cs typeface="Segoe UI" panose="020B0502040204020203" pitchFamily="34" charset="0"/>
              </a:rPr>
              <a:t>teoría</a:t>
            </a:r>
            <a:endParaRPr lang="en-US" sz="3600" dirty="0">
              <a:solidFill>
                <a:srgbClr val="49C593"/>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482473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cxnSp>
        <p:nvCxnSpPr>
          <p:cNvPr id="13" name="Conector recto de flecha 12">
            <a:extLst>
              <a:ext uri="{FF2B5EF4-FFF2-40B4-BE49-F238E27FC236}">
                <a16:creationId xmlns:a16="http://schemas.microsoft.com/office/drawing/2014/main" id="{3FEF1901-0773-4F55-AA20-B58A56F18BD1}"/>
              </a:ext>
            </a:extLst>
          </p:cNvPr>
          <p:cNvCxnSpPr>
            <a:cxnSpLocks/>
            <a:endCxn id="8" idx="1"/>
          </p:cNvCxnSpPr>
          <p:nvPr/>
        </p:nvCxnSpPr>
        <p:spPr>
          <a:xfrm>
            <a:off x="5143773" y="4814454"/>
            <a:ext cx="1193820" cy="6928"/>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9B0DA9C3-988A-48A6-AE67-460CB9540473}"/>
              </a:ext>
            </a:extLst>
          </p:cNvPr>
          <p:cNvSpPr txBox="1"/>
          <p:nvPr/>
        </p:nvSpPr>
        <p:spPr>
          <a:xfrm>
            <a:off x="5248840" y="4906173"/>
            <a:ext cx="1376218" cy="369332"/>
          </a:xfrm>
          <a:prstGeom prst="rect">
            <a:avLst/>
          </a:prstGeom>
          <a:noFill/>
        </p:spPr>
        <p:txBody>
          <a:bodyPr wrap="square" rtlCol="0">
            <a:spAutoFit/>
          </a:bodyPr>
          <a:lstStyle/>
          <a:p>
            <a:r>
              <a:rPr lang="en-US" dirty="0">
                <a:solidFill>
                  <a:schemeClr val="bg1"/>
                </a:solidFill>
              </a:rPr>
              <a:t>contains</a:t>
            </a:r>
          </a:p>
        </p:txBody>
      </p:sp>
      <p:cxnSp>
        <p:nvCxnSpPr>
          <p:cNvPr id="23" name="Conector recto de flecha 22">
            <a:extLst>
              <a:ext uri="{FF2B5EF4-FFF2-40B4-BE49-F238E27FC236}">
                <a16:creationId xmlns:a16="http://schemas.microsoft.com/office/drawing/2014/main" id="{34AE3A4C-C027-4534-B21C-6462C9EB6F54}"/>
              </a:ext>
            </a:extLst>
          </p:cNvPr>
          <p:cNvCxnSpPr>
            <a:cxnSpLocks/>
          </p:cNvCxnSpPr>
          <p:nvPr/>
        </p:nvCxnSpPr>
        <p:spPr>
          <a:xfrm>
            <a:off x="5206415" y="2313709"/>
            <a:ext cx="779832" cy="7879"/>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a16="http://schemas.microsoft.com/office/drawing/2014/main" id="{BB1FF878-5C4C-466C-9FC5-A1BAA31AA318}"/>
              </a:ext>
            </a:extLst>
          </p:cNvPr>
          <p:cNvSpPr txBox="1"/>
          <p:nvPr/>
        </p:nvSpPr>
        <p:spPr>
          <a:xfrm>
            <a:off x="5206415" y="1513263"/>
            <a:ext cx="1376218" cy="369332"/>
          </a:xfrm>
          <a:prstGeom prst="rect">
            <a:avLst/>
          </a:prstGeom>
          <a:noFill/>
        </p:spPr>
        <p:txBody>
          <a:bodyPr wrap="square" rtlCol="0">
            <a:spAutoFit/>
          </a:bodyPr>
          <a:lstStyle/>
          <a:p>
            <a:r>
              <a:rPr lang="en-US" dirty="0">
                <a:solidFill>
                  <a:schemeClr val="bg1"/>
                </a:solidFill>
              </a:rPr>
              <a:t>shows</a:t>
            </a:r>
          </a:p>
        </p:txBody>
      </p:sp>
      <p:cxnSp>
        <p:nvCxnSpPr>
          <p:cNvPr id="26" name="Conector recto de flecha 25">
            <a:extLst>
              <a:ext uri="{FF2B5EF4-FFF2-40B4-BE49-F238E27FC236}">
                <a16:creationId xmlns:a16="http://schemas.microsoft.com/office/drawing/2014/main" id="{81001ED0-1228-4F08-BAA6-AC852D419646}"/>
              </a:ext>
            </a:extLst>
          </p:cNvPr>
          <p:cNvCxnSpPr>
            <a:cxnSpLocks/>
          </p:cNvCxnSpPr>
          <p:nvPr/>
        </p:nvCxnSpPr>
        <p:spPr>
          <a:xfrm>
            <a:off x="5206415" y="1938301"/>
            <a:ext cx="842474" cy="8262"/>
          </a:xfrm>
          <a:prstGeom prst="straightConnector1">
            <a:avLst/>
          </a:prstGeom>
          <a:ln w="127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7" name="CuadroTexto 26">
            <a:extLst>
              <a:ext uri="{FF2B5EF4-FFF2-40B4-BE49-F238E27FC236}">
                <a16:creationId xmlns:a16="http://schemas.microsoft.com/office/drawing/2014/main" id="{DB051C0C-8A08-4ABE-A33C-3AEEF757C89F}"/>
              </a:ext>
            </a:extLst>
          </p:cNvPr>
          <p:cNvSpPr txBox="1"/>
          <p:nvPr/>
        </p:nvSpPr>
        <p:spPr>
          <a:xfrm>
            <a:off x="5309099" y="2377294"/>
            <a:ext cx="1376218" cy="369332"/>
          </a:xfrm>
          <a:prstGeom prst="rect">
            <a:avLst/>
          </a:prstGeom>
          <a:noFill/>
        </p:spPr>
        <p:txBody>
          <a:bodyPr wrap="square" rtlCol="0">
            <a:spAutoFit/>
          </a:bodyPr>
          <a:lstStyle/>
          <a:p>
            <a:r>
              <a:rPr lang="en-US" dirty="0">
                <a:solidFill>
                  <a:schemeClr val="bg1"/>
                </a:solidFill>
              </a:rPr>
              <a:t>calls</a:t>
            </a:r>
          </a:p>
        </p:txBody>
      </p:sp>
      <p:pic>
        <p:nvPicPr>
          <p:cNvPr id="7" name="Imagen 6">
            <a:extLst>
              <a:ext uri="{FF2B5EF4-FFF2-40B4-BE49-F238E27FC236}">
                <a16:creationId xmlns:a16="http://schemas.microsoft.com/office/drawing/2014/main" id="{6093698F-10F2-4A23-AAAF-32CC685B484B}"/>
              </a:ext>
            </a:extLst>
          </p:cNvPr>
          <p:cNvPicPr>
            <a:picLocks noChangeAspect="1"/>
          </p:cNvPicPr>
          <p:nvPr/>
        </p:nvPicPr>
        <p:blipFill>
          <a:blip r:embed="rId2"/>
          <a:stretch>
            <a:fillRect/>
          </a:stretch>
        </p:blipFill>
        <p:spPr>
          <a:xfrm>
            <a:off x="6048889" y="1767060"/>
            <a:ext cx="5143500" cy="714375"/>
          </a:xfrm>
          <a:prstGeom prst="rect">
            <a:avLst/>
          </a:prstGeom>
          <a:effectLst>
            <a:glow rad="25400">
              <a:schemeClr val="bg1">
                <a:alpha val="40000"/>
              </a:schemeClr>
            </a:glow>
          </a:effectLst>
        </p:spPr>
      </p:pic>
      <p:pic>
        <p:nvPicPr>
          <p:cNvPr id="8" name="Imagen 7">
            <a:extLst>
              <a:ext uri="{FF2B5EF4-FFF2-40B4-BE49-F238E27FC236}">
                <a16:creationId xmlns:a16="http://schemas.microsoft.com/office/drawing/2014/main" id="{90553F9F-F089-4AC7-88B2-FAEE12B0CBEF}"/>
              </a:ext>
            </a:extLst>
          </p:cNvPr>
          <p:cNvPicPr>
            <a:picLocks noChangeAspect="1"/>
          </p:cNvPicPr>
          <p:nvPr/>
        </p:nvPicPr>
        <p:blipFill>
          <a:blip r:embed="rId3"/>
          <a:stretch>
            <a:fillRect/>
          </a:stretch>
        </p:blipFill>
        <p:spPr>
          <a:xfrm>
            <a:off x="6337593" y="3913135"/>
            <a:ext cx="4761293" cy="1816493"/>
          </a:xfrm>
          <a:prstGeom prst="rect">
            <a:avLst/>
          </a:prstGeom>
          <a:effectLst>
            <a:glow rad="25400">
              <a:schemeClr val="bg1">
                <a:alpha val="40000"/>
              </a:schemeClr>
            </a:glow>
          </a:effectLst>
        </p:spPr>
      </p:pic>
      <p:pic>
        <p:nvPicPr>
          <p:cNvPr id="10" name="Imagen 9">
            <a:extLst>
              <a:ext uri="{FF2B5EF4-FFF2-40B4-BE49-F238E27FC236}">
                <a16:creationId xmlns:a16="http://schemas.microsoft.com/office/drawing/2014/main" id="{44E765E2-07D6-4F0B-A066-D1C68161C31A}"/>
              </a:ext>
            </a:extLst>
          </p:cNvPr>
          <p:cNvPicPr>
            <a:picLocks noChangeAspect="1"/>
          </p:cNvPicPr>
          <p:nvPr/>
        </p:nvPicPr>
        <p:blipFill>
          <a:blip r:embed="rId4"/>
          <a:stretch>
            <a:fillRect/>
          </a:stretch>
        </p:blipFill>
        <p:spPr>
          <a:xfrm>
            <a:off x="934536" y="1739645"/>
            <a:ext cx="4209237" cy="4241065"/>
          </a:xfrm>
          <a:prstGeom prst="rect">
            <a:avLst/>
          </a:prstGeom>
          <a:effectLst>
            <a:glow rad="25400">
              <a:schemeClr val="bg1">
                <a:alpha val="40000"/>
              </a:schemeClr>
            </a:glow>
          </a:effectLst>
        </p:spPr>
      </p:pic>
      <p:sp>
        <p:nvSpPr>
          <p:cNvPr id="16" name="Rectángulo 15"/>
          <p:cNvSpPr/>
          <p:nvPr/>
        </p:nvSpPr>
        <p:spPr>
          <a:xfrm>
            <a:off x="484863" y="351291"/>
            <a:ext cx="6070893" cy="769441"/>
          </a:xfrm>
          <a:prstGeom prst="rect">
            <a:avLst/>
          </a:prstGeom>
        </p:spPr>
        <p:txBody>
          <a:bodyPr wrap="none">
            <a:spAutoFit/>
          </a:bodyPr>
          <a:lstStyle/>
          <a:p>
            <a:r>
              <a:rPr lang="es-ES" sz="4400" dirty="0" err="1">
                <a:solidFill>
                  <a:schemeClr val="bg1"/>
                </a:solidFill>
                <a:latin typeface="Segoe UI" panose="020B0502040204020203" pitchFamily="34" charset="0"/>
                <a:cs typeface="Segoe UI" panose="020B0502040204020203" pitchFamily="34" charset="0"/>
              </a:rPr>
              <a:t>Model</a:t>
            </a:r>
            <a:r>
              <a:rPr lang="es-ES" sz="4400" dirty="0">
                <a:solidFill>
                  <a:schemeClr val="bg1"/>
                </a:solidFill>
                <a:latin typeface="Segoe UI" panose="020B0502040204020203" pitchFamily="34" charset="0"/>
                <a:cs typeface="Segoe UI" panose="020B0502040204020203" pitchFamily="34" charset="0"/>
              </a:rPr>
              <a:t> View </a:t>
            </a:r>
            <a:r>
              <a:rPr lang="es-ES" sz="4400" dirty="0" err="1">
                <a:solidFill>
                  <a:schemeClr val="bg1"/>
                </a:solidFill>
                <a:latin typeface="Segoe UI" panose="020B0502040204020203" pitchFamily="34" charset="0"/>
                <a:cs typeface="Segoe UI" panose="020B0502040204020203" pitchFamily="34" charset="0"/>
              </a:rPr>
              <a:t>ViewModel</a:t>
            </a:r>
            <a:endParaRPr lang="es-ES" sz="4400" dirty="0">
              <a:solidFill>
                <a:schemeClr val="bg1"/>
              </a:solidFill>
              <a:latin typeface="Segoe UI" panose="020B0502040204020203" pitchFamily="34" charset="0"/>
              <a:cs typeface="Segoe UI" panose="020B0502040204020203" pitchFamily="34" charset="0"/>
            </a:endParaRPr>
          </a:p>
        </p:txBody>
      </p:sp>
      <p:sp>
        <p:nvSpPr>
          <p:cNvPr id="31" name="CuadroTexto 30">
            <a:extLst>
              <a:ext uri="{FF2B5EF4-FFF2-40B4-BE49-F238E27FC236}">
                <a16:creationId xmlns:a16="http://schemas.microsoft.com/office/drawing/2014/main" id="{8D5F8848-69CC-474A-8B0C-8685958FFF9D}"/>
              </a:ext>
            </a:extLst>
          </p:cNvPr>
          <p:cNvSpPr txBox="1"/>
          <p:nvPr/>
        </p:nvSpPr>
        <p:spPr>
          <a:xfrm>
            <a:off x="6555756" y="460692"/>
            <a:ext cx="2407456" cy="646331"/>
          </a:xfrm>
          <a:prstGeom prst="rect">
            <a:avLst/>
          </a:prstGeom>
          <a:noFill/>
        </p:spPr>
        <p:txBody>
          <a:bodyPr wrap="square" rtlCol="0">
            <a:spAutoFit/>
          </a:bodyPr>
          <a:lstStyle/>
          <a:p>
            <a:r>
              <a:rPr lang="en-US" sz="3600" dirty="0" err="1">
                <a:solidFill>
                  <a:srgbClr val="53A2D3"/>
                </a:solidFill>
                <a:latin typeface="Segoe UI" panose="020B0502040204020203" pitchFamily="34" charset="0"/>
                <a:cs typeface="Segoe UI" panose="020B0502040204020203" pitchFamily="34" charset="0"/>
              </a:rPr>
              <a:t>realidad</a:t>
            </a:r>
            <a:endParaRPr lang="en-US" sz="3600" dirty="0">
              <a:solidFill>
                <a:srgbClr val="53A2D3"/>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6514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sz="6000" b="1" dirty="0"/>
              <a:t>¿Qué es un patrón?</a:t>
            </a:r>
          </a:p>
        </p:txBody>
      </p:sp>
      <p:sp>
        <p:nvSpPr>
          <p:cNvPr id="12" name="Marcador de contenido 11">
            <a:extLst>
              <a:ext uri="{FF2B5EF4-FFF2-40B4-BE49-F238E27FC236}">
                <a16:creationId xmlns:a16="http://schemas.microsoft.com/office/drawing/2014/main" id="{EE462525-CD7D-48E8-905F-51CEB4947AEC}"/>
              </a:ext>
            </a:extLst>
          </p:cNvPr>
          <p:cNvSpPr>
            <a:spLocks noGrp="1"/>
          </p:cNvSpPr>
          <p:nvPr>
            <p:ph idx="1"/>
          </p:nvPr>
        </p:nvSpPr>
        <p:spPr>
          <a:xfrm>
            <a:off x="838200" y="1843088"/>
            <a:ext cx="10515600" cy="4351338"/>
          </a:xfrm>
        </p:spPr>
        <p:txBody>
          <a:bodyPr>
            <a:normAutofit fontScale="92500" lnSpcReduction="20000"/>
          </a:bodyPr>
          <a:lstStyle/>
          <a:p>
            <a:pPr marL="0" indent="0">
              <a:buNone/>
            </a:pPr>
            <a:r>
              <a:rPr lang="es-ES" b="1" u="sng" dirty="0"/>
              <a:t>Wikipedia</a:t>
            </a:r>
            <a:r>
              <a:rPr lang="es-ES" dirty="0"/>
              <a:t>: </a:t>
            </a:r>
          </a:p>
          <a:p>
            <a:pPr marL="0" indent="0">
              <a:buNone/>
            </a:pPr>
            <a:endParaRPr lang="es-ES" dirty="0"/>
          </a:p>
          <a:p>
            <a:pPr marL="0" indent="0" algn="just">
              <a:buNone/>
            </a:pPr>
            <a:r>
              <a:rPr lang="es-ES" i="1" dirty="0"/>
              <a:t>Los patrones de diseño son unas técnicas para resolver problemas comunes en el desarrollo de software y otros ámbitos referentes al diseño de interacción o interfaces.</a:t>
            </a:r>
          </a:p>
          <a:p>
            <a:pPr marL="0" indent="0" algn="just">
              <a:buNone/>
            </a:pPr>
            <a:endParaRPr lang="es-ES" i="1" dirty="0"/>
          </a:p>
          <a:p>
            <a:pPr marL="0" indent="0" algn="just">
              <a:buNone/>
            </a:pPr>
            <a:r>
              <a:rPr lang="es-ES" i="1" dirty="0"/>
              <a:t>Un patrón de diseño resulta ser una solución a un problema de diseño. Para que una solución sea considerada un patrón debe poseer ciertas características. Una de ellas es que debe haber comprobado su efectividad resolviendo problemas similares en ocasiones anteriores. Otra es que debe ser reutilizable, lo que significa que es aplicable a diferentes problemas de diseño en distintas circunstancias</a:t>
            </a:r>
          </a:p>
          <a:p>
            <a:pPr marL="0" indent="0">
              <a:buNone/>
            </a:pPr>
            <a:endParaRPr lang="en-US" dirty="0"/>
          </a:p>
        </p:txBody>
      </p:sp>
    </p:spTree>
    <p:extLst>
      <p:ext uri="{BB962C8B-B14F-4D97-AF65-F5344CB8AC3E}">
        <p14:creationId xmlns:p14="http://schemas.microsoft.com/office/powerpoint/2010/main" val="3825637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cxnSp>
        <p:nvCxnSpPr>
          <p:cNvPr id="7" name="Conector recto de flecha 6">
            <a:extLst>
              <a:ext uri="{FF2B5EF4-FFF2-40B4-BE49-F238E27FC236}">
                <a16:creationId xmlns:a16="http://schemas.microsoft.com/office/drawing/2014/main" id="{CACB2080-F611-4C38-875E-FD4937B2074C}"/>
              </a:ext>
            </a:extLst>
          </p:cNvPr>
          <p:cNvCxnSpPr>
            <a:cxnSpLocks/>
            <a:stCxn id="19" idx="0"/>
            <a:endCxn id="18" idx="2"/>
          </p:cNvCxnSpPr>
          <p:nvPr/>
        </p:nvCxnSpPr>
        <p:spPr>
          <a:xfrm flipV="1">
            <a:off x="3083910" y="2685609"/>
            <a:ext cx="1" cy="1570516"/>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8E8142DB-1054-415D-AC96-53835950BB91}"/>
              </a:ext>
              <a:ext uri="{C183D7F6-B498-43B3-948B-1728B52AA6E4}">
                <adec:decorative xmlns:adec="http://schemas.microsoft.com/office/drawing/2017/decorative" val="0"/>
              </a:ext>
            </a:extLst>
          </p:cNvPr>
          <p:cNvCxnSpPr>
            <a:cxnSpLocks/>
            <a:stCxn id="17" idx="0"/>
            <a:endCxn id="16" idx="2"/>
          </p:cNvCxnSpPr>
          <p:nvPr/>
        </p:nvCxnSpPr>
        <p:spPr>
          <a:xfrm flipH="1" flipV="1">
            <a:off x="8872306" y="2733234"/>
            <a:ext cx="1" cy="1260954"/>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864C9DE1-4B25-4E8D-BACD-990C6B3F64E1}"/>
              </a:ext>
            </a:extLst>
          </p:cNvPr>
          <p:cNvCxnSpPr>
            <a:cxnSpLocks/>
            <a:stCxn id="17" idx="1"/>
            <a:endCxn id="19" idx="3"/>
          </p:cNvCxnSpPr>
          <p:nvPr/>
        </p:nvCxnSpPr>
        <p:spPr>
          <a:xfrm flipH="1" flipV="1">
            <a:off x="5412772" y="4665700"/>
            <a:ext cx="1178297" cy="1"/>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E787060D-FE99-441B-A857-E421157059B2}"/>
              </a:ext>
            </a:extLst>
          </p:cNvPr>
          <p:cNvSpPr txBox="1"/>
          <p:nvPr/>
        </p:nvSpPr>
        <p:spPr>
          <a:xfrm>
            <a:off x="8872305" y="3099732"/>
            <a:ext cx="1376218" cy="369332"/>
          </a:xfrm>
          <a:prstGeom prst="rect">
            <a:avLst/>
          </a:prstGeom>
          <a:noFill/>
        </p:spPr>
        <p:txBody>
          <a:bodyPr wrap="square" rtlCol="0">
            <a:spAutoFit/>
          </a:bodyPr>
          <a:lstStyle/>
          <a:p>
            <a:r>
              <a:rPr lang="en-US" dirty="0">
                <a:solidFill>
                  <a:schemeClr val="bg1"/>
                </a:solidFill>
              </a:rPr>
              <a:t>implements</a:t>
            </a:r>
          </a:p>
        </p:txBody>
      </p:sp>
      <p:sp>
        <p:nvSpPr>
          <p:cNvPr id="14" name="CuadroTexto 13">
            <a:extLst>
              <a:ext uri="{FF2B5EF4-FFF2-40B4-BE49-F238E27FC236}">
                <a16:creationId xmlns:a16="http://schemas.microsoft.com/office/drawing/2014/main" id="{B8579608-CD71-4529-A8DF-5564C1172DAC}"/>
              </a:ext>
            </a:extLst>
          </p:cNvPr>
          <p:cNvSpPr txBox="1"/>
          <p:nvPr/>
        </p:nvSpPr>
        <p:spPr>
          <a:xfrm>
            <a:off x="5553973" y="4256125"/>
            <a:ext cx="1376218" cy="369332"/>
          </a:xfrm>
          <a:prstGeom prst="rect">
            <a:avLst/>
          </a:prstGeom>
          <a:noFill/>
        </p:spPr>
        <p:txBody>
          <a:bodyPr wrap="square" rtlCol="0">
            <a:spAutoFit/>
          </a:bodyPr>
          <a:lstStyle/>
          <a:p>
            <a:r>
              <a:rPr lang="en-US" dirty="0">
                <a:solidFill>
                  <a:schemeClr val="bg1"/>
                </a:solidFill>
              </a:rPr>
              <a:t>creates</a:t>
            </a:r>
          </a:p>
        </p:txBody>
      </p:sp>
      <p:sp>
        <p:nvSpPr>
          <p:cNvPr id="15" name="CuadroTexto 14">
            <a:extLst>
              <a:ext uri="{FF2B5EF4-FFF2-40B4-BE49-F238E27FC236}">
                <a16:creationId xmlns:a16="http://schemas.microsoft.com/office/drawing/2014/main" id="{BC9DC069-9617-4C0E-A5AB-D76C202F9CF6}"/>
              </a:ext>
            </a:extLst>
          </p:cNvPr>
          <p:cNvSpPr txBox="1"/>
          <p:nvPr/>
        </p:nvSpPr>
        <p:spPr>
          <a:xfrm>
            <a:off x="3083910" y="3099732"/>
            <a:ext cx="1376218" cy="369332"/>
          </a:xfrm>
          <a:prstGeom prst="rect">
            <a:avLst/>
          </a:prstGeom>
          <a:noFill/>
        </p:spPr>
        <p:txBody>
          <a:bodyPr wrap="square" rtlCol="0">
            <a:spAutoFit/>
          </a:bodyPr>
          <a:lstStyle/>
          <a:p>
            <a:r>
              <a:rPr lang="en-US" dirty="0">
                <a:solidFill>
                  <a:schemeClr val="bg1"/>
                </a:solidFill>
              </a:rPr>
              <a:t>implements</a:t>
            </a:r>
          </a:p>
        </p:txBody>
      </p:sp>
      <p:pic>
        <p:nvPicPr>
          <p:cNvPr id="16" name="Picture 20">
            <a:extLst>
              <a:ext uri="{FF2B5EF4-FFF2-40B4-BE49-F238E27FC236}">
                <a16:creationId xmlns:a16="http://schemas.microsoft.com/office/drawing/2014/main" id="{20F5CF87-6066-42DF-A37A-0ED8E41AEC7B}"/>
              </a:ext>
            </a:extLst>
          </p:cNvPr>
          <p:cNvPicPr>
            <a:picLocks noChangeAspect="1"/>
          </p:cNvPicPr>
          <p:nvPr/>
        </p:nvPicPr>
        <p:blipFill>
          <a:blip r:embed="rId3"/>
          <a:stretch>
            <a:fillRect/>
          </a:stretch>
        </p:blipFill>
        <p:spPr>
          <a:xfrm>
            <a:off x="7391168" y="1875984"/>
            <a:ext cx="2962275" cy="857250"/>
          </a:xfrm>
          <a:prstGeom prst="rect">
            <a:avLst/>
          </a:prstGeom>
          <a:effectLst>
            <a:glow rad="25400">
              <a:schemeClr val="bg1">
                <a:alpha val="40000"/>
              </a:schemeClr>
            </a:glow>
          </a:effectLst>
        </p:spPr>
      </p:pic>
      <p:pic>
        <p:nvPicPr>
          <p:cNvPr id="17" name="Picture 23">
            <a:extLst>
              <a:ext uri="{FF2B5EF4-FFF2-40B4-BE49-F238E27FC236}">
                <a16:creationId xmlns:a16="http://schemas.microsoft.com/office/drawing/2014/main" id="{9CF8FE69-6A1E-4815-8271-299035F12114}"/>
              </a:ext>
            </a:extLst>
          </p:cNvPr>
          <p:cNvPicPr>
            <a:picLocks noChangeAspect="1"/>
          </p:cNvPicPr>
          <p:nvPr/>
        </p:nvPicPr>
        <p:blipFill>
          <a:blip r:embed="rId4"/>
          <a:stretch>
            <a:fillRect/>
          </a:stretch>
        </p:blipFill>
        <p:spPr>
          <a:xfrm>
            <a:off x="6591069" y="3994188"/>
            <a:ext cx="4562475" cy="1343025"/>
          </a:xfrm>
          <a:prstGeom prst="rect">
            <a:avLst/>
          </a:prstGeom>
          <a:effectLst>
            <a:glow rad="25400">
              <a:schemeClr val="bg1">
                <a:alpha val="40000"/>
              </a:schemeClr>
            </a:glow>
          </a:effectLst>
        </p:spPr>
      </p:pic>
      <p:pic>
        <p:nvPicPr>
          <p:cNvPr id="18" name="Picture 5">
            <a:extLst>
              <a:ext uri="{FF2B5EF4-FFF2-40B4-BE49-F238E27FC236}">
                <a16:creationId xmlns:a16="http://schemas.microsoft.com/office/drawing/2014/main" id="{150E2F75-1749-462D-9A46-C31B36E47638}"/>
              </a:ext>
            </a:extLst>
          </p:cNvPr>
          <p:cNvPicPr>
            <a:picLocks noChangeAspect="1"/>
          </p:cNvPicPr>
          <p:nvPr/>
        </p:nvPicPr>
        <p:blipFill>
          <a:blip r:embed="rId5"/>
          <a:stretch>
            <a:fillRect/>
          </a:stretch>
        </p:blipFill>
        <p:spPr>
          <a:xfrm>
            <a:off x="1931386" y="1875984"/>
            <a:ext cx="2305050" cy="809625"/>
          </a:xfrm>
          <a:prstGeom prst="rect">
            <a:avLst/>
          </a:prstGeom>
          <a:effectLst>
            <a:glow rad="25400">
              <a:schemeClr val="bg1">
                <a:alpha val="40000"/>
              </a:schemeClr>
            </a:glow>
          </a:effectLst>
        </p:spPr>
      </p:pic>
      <p:pic>
        <p:nvPicPr>
          <p:cNvPr id="19" name="Picture 6">
            <a:extLst>
              <a:ext uri="{FF2B5EF4-FFF2-40B4-BE49-F238E27FC236}">
                <a16:creationId xmlns:a16="http://schemas.microsoft.com/office/drawing/2014/main" id="{D9CE24AE-88DE-4FC9-8D09-9B4FDF793F56}"/>
              </a:ext>
            </a:extLst>
          </p:cNvPr>
          <p:cNvPicPr>
            <a:picLocks noChangeAspect="1"/>
          </p:cNvPicPr>
          <p:nvPr/>
        </p:nvPicPr>
        <p:blipFill>
          <a:blip r:embed="rId6"/>
          <a:stretch>
            <a:fillRect/>
          </a:stretch>
        </p:blipFill>
        <p:spPr>
          <a:xfrm>
            <a:off x="755047" y="4256125"/>
            <a:ext cx="4657725" cy="819150"/>
          </a:xfrm>
          <a:prstGeom prst="rect">
            <a:avLst/>
          </a:prstGeom>
          <a:effectLst>
            <a:glow rad="25400">
              <a:schemeClr val="bg1">
                <a:alpha val="40000"/>
              </a:schemeClr>
            </a:glow>
          </a:effectLst>
        </p:spPr>
      </p:pic>
      <p:sp>
        <p:nvSpPr>
          <p:cNvPr id="24" name="CuadroTexto 23">
            <a:extLst>
              <a:ext uri="{FF2B5EF4-FFF2-40B4-BE49-F238E27FC236}">
                <a16:creationId xmlns:a16="http://schemas.microsoft.com/office/drawing/2014/main" id="{8D5F8848-69CC-474A-8B0C-8685958FFF9D}"/>
              </a:ext>
            </a:extLst>
          </p:cNvPr>
          <p:cNvSpPr txBox="1"/>
          <p:nvPr/>
        </p:nvSpPr>
        <p:spPr>
          <a:xfrm>
            <a:off x="4495996" y="447480"/>
            <a:ext cx="1447800" cy="646331"/>
          </a:xfrm>
          <a:prstGeom prst="rect">
            <a:avLst/>
          </a:prstGeom>
          <a:noFill/>
        </p:spPr>
        <p:txBody>
          <a:bodyPr wrap="square" rtlCol="0">
            <a:spAutoFit/>
          </a:bodyPr>
          <a:lstStyle/>
          <a:p>
            <a:r>
              <a:rPr lang="en-US" sz="3600" dirty="0" err="1">
                <a:solidFill>
                  <a:srgbClr val="49C593"/>
                </a:solidFill>
                <a:latin typeface="Segoe UI" panose="020B0502040204020203" pitchFamily="34" charset="0"/>
                <a:cs typeface="Segoe UI" panose="020B0502040204020203" pitchFamily="34" charset="0"/>
              </a:rPr>
              <a:t>teoría</a:t>
            </a:r>
            <a:endParaRPr lang="en-US" sz="3600" dirty="0">
              <a:solidFill>
                <a:srgbClr val="49C593"/>
              </a:solidFill>
              <a:latin typeface="Segoe UI" panose="020B0502040204020203" pitchFamily="34" charset="0"/>
              <a:cs typeface="Segoe UI" panose="020B0502040204020203" pitchFamily="34" charset="0"/>
            </a:endParaRPr>
          </a:p>
        </p:txBody>
      </p:sp>
      <p:sp>
        <p:nvSpPr>
          <p:cNvPr id="25" name="Rectángulo 24"/>
          <p:cNvSpPr/>
          <p:nvPr/>
        </p:nvSpPr>
        <p:spPr>
          <a:xfrm>
            <a:off x="484863" y="351291"/>
            <a:ext cx="4101187" cy="769441"/>
          </a:xfrm>
          <a:prstGeom prst="rect">
            <a:avLst/>
          </a:prstGeom>
        </p:spPr>
        <p:txBody>
          <a:bodyPr wrap="none">
            <a:spAutoFit/>
          </a:bodyPr>
          <a:lstStyle/>
          <a:p>
            <a:r>
              <a:rPr lang="es-ES" sz="4400" dirty="0">
                <a:solidFill>
                  <a:schemeClr val="bg1"/>
                </a:solidFill>
                <a:latin typeface="Segoe UI" panose="020B0502040204020203" pitchFamily="34" charset="0"/>
                <a:cs typeface="Segoe UI" panose="020B0502040204020203" pitchFamily="34" charset="0"/>
              </a:rPr>
              <a:t>Factory </a:t>
            </a:r>
            <a:r>
              <a:rPr lang="es-ES" sz="4400" dirty="0" err="1">
                <a:solidFill>
                  <a:schemeClr val="bg1"/>
                </a:solidFill>
                <a:latin typeface="Segoe UI" panose="020B0502040204020203" pitchFamily="34" charset="0"/>
                <a:cs typeface="Segoe UI" panose="020B0502040204020203" pitchFamily="34" charset="0"/>
              </a:rPr>
              <a:t>method</a:t>
            </a:r>
            <a:endParaRPr lang="es-ES" sz="4400" dirty="0">
              <a:solidFill>
                <a:schemeClr val="bg1"/>
              </a:solidFill>
              <a:latin typeface="Segoe UI" panose="020B0502040204020203" pitchFamily="34" charset="0"/>
              <a:cs typeface="Segoe UI" panose="020B0502040204020203" pitchFamily="34" charset="0"/>
            </a:endParaRPr>
          </a:p>
        </p:txBody>
      </p:sp>
      <p:pic>
        <p:nvPicPr>
          <p:cNvPr id="27" name="Imagen 26"/>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0676614" y="5268709"/>
            <a:ext cx="1078969" cy="1078969"/>
          </a:xfrm>
          <a:prstGeom prst="rect">
            <a:avLst/>
          </a:prstGeom>
        </p:spPr>
      </p:pic>
    </p:spTree>
    <p:extLst>
      <p:ext uri="{BB962C8B-B14F-4D97-AF65-F5344CB8AC3E}">
        <p14:creationId xmlns:p14="http://schemas.microsoft.com/office/powerpoint/2010/main" val="309898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2E656D6-8014-4393-A7E4-C7118B275146}"/>
              </a:ext>
            </a:extLst>
          </p:cNvPr>
          <p:cNvPicPr>
            <a:picLocks noChangeAspect="1"/>
          </p:cNvPicPr>
          <p:nvPr/>
        </p:nvPicPr>
        <p:blipFill>
          <a:blip r:embed="rId2"/>
          <a:stretch>
            <a:fillRect/>
          </a:stretch>
        </p:blipFill>
        <p:spPr>
          <a:xfrm>
            <a:off x="1599030" y="1663033"/>
            <a:ext cx="2266950" cy="619125"/>
          </a:xfrm>
          <a:prstGeom prst="rect">
            <a:avLst/>
          </a:prstGeom>
          <a:effectLst>
            <a:glow rad="25400">
              <a:schemeClr val="bg1">
                <a:alpha val="40000"/>
              </a:schemeClr>
            </a:glow>
          </a:effectLst>
        </p:spPr>
      </p:pic>
      <p:pic>
        <p:nvPicPr>
          <p:cNvPr id="4" name="Imagen 3">
            <a:extLst>
              <a:ext uri="{FF2B5EF4-FFF2-40B4-BE49-F238E27FC236}">
                <a16:creationId xmlns:a16="http://schemas.microsoft.com/office/drawing/2014/main" id="{4BCD6FE4-DA5B-4B42-A6CA-80CFC2C1632C}"/>
              </a:ext>
            </a:extLst>
          </p:cNvPr>
          <p:cNvPicPr>
            <a:picLocks noChangeAspect="1"/>
          </p:cNvPicPr>
          <p:nvPr/>
        </p:nvPicPr>
        <p:blipFill>
          <a:blip r:embed="rId3"/>
          <a:stretch>
            <a:fillRect/>
          </a:stretch>
        </p:blipFill>
        <p:spPr>
          <a:xfrm>
            <a:off x="717968" y="3350327"/>
            <a:ext cx="4029075" cy="971550"/>
          </a:xfrm>
          <a:prstGeom prst="rect">
            <a:avLst/>
          </a:prstGeom>
          <a:effectLst>
            <a:glow rad="25400">
              <a:schemeClr val="bg1">
                <a:alpha val="40000"/>
              </a:schemeClr>
            </a:glow>
            <a:softEdge rad="0"/>
          </a:effectLst>
        </p:spPr>
      </p:pic>
      <p:pic>
        <p:nvPicPr>
          <p:cNvPr id="5" name="Imagen 4">
            <a:extLst>
              <a:ext uri="{FF2B5EF4-FFF2-40B4-BE49-F238E27FC236}">
                <a16:creationId xmlns:a16="http://schemas.microsoft.com/office/drawing/2014/main" id="{F82BC3F5-B939-4CD2-AA5D-C961BCEE68CA}"/>
              </a:ext>
            </a:extLst>
          </p:cNvPr>
          <p:cNvPicPr>
            <a:picLocks noChangeAspect="1"/>
          </p:cNvPicPr>
          <p:nvPr/>
        </p:nvPicPr>
        <p:blipFill>
          <a:blip r:embed="rId4"/>
          <a:stretch>
            <a:fillRect/>
          </a:stretch>
        </p:blipFill>
        <p:spPr>
          <a:xfrm>
            <a:off x="6832963" y="1039514"/>
            <a:ext cx="3333750" cy="1304925"/>
          </a:xfrm>
          <a:prstGeom prst="rect">
            <a:avLst/>
          </a:prstGeom>
          <a:effectLst>
            <a:glow rad="25400">
              <a:schemeClr val="bg1">
                <a:alpha val="40000"/>
              </a:schemeClr>
            </a:glow>
          </a:effectLst>
        </p:spPr>
      </p:pic>
      <p:pic>
        <p:nvPicPr>
          <p:cNvPr id="3" name="Imagen 2">
            <a:extLst>
              <a:ext uri="{FF2B5EF4-FFF2-40B4-BE49-F238E27FC236}">
                <a16:creationId xmlns:a16="http://schemas.microsoft.com/office/drawing/2014/main" id="{4400D3A2-6F03-43A7-8561-5BA0E4EC4E72}"/>
              </a:ext>
            </a:extLst>
          </p:cNvPr>
          <p:cNvPicPr>
            <a:picLocks noChangeAspect="1"/>
          </p:cNvPicPr>
          <p:nvPr/>
        </p:nvPicPr>
        <p:blipFill>
          <a:blip r:embed="rId5"/>
          <a:stretch>
            <a:fillRect/>
          </a:stretch>
        </p:blipFill>
        <p:spPr>
          <a:xfrm>
            <a:off x="8581929" y="3156900"/>
            <a:ext cx="2771775" cy="1390650"/>
          </a:xfrm>
          <a:prstGeom prst="rect">
            <a:avLst/>
          </a:prstGeom>
          <a:effectLst>
            <a:glow rad="25400">
              <a:schemeClr val="bg1">
                <a:alpha val="40000"/>
              </a:schemeClr>
            </a:glow>
          </a:effectLst>
        </p:spPr>
      </p:pic>
      <p:pic>
        <p:nvPicPr>
          <p:cNvPr id="9" name="Imagen 8">
            <a:extLst>
              <a:ext uri="{FF2B5EF4-FFF2-40B4-BE49-F238E27FC236}">
                <a16:creationId xmlns:a16="http://schemas.microsoft.com/office/drawing/2014/main" id="{BB73BF90-97D7-4C41-B7DE-BB6F7E427B20}"/>
              </a:ext>
            </a:extLst>
          </p:cNvPr>
          <p:cNvPicPr>
            <a:picLocks noChangeAspect="1"/>
          </p:cNvPicPr>
          <p:nvPr/>
        </p:nvPicPr>
        <p:blipFill>
          <a:blip r:embed="rId6"/>
          <a:stretch>
            <a:fillRect/>
          </a:stretch>
        </p:blipFill>
        <p:spPr>
          <a:xfrm>
            <a:off x="5715593" y="3156900"/>
            <a:ext cx="2743200" cy="1371600"/>
          </a:xfrm>
          <a:prstGeom prst="rect">
            <a:avLst/>
          </a:prstGeom>
          <a:effectLst>
            <a:glow rad="25400">
              <a:schemeClr val="bg1">
                <a:alpha val="40000"/>
              </a:schemeClr>
            </a:glow>
          </a:effectLst>
        </p:spPr>
      </p:pic>
      <p:pic>
        <p:nvPicPr>
          <p:cNvPr id="10" name="Imagen 9">
            <a:extLst>
              <a:ext uri="{FF2B5EF4-FFF2-40B4-BE49-F238E27FC236}">
                <a16:creationId xmlns:a16="http://schemas.microsoft.com/office/drawing/2014/main" id="{753BA75E-AFB4-43C7-93C5-DBBA2CC5CFE2}"/>
              </a:ext>
            </a:extLst>
          </p:cNvPr>
          <p:cNvPicPr>
            <a:picLocks noChangeAspect="1"/>
          </p:cNvPicPr>
          <p:nvPr/>
        </p:nvPicPr>
        <p:blipFill>
          <a:blip r:embed="rId7"/>
          <a:stretch>
            <a:fillRect/>
          </a:stretch>
        </p:blipFill>
        <p:spPr>
          <a:xfrm>
            <a:off x="2468561" y="5135271"/>
            <a:ext cx="7162800" cy="1076325"/>
          </a:xfrm>
          <a:prstGeom prst="rect">
            <a:avLst/>
          </a:prstGeom>
          <a:effectLst>
            <a:glow rad="25400">
              <a:schemeClr val="bg1">
                <a:alpha val="40000"/>
              </a:schemeClr>
            </a:glow>
          </a:effectLst>
        </p:spPr>
      </p:pic>
      <p:cxnSp>
        <p:nvCxnSpPr>
          <p:cNvPr id="14" name="Conector recto de flecha 13">
            <a:extLst>
              <a:ext uri="{FF2B5EF4-FFF2-40B4-BE49-F238E27FC236}">
                <a16:creationId xmlns:a16="http://schemas.microsoft.com/office/drawing/2014/main" id="{BBE9E990-FC3E-41C9-B43C-3EFC0962AB9D}"/>
              </a:ext>
            </a:extLst>
          </p:cNvPr>
          <p:cNvCxnSpPr>
            <a:stCxn id="4" idx="0"/>
            <a:endCxn id="2" idx="2"/>
          </p:cNvCxnSpPr>
          <p:nvPr/>
        </p:nvCxnSpPr>
        <p:spPr>
          <a:xfrm flipH="1" flipV="1">
            <a:off x="2732505" y="2282158"/>
            <a:ext cx="1" cy="1068169"/>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9B15C56A-0FE9-4CBC-B44D-29503B41A061}"/>
              </a:ext>
            </a:extLst>
          </p:cNvPr>
          <p:cNvCxnSpPr>
            <a:stCxn id="9" idx="0"/>
            <a:endCxn id="5" idx="2"/>
          </p:cNvCxnSpPr>
          <p:nvPr/>
        </p:nvCxnSpPr>
        <p:spPr>
          <a:xfrm flipV="1">
            <a:off x="7087193" y="2344439"/>
            <a:ext cx="1412645" cy="812461"/>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18DD3FA9-DF3D-4D01-9C2B-4C794196CD33}"/>
              </a:ext>
            </a:extLst>
          </p:cNvPr>
          <p:cNvCxnSpPr>
            <a:stCxn id="3" idx="0"/>
            <a:endCxn id="5" idx="2"/>
          </p:cNvCxnSpPr>
          <p:nvPr/>
        </p:nvCxnSpPr>
        <p:spPr>
          <a:xfrm flipH="1" flipV="1">
            <a:off x="8499838" y="2344439"/>
            <a:ext cx="1467979" cy="812461"/>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E5FDCDA5-D881-447C-B1BE-4FBD7E901A48}"/>
              </a:ext>
            </a:extLst>
          </p:cNvPr>
          <p:cNvCxnSpPr>
            <a:stCxn id="9" idx="1"/>
            <a:endCxn id="4" idx="3"/>
          </p:cNvCxnSpPr>
          <p:nvPr/>
        </p:nvCxnSpPr>
        <p:spPr>
          <a:xfrm flipH="1" flipV="1">
            <a:off x="4747043" y="3836102"/>
            <a:ext cx="968550" cy="6598"/>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40F2DF41-A2B9-4A87-A4B5-9EBF59CA34CA}"/>
              </a:ext>
            </a:extLst>
          </p:cNvPr>
          <p:cNvSpPr txBox="1"/>
          <p:nvPr/>
        </p:nvSpPr>
        <p:spPr>
          <a:xfrm>
            <a:off x="9320753" y="2485766"/>
            <a:ext cx="1376218" cy="369332"/>
          </a:xfrm>
          <a:prstGeom prst="rect">
            <a:avLst/>
          </a:prstGeom>
          <a:noFill/>
        </p:spPr>
        <p:txBody>
          <a:bodyPr wrap="square" rtlCol="0">
            <a:spAutoFit/>
          </a:bodyPr>
          <a:lstStyle/>
          <a:p>
            <a:r>
              <a:rPr lang="en-US" dirty="0">
                <a:solidFill>
                  <a:schemeClr val="bg1"/>
                </a:solidFill>
              </a:rPr>
              <a:t>extends</a:t>
            </a:r>
          </a:p>
        </p:txBody>
      </p:sp>
      <p:sp>
        <p:nvSpPr>
          <p:cNvPr id="33" name="CuadroTexto 32">
            <a:extLst>
              <a:ext uri="{FF2B5EF4-FFF2-40B4-BE49-F238E27FC236}">
                <a16:creationId xmlns:a16="http://schemas.microsoft.com/office/drawing/2014/main" id="{97668815-0728-4759-9556-057F414F3B45}"/>
              </a:ext>
            </a:extLst>
          </p:cNvPr>
          <p:cNvSpPr txBox="1"/>
          <p:nvPr/>
        </p:nvSpPr>
        <p:spPr>
          <a:xfrm>
            <a:off x="6832963" y="2490822"/>
            <a:ext cx="1376218" cy="369332"/>
          </a:xfrm>
          <a:prstGeom prst="rect">
            <a:avLst/>
          </a:prstGeom>
          <a:noFill/>
        </p:spPr>
        <p:txBody>
          <a:bodyPr wrap="square" rtlCol="0">
            <a:spAutoFit/>
          </a:bodyPr>
          <a:lstStyle/>
          <a:p>
            <a:r>
              <a:rPr lang="en-US" dirty="0">
                <a:solidFill>
                  <a:schemeClr val="bg1"/>
                </a:solidFill>
              </a:rPr>
              <a:t>extends</a:t>
            </a:r>
          </a:p>
        </p:txBody>
      </p:sp>
      <p:sp>
        <p:nvSpPr>
          <p:cNvPr id="34" name="CuadroTexto 33">
            <a:extLst>
              <a:ext uri="{FF2B5EF4-FFF2-40B4-BE49-F238E27FC236}">
                <a16:creationId xmlns:a16="http://schemas.microsoft.com/office/drawing/2014/main" id="{AF390347-4FE9-4637-ADC2-2F883038674D}"/>
              </a:ext>
            </a:extLst>
          </p:cNvPr>
          <p:cNvSpPr txBox="1"/>
          <p:nvPr/>
        </p:nvSpPr>
        <p:spPr>
          <a:xfrm>
            <a:off x="2782076" y="2589214"/>
            <a:ext cx="1376218" cy="369332"/>
          </a:xfrm>
          <a:prstGeom prst="rect">
            <a:avLst/>
          </a:prstGeom>
          <a:noFill/>
        </p:spPr>
        <p:txBody>
          <a:bodyPr wrap="square" rtlCol="0">
            <a:spAutoFit/>
          </a:bodyPr>
          <a:lstStyle/>
          <a:p>
            <a:r>
              <a:rPr lang="en-US" dirty="0">
                <a:solidFill>
                  <a:schemeClr val="bg1"/>
                </a:solidFill>
              </a:rPr>
              <a:t>implements</a:t>
            </a:r>
          </a:p>
        </p:txBody>
      </p:sp>
      <p:sp>
        <p:nvSpPr>
          <p:cNvPr id="35" name="CuadroTexto 34">
            <a:extLst>
              <a:ext uri="{FF2B5EF4-FFF2-40B4-BE49-F238E27FC236}">
                <a16:creationId xmlns:a16="http://schemas.microsoft.com/office/drawing/2014/main" id="{BE50640E-D77B-4741-921C-C1EB9BC55B03}"/>
              </a:ext>
            </a:extLst>
          </p:cNvPr>
          <p:cNvSpPr txBox="1"/>
          <p:nvPr/>
        </p:nvSpPr>
        <p:spPr>
          <a:xfrm>
            <a:off x="2413855" y="4765939"/>
            <a:ext cx="935768" cy="369332"/>
          </a:xfrm>
          <a:prstGeom prst="rect">
            <a:avLst/>
          </a:prstGeom>
          <a:noFill/>
        </p:spPr>
        <p:txBody>
          <a:bodyPr wrap="square" rtlCol="0">
            <a:spAutoFit/>
          </a:bodyPr>
          <a:lstStyle/>
          <a:p>
            <a:r>
              <a:rPr lang="en-US" dirty="0">
                <a:solidFill>
                  <a:schemeClr val="bg1"/>
                </a:solidFill>
              </a:rPr>
              <a:t>Usage:</a:t>
            </a:r>
          </a:p>
        </p:txBody>
      </p:sp>
      <p:sp>
        <p:nvSpPr>
          <p:cNvPr id="38" name="CuadroTexto 37">
            <a:extLst>
              <a:ext uri="{FF2B5EF4-FFF2-40B4-BE49-F238E27FC236}">
                <a16:creationId xmlns:a16="http://schemas.microsoft.com/office/drawing/2014/main" id="{59ACC0EC-E019-4E05-89A5-7D9CEFC1BBA2}"/>
              </a:ext>
            </a:extLst>
          </p:cNvPr>
          <p:cNvSpPr txBox="1"/>
          <p:nvPr/>
        </p:nvSpPr>
        <p:spPr>
          <a:xfrm>
            <a:off x="4829134" y="3408549"/>
            <a:ext cx="1376218" cy="369332"/>
          </a:xfrm>
          <a:prstGeom prst="rect">
            <a:avLst/>
          </a:prstGeom>
          <a:noFill/>
        </p:spPr>
        <p:txBody>
          <a:bodyPr wrap="square" rtlCol="0">
            <a:spAutoFit/>
          </a:bodyPr>
          <a:lstStyle/>
          <a:p>
            <a:r>
              <a:rPr lang="en-US" dirty="0">
                <a:solidFill>
                  <a:schemeClr val="bg1"/>
                </a:solidFill>
              </a:rPr>
              <a:t>creates</a:t>
            </a:r>
          </a:p>
        </p:txBody>
      </p:sp>
      <p:sp>
        <p:nvSpPr>
          <p:cNvPr id="18" name="CuadroTexto 17">
            <a:extLst>
              <a:ext uri="{FF2B5EF4-FFF2-40B4-BE49-F238E27FC236}">
                <a16:creationId xmlns:a16="http://schemas.microsoft.com/office/drawing/2014/main" id="{8D5F8848-69CC-474A-8B0C-8685958FFF9D}"/>
              </a:ext>
            </a:extLst>
          </p:cNvPr>
          <p:cNvSpPr txBox="1"/>
          <p:nvPr/>
        </p:nvSpPr>
        <p:spPr>
          <a:xfrm>
            <a:off x="4541886" y="468734"/>
            <a:ext cx="3397994" cy="646331"/>
          </a:xfrm>
          <a:prstGeom prst="rect">
            <a:avLst/>
          </a:prstGeom>
          <a:noFill/>
        </p:spPr>
        <p:txBody>
          <a:bodyPr wrap="square" rtlCol="0">
            <a:spAutoFit/>
          </a:bodyPr>
          <a:lstStyle/>
          <a:p>
            <a:r>
              <a:rPr lang="en-US" sz="3600" dirty="0" err="1">
                <a:solidFill>
                  <a:srgbClr val="53A2D3"/>
                </a:solidFill>
                <a:latin typeface="Segoe UI" panose="020B0502040204020203" pitchFamily="34" charset="0"/>
                <a:cs typeface="Segoe UI" panose="020B0502040204020203" pitchFamily="34" charset="0"/>
              </a:rPr>
              <a:t>realidad</a:t>
            </a:r>
            <a:endParaRPr lang="en-US" sz="3600" dirty="0">
              <a:solidFill>
                <a:srgbClr val="53A2D3"/>
              </a:solidFill>
              <a:latin typeface="Segoe UI" panose="020B0502040204020203" pitchFamily="34" charset="0"/>
              <a:cs typeface="Segoe UI" panose="020B0502040204020203" pitchFamily="34" charset="0"/>
            </a:endParaRPr>
          </a:p>
        </p:txBody>
      </p:sp>
      <p:sp>
        <p:nvSpPr>
          <p:cNvPr id="21" name="Rectángulo 20"/>
          <p:cNvSpPr/>
          <p:nvPr/>
        </p:nvSpPr>
        <p:spPr>
          <a:xfrm>
            <a:off x="484863" y="351291"/>
            <a:ext cx="4101187" cy="769441"/>
          </a:xfrm>
          <a:prstGeom prst="rect">
            <a:avLst/>
          </a:prstGeom>
        </p:spPr>
        <p:txBody>
          <a:bodyPr wrap="none">
            <a:spAutoFit/>
          </a:bodyPr>
          <a:lstStyle/>
          <a:p>
            <a:r>
              <a:rPr lang="es-ES" sz="4400" dirty="0">
                <a:solidFill>
                  <a:schemeClr val="bg1"/>
                </a:solidFill>
                <a:latin typeface="Segoe UI" panose="020B0502040204020203" pitchFamily="34" charset="0"/>
                <a:cs typeface="Segoe UI" panose="020B0502040204020203" pitchFamily="34" charset="0"/>
              </a:rPr>
              <a:t>Factory </a:t>
            </a:r>
            <a:r>
              <a:rPr lang="es-ES" sz="4400" dirty="0" err="1">
                <a:solidFill>
                  <a:schemeClr val="bg1"/>
                </a:solidFill>
                <a:latin typeface="Segoe UI" panose="020B0502040204020203" pitchFamily="34" charset="0"/>
                <a:cs typeface="Segoe UI" panose="020B0502040204020203" pitchFamily="34" charset="0"/>
              </a:rPr>
              <a:t>method</a:t>
            </a:r>
            <a:endParaRPr lang="es-ES" sz="4400" dirty="0">
              <a:solidFill>
                <a:schemeClr val="bg1"/>
              </a:solidFill>
              <a:latin typeface="Segoe UI" panose="020B0502040204020203" pitchFamily="34" charset="0"/>
              <a:cs typeface="Segoe UI" panose="020B0502040204020203" pitchFamily="34" charset="0"/>
            </a:endParaRPr>
          </a:p>
        </p:txBody>
      </p:sp>
      <p:pic>
        <p:nvPicPr>
          <p:cNvPr id="25" name="Imagen 24"/>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0676614" y="5268709"/>
            <a:ext cx="1078969" cy="1078969"/>
          </a:xfrm>
          <a:prstGeom prst="rect">
            <a:avLst/>
          </a:prstGeom>
        </p:spPr>
      </p:pic>
    </p:spTree>
    <p:extLst>
      <p:ext uri="{BB962C8B-B14F-4D97-AF65-F5344CB8AC3E}">
        <p14:creationId xmlns:p14="http://schemas.microsoft.com/office/powerpoint/2010/main" val="1822608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cxnSp>
        <p:nvCxnSpPr>
          <p:cNvPr id="7" name="Conector recto de flecha 6">
            <a:extLst>
              <a:ext uri="{FF2B5EF4-FFF2-40B4-BE49-F238E27FC236}">
                <a16:creationId xmlns:a16="http://schemas.microsoft.com/office/drawing/2014/main" id="{CACB2080-F611-4C38-875E-FD4937B2074C}"/>
              </a:ext>
            </a:extLst>
          </p:cNvPr>
          <p:cNvCxnSpPr>
            <a:cxnSpLocks/>
            <a:stCxn id="23" idx="0"/>
            <a:endCxn id="22" idx="2"/>
          </p:cNvCxnSpPr>
          <p:nvPr/>
        </p:nvCxnSpPr>
        <p:spPr>
          <a:xfrm flipV="1">
            <a:off x="3104463" y="2511743"/>
            <a:ext cx="0" cy="774652"/>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8E8142DB-1054-415D-AC96-53835950BB91}"/>
              </a:ext>
              <a:ext uri="{C183D7F6-B498-43B3-948B-1728B52AA6E4}">
                <adec:decorative xmlns:adec="http://schemas.microsoft.com/office/drawing/2017/decorative" val="0"/>
              </a:ext>
            </a:extLst>
          </p:cNvPr>
          <p:cNvCxnSpPr>
            <a:cxnSpLocks/>
            <a:stCxn id="21" idx="0"/>
            <a:endCxn id="20" idx="2"/>
          </p:cNvCxnSpPr>
          <p:nvPr/>
        </p:nvCxnSpPr>
        <p:spPr>
          <a:xfrm flipV="1">
            <a:off x="8442821" y="2300813"/>
            <a:ext cx="0" cy="826454"/>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864C9DE1-4B25-4E8D-BACD-990C6B3F64E1}"/>
              </a:ext>
            </a:extLst>
          </p:cNvPr>
          <p:cNvCxnSpPr>
            <a:cxnSpLocks/>
            <a:stCxn id="21" idx="1"/>
            <a:endCxn id="23" idx="3"/>
          </p:cNvCxnSpPr>
          <p:nvPr/>
        </p:nvCxnSpPr>
        <p:spPr>
          <a:xfrm flipH="1">
            <a:off x="5161982" y="4584592"/>
            <a:ext cx="771001"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E787060D-FE99-441B-A857-E421157059B2}"/>
              </a:ext>
            </a:extLst>
          </p:cNvPr>
          <p:cNvSpPr txBox="1"/>
          <p:nvPr/>
        </p:nvSpPr>
        <p:spPr>
          <a:xfrm>
            <a:off x="8522073" y="2512716"/>
            <a:ext cx="1376218" cy="369332"/>
          </a:xfrm>
          <a:prstGeom prst="rect">
            <a:avLst/>
          </a:prstGeom>
          <a:noFill/>
        </p:spPr>
        <p:txBody>
          <a:bodyPr wrap="square" rtlCol="0">
            <a:spAutoFit/>
          </a:bodyPr>
          <a:lstStyle/>
          <a:p>
            <a:r>
              <a:rPr lang="en-US" dirty="0">
                <a:solidFill>
                  <a:schemeClr val="bg1"/>
                </a:solidFill>
              </a:rPr>
              <a:t>implements</a:t>
            </a:r>
          </a:p>
        </p:txBody>
      </p:sp>
      <p:sp>
        <p:nvSpPr>
          <p:cNvPr id="14" name="CuadroTexto 13">
            <a:extLst>
              <a:ext uri="{FF2B5EF4-FFF2-40B4-BE49-F238E27FC236}">
                <a16:creationId xmlns:a16="http://schemas.microsoft.com/office/drawing/2014/main" id="{B8579608-CD71-4529-A8DF-5564C1172DAC}"/>
              </a:ext>
            </a:extLst>
          </p:cNvPr>
          <p:cNvSpPr txBox="1"/>
          <p:nvPr/>
        </p:nvSpPr>
        <p:spPr>
          <a:xfrm>
            <a:off x="5155837" y="4215260"/>
            <a:ext cx="1376218" cy="369332"/>
          </a:xfrm>
          <a:prstGeom prst="rect">
            <a:avLst/>
          </a:prstGeom>
          <a:noFill/>
        </p:spPr>
        <p:txBody>
          <a:bodyPr wrap="square" rtlCol="0">
            <a:spAutoFit/>
          </a:bodyPr>
          <a:lstStyle/>
          <a:p>
            <a:r>
              <a:rPr lang="en-US" dirty="0">
                <a:solidFill>
                  <a:schemeClr val="bg1"/>
                </a:solidFill>
              </a:rPr>
              <a:t>creates</a:t>
            </a:r>
          </a:p>
        </p:txBody>
      </p:sp>
      <p:sp>
        <p:nvSpPr>
          <p:cNvPr id="15" name="CuadroTexto 14">
            <a:extLst>
              <a:ext uri="{FF2B5EF4-FFF2-40B4-BE49-F238E27FC236}">
                <a16:creationId xmlns:a16="http://schemas.microsoft.com/office/drawing/2014/main" id="{BC9DC069-9617-4C0E-A5AB-D76C202F9CF6}"/>
              </a:ext>
            </a:extLst>
          </p:cNvPr>
          <p:cNvSpPr txBox="1"/>
          <p:nvPr/>
        </p:nvSpPr>
        <p:spPr>
          <a:xfrm>
            <a:off x="3142505" y="2697382"/>
            <a:ext cx="1376218" cy="369332"/>
          </a:xfrm>
          <a:prstGeom prst="rect">
            <a:avLst/>
          </a:prstGeom>
          <a:noFill/>
        </p:spPr>
        <p:txBody>
          <a:bodyPr wrap="square" rtlCol="0">
            <a:spAutoFit/>
          </a:bodyPr>
          <a:lstStyle/>
          <a:p>
            <a:r>
              <a:rPr lang="en-US" dirty="0">
                <a:solidFill>
                  <a:schemeClr val="bg1"/>
                </a:solidFill>
              </a:rPr>
              <a:t>implements</a:t>
            </a:r>
          </a:p>
        </p:txBody>
      </p:sp>
      <p:pic>
        <p:nvPicPr>
          <p:cNvPr id="20" name="Picture 1">
            <a:extLst>
              <a:ext uri="{FF2B5EF4-FFF2-40B4-BE49-F238E27FC236}">
                <a16:creationId xmlns:a16="http://schemas.microsoft.com/office/drawing/2014/main" id="{BDCA5F6F-7F18-496C-80F9-C4AD8853DA6D}"/>
              </a:ext>
            </a:extLst>
          </p:cNvPr>
          <p:cNvPicPr>
            <a:picLocks noChangeAspect="1"/>
          </p:cNvPicPr>
          <p:nvPr/>
        </p:nvPicPr>
        <p:blipFill>
          <a:blip r:embed="rId2"/>
          <a:stretch>
            <a:fillRect/>
          </a:stretch>
        </p:blipFill>
        <p:spPr>
          <a:xfrm>
            <a:off x="6118721" y="1481663"/>
            <a:ext cx="4648200" cy="819150"/>
          </a:xfrm>
          <a:prstGeom prst="rect">
            <a:avLst/>
          </a:prstGeom>
          <a:effectLst>
            <a:glow rad="25400">
              <a:schemeClr val="bg1">
                <a:alpha val="40000"/>
              </a:schemeClr>
            </a:glow>
          </a:effectLst>
        </p:spPr>
      </p:pic>
      <p:pic>
        <p:nvPicPr>
          <p:cNvPr id="21" name="Picture 9">
            <a:extLst>
              <a:ext uri="{FF2B5EF4-FFF2-40B4-BE49-F238E27FC236}">
                <a16:creationId xmlns:a16="http://schemas.microsoft.com/office/drawing/2014/main" id="{04241BB1-EA6D-46FC-BB47-A95340EEBBE0}"/>
              </a:ext>
            </a:extLst>
          </p:cNvPr>
          <p:cNvPicPr>
            <a:picLocks noChangeAspect="1"/>
          </p:cNvPicPr>
          <p:nvPr/>
        </p:nvPicPr>
        <p:blipFill>
          <a:blip r:embed="rId3"/>
          <a:stretch>
            <a:fillRect/>
          </a:stretch>
        </p:blipFill>
        <p:spPr>
          <a:xfrm>
            <a:off x="5932983" y="3127267"/>
            <a:ext cx="5019675" cy="2914650"/>
          </a:xfrm>
          <a:prstGeom prst="rect">
            <a:avLst/>
          </a:prstGeom>
          <a:effectLst>
            <a:glow rad="25400">
              <a:schemeClr val="bg1">
                <a:alpha val="40000"/>
              </a:schemeClr>
            </a:glow>
          </a:effectLst>
        </p:spPr>
      </p:pic>
      <p:pic>
        <p:nvPicPr>
          <p:cNvPr id="22" name="Picture 5">
            <a:extLst>
              <a:ext uri="{FF2B5EF4-FFF2-40B4-BE49-F238E27FC236}">
                <a16:creationId xmlns:a16="http://schemas.microsoft.com/office/drawing/2014/main" id="{291618EF-9E9B-418B-92B1-1BC24730A0AC}"/>
              </a:ext>
            </a:extLst>
          </p:cNvPr>
          <p:cNvPicPr>
            <a:picLocks noChangeAspect="1"/>
          </p:cNvPicPr>
          <p:nvPr/>
        </p:nvPicPr>
        <p:blipFill>
          <a:blip r:embed="rId4"/>
          <a:stretch>
            <a:fillRect/>
          </a:stretch>
        </p:blipFill>
        <p:spPr>
          <a:xfrm>
            <a:off x="1951938" y="1702118"/>
            <a:ext cx="2305050" cy="809625"/>
          </a:xfrm>
          <a:prstGeom prst="rect">
            <a:avLst/>
          </a:prstGeom>
          <a:effectLst>
            <a:glow rad="25400">
              <a:schemeClr val="bg1">
                <a:alpha val="40000"/>
              </a:schemeClr>
            </a:glow>
          </a:effectLst>
        </p:spPr>
      </p:pic>
      <p:pic>
        <p:nvPicPr>
          <p:cNvPr id="23" name="Picture 12">
            <a:extLst>
              <a:ext uri="{FF2B5EF4-FFF2-40B4-BE49-F238E27FC236}">
                <a16:creationId xmlns:a16="http://schemas.microsoft.com/office/drawing/2014/main" id="{2AB2827F-1BFF-4AD5-BE46-91F694BB0C1D}"/>
              </a:ext>
            </a:extLst>
          </p:cNvPr>
          <p:cNvPicPr>
            <a:picLocks noChangeAspect="1"/>
          </p:cNvPicPr>
          <p:nvPr/>
        </p:nvPicPr>
        <p:blipFill>
          <a:blip r:embed="rId5"/>
          <a:stretch>
            <a:fillRect/>
          </a:stretch>
        </p:blipFill>
        <p:spPr>
          <a:xfrm>
            <a:off x="1046944" y="3286395"/>
            <a:ext cx="4115038" cy="2596393"/>
          </a:xfrm>
          <a:prstGeom prst="rect">
            <a:avLst/>
          </a:prstGeom>
          <a:effectLst>
            <a:glow rad="25400">
              <a:schemeClr val="bg1">
                <a:alpha val="40000"/>
              </a:schemeClr>
            </a:glow>
          </a:effectLst>
        </p:spPr>
      </p:pic>
      <p:sp>
        <p:nvSpPr>
          <p:cNvPr id="18" name="CuadroTexto 17">
            <a:extLst>
              <a:ext uri="{FF2B5EF4-FFF2-40B4-BE49-F238E27FC236}">
                <a16:creationId xmlns:a16="http://schemas.microsoft.com/office/drawing/2014/main" id="{8D5F8848-69CC-474A-8B0C-8685958FFF9D}"/>
              </a:ext>
            </a:extLst>
          </p:cNvPr>
          <p:cNvSpPr txBox="1"/>
          <p:nvPr/>
        </p:nvSpPr>
        <p:spPr>
          <a:xfrm>
            <a:off x="8042758" y="459544"/>
            <a:ext cx="1447800" cy="646331"/>
          </a:xfrm>
          <a:prstGeom prst="rect">
            <a:avLst/>
          </a:prstGeom>
          <a:noFill/>
        </p:spPr>
        <p:txBody>
          <a:bodyPr wrap="square" rtlCol="0">
            <a:spAutoFit/>
          </a:bodyPr>
          <a:lstStyle/>
          <a:p>
            <a:r>
              <a:rPr lang="en-US" sz="3600" dirty="0" err="1">
                <a:solidFill>
                  <a:srgbClr val="49C593"/>
                </a:solidFill>
                <a:latin typeface="Segoe UI" panose="020B0502040204020203" pitchFamily="34" charset="0"/>
                <a:cs typeface="Segoe UI" panose="020B0502040204020203" pitchFamily="34" charset="0"/>
              </a:rPr>
              <a:t>teoría</a:t>
            </a:r>
            <a:endParaRPr lang="en-US" sz="3600" dirty="0">
              <a:solidFill>
                <a:srgbClr val="49C593"/>
              </a:solidFill>
              <a:latin typeface="Segoe UI" panose="020B0502040204020203" pitchFamily="34" charset="0"/>
              <a:cs typeface="Segoe UI" panose="020B0502040204020203" pitchFamily="34" charset="0"/>
            </a:endParaRPr>
          </a:p>
        </p:txBody>
      </p:sp>
      <p:sp>
        <p:nvSpPr>
          <p:cNvPr id="19" name="Rectángulo 18"/>
          <p:cNvSpPr/>
          <p:nvPr/>
        </p:nvSpPr>
        <p:spPr>
          <a:xfrm>
            <a:off x="484863" y="351291"/>
            <a:ext cx="7904064" cy="769441"/>
          </a:xfrm>
          <a:prstGeom prst="rect">
            <a:avLst/>
          </a:prstGeom>
        </p:spPr>
        <p:txBody>
          <a:bodyPr wrap="square">
            <a:spAutoFit/>
          </a:bodyPr>
          <a:lstStyle/>
          <a:p>
            <a:r>
              <a:rPr lang="es-ES" sz="4400" dirty="0">
                <a:solidFill>
                  <a:schemeClr val="bg1"/>
                </a:solidFill>
                <a:latin typeface="Segoe UI" panose="020B0502040204020203" pitchFamily="34" charset="0"/>
                <a:cs typeface="Segoe UI" panose="020B0502040204020203" pitchFamily="34" charset="0"/>
              </a:rPr>
              <a:t>Factory </a:t>
            </a:r>
            <a:r>
              <a:rPr lang="es-ES" sz="4400" dirty="0" err="1">
                <a:solidFill>
                  <a:schemeClr val="bg1"/>
                </a:solidFill>
                <a:latin typeface="Segoe UI" panose="020B0502040204020203" pitchFamily="34" charset="0"/>
                <a:cs typeface="Segoe UI" panose="020B0502040204020203" pitchFamily="34" charset="0"/>
              </a:rPr>
              <a:t>method</a:t>
            </a:r>
            <a:r>
              <a:rPr lang="es-ES" sz="4400" dirty="0">
                <a:solidFill>
                  <a:schemeClr val="bg1"/>
                </a:solidFill>
                <a:latin typeface="Segoe UI" panose="020B0502040204020203" pitchFamily="34" charset="0"/>
                <a:cs typeface="Segoe UI" panose="020B0502040204020203" pitchFamily="34" charset="0"/>
              </a:rPr>
              <a:t> (</a:t>
            </a:r>
            <a:r>
              <a:rPr lang="es-ES" sz="4400" dirty="0" err="1">
                <a:solidFill>
                  <a:schemeClr val="bg1"/>
                </a:solidFill>
                <a:latin typeface="Segoe UI" panose="020B0502040204020203" pitchFamily="34" charset="0"/>
                <a:cs typeface="Segoe UI" panose="020B0502040204020203" pitchFamily="34" charset="0"/>
              </a:rPr>
              <a:t>with</a:t>
            </a:r>
            <a:r>
              <a:rPr lang="es-ES" sz="4400" dirty="0">
                <a:solidFill>
                  <a:schemeClr val="bg1"/>
                </a:solidFill>
                <a:latin typeface="Segoe UI" panose="020B0502040204020203" pitchFamily="34" charset="0"/>
                <a:cs typeface="Segoe UI" panose="020B0502040204020203" pitchFamily="34" charset="0"/>
              </a:rPr>
              <a:t> </a:t>
            </a:r>
            <a:r>
              <a:rPr lang="es-ES" sz="4400" dirty="0" err="1">
                <a:solidFill>
                  <a:schemeClr val="bg1"/>
                </a:solidFill>
                <a:latin typeface="Segoe UI" panose="020B0502040204020203" pitchFamily="34" charset="0"/>
                <a:cs typeface="Segoe UI" panose="020B0502040204020203" pitchFamily="34" charset="0"/>
              </a:rPr>
              <a:t>params</a:t>
            </a:r>
            <a:r>
              <a:rPr lang="es-ES" sz="4400" dirty="0">
                <a:solidFill>
                  <a:schemeClr val="bg1"/>
                </a:solidFill>
                <a:latin typeface="Segoe UI" panose="020B0502040204020203" pitchFamily="34" charset="0"/>
                <a:cs typeface="Segoe UI" panose="020B0502040204020203" pitchFamily="34" charset="0"/>
              </a:rPr>
              <a:t>)</a:t>
            </a:r>
          </a:p>
        </p:txBody>
      </p:sp>
      <p:pic>
        <p:nvPicPr>
          <p:cNvPr id="25" name="Imagen 24"/>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0676614" y="5268709"/>
            <a:ext cx="1078969" cy="1078969"/>
          </a:xfrm>
          <a:prstGeom prst="rect">
            <a:avLst/>
          </a:prstGeom>
        </p:spPr>
      </p:pic>
    </p:spTree>
    <p:extLst>
      <p:ext uri="{BB962C8B-B14F-4D97-AF65-F5344CB8AC3E}">
        <p14:creationId xmlns:p14="http://schemas.microsoft.com/office/powerpoint/2010/main" val="2067568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59" name="CuadroTexto 58">
            <a:extLst>
              <a:ext uri="{FF2B5EF4-FFF2-40B4-BE49-F238E27FC236}">
                <a16:creationId xmlns:a16="http://schemas.microsoft.com/office/drawing/2014/main" id="{4C81365D-BA99-4D51-A6D9-EB87A8B13E78}"/>
              </a:ext>
            </a:extLst>
          </p:cNvPr>
          <p:cNvSpPr txBox="1"/>
          <p:nvPr/>
        </p:nvSpPr>
        <p:spPr>
          <a:xfrm>
            <a:off x="223163" y="4092548"/>
            <a:ext cx="5647017" cy="2489732"/>
          </a:xfrm>
          <a:prstGeom prst="rect">
            <a:avLst/>
          </a:prstGeom>
          <a:noFill/>
          <a:ln w="0">
            <a:solidFill>
              <a:schemeClr val="bg1"/>
            </a:solidFill>
          </a:ln>
          <a:effectLst>
            <a:glow>
              <a:schemeClr val="bg1">
                <a:alpha val="40000"/>
              </a:schemeClr>
            </a:glow>
          </a:effectLst>
        </p:spPr>
        <p:txBody>
          <a:bodyPr wrap="square" rtlCol="0">
            <a:spAutoFit/>
          </a:bodyPr>
          <a:lstStyle/>
          <a:p>
            <a:endParaRPr lang="en-US" dirty="0">
              <a:solidFill>
                <a:schemeClr val="bg1"/>
              </a:solidFill>
            </a:endParaRPr>
          </a:p>
        </p:txBody>
      </p:sp>
      <p:sp>
        <p:nvSpPr>
          <p:cNvPr id="18" name="CuadroTexto 17">
            <a:extLst>
              <a:ext uri="{FF2B5EF4-FFF2-40B4-BE49-F238E27FC236}">
                <a16:creationId xmlns:a16="http://schemas.microsoft.com/office/drawing/2014/main" id="{B39B8261-0BA7-4BC5-89F6-FAA9B3688524}"/>
              </a:ext>
            </a:extLst>
          </p:cNvPr>
          <p:cNvSpPr txBox="1"/>
          <p:nvPr/>
        </p:nvSpPr>
        <p:spPr>
          <a:xfrm>
            <a:off x="134486" y="1301802"/>
            <a:ext cx="5489651" cy="2227112"/>
          </a:xfrm>
          <a:prstGeom prst="rect">
            <a:avLst/>
          </a:prstGeom>
          <a:noFill/>
          <a:ln w="0">
            <a:solidFill>
              <a:schemeClr val="bg1"/>
            </a:solidFill>
          </a:ln>
          <a:effectLst>
            <a:glow>
              <a:schemeClr val="bg1">
                <a:alpha val="40000"/>
              </a:schemeClr>
            </a:glow>
          </a:effectLst>
        </p:spPr>
        <p:txBody>
          <a:bodyPr wrap="square" rtlCol="0">
            <a:spAutoFit/>
          </a:bodyPr>
          <a:lstStyle/>
          <a:p>
            <a:endParaRPr lang="en-US" dirty="0">
              <a:solidFill>
                <a:schemeClr val="bg1"/>
              </a:solidFill>
            </a:endParaRPr>
          </a:p>
        </p:txBody>
      </p:sp>
      <p:pic>
        <p:nvPicPr>
          <p:cNvPr id="6" name="Imagen 5">
            <a:extLst>
              <a:ext uri="{FF2B5EF4-FFF2-40B4-BE49-F238E27FC236}">
                <a16:creationId xmlns:a16="http://schemas.microsoft.com/office/drawing/2014/main" id="{7FB57C20-E605-409C-BD47-72273570642B}"/>
              </a:ext>
            </a:extLst>
          </p:cNvPr>
          <p:cNvPicPr>
            <a:picLocks noChangeAspect="1"/>
          </p:cNvPicPr>
          <p:nvPr/>
        </p:nvPicPr>
        <p:blipFill>
          <a:blip r:embed="rId2"/>
          <a:stretch>
            <a:fillRect/>
          </a:stretch>
        </p:blipFill>
        <p:spPr>
          <a:xfrm>
            <a:off x="9392496" y="1093360"/>
            <a:ext cx="2618469" cy="646331"/>
          </a:xfrm>
          <a:prstGeom prst="rect">
            <a:avLst/>
          </a:prstGeom>
          <a:effectLst>
            <a:glow rad="25400">
              <a:schemeClr val="bg1">
                <a:alpha val="40000"/>
              </a:schemeClr>
            </a:glow>
          </a:effectLst>
        </p:spPr>
      </p:pic>
      <p:pic>
        <p:nvPicPr>
          <p:cNvPr id="13" name="Imagen 12">
            <a:extLst>
              <a:ext uri="{FF2B5EF4-FFF2-40B4-BE49-F238E27FC236}">
                <a16:creationId xmlns:a16="http://schemas.microsoft.com/office/drawing/2014/main" id="{96980A7C-6F1D-416F-9CC3-367F9B2EC5D2}"/>
              </a:ext>
            </a:extLst>
          </p:cNvPr>
          <p:cNvPicPr>
            <a:picLocks noChangeAspect="1"/>
          </p:cNvPicPr>
          <p:nvPr/>
        </p:nvPicPr>
        <p:blipFill>
          <a:blip r:embed="rId3"/>
          <a:stretch>
            <a:fillRect/>
          </a:stretch>
        </p:blipFill>
        <p:spPr>
          <a:xfrm>
            <a:off x="7079869" y="1791317"/>
            <a:ext cx="5112131" cy="1713644"/>
          </a:xfrm>
          <a:prstGeom prst="rect">
            <a:avLst/>
          </a:prstGeom>
          <a:effectLst>
            <a:glow rad="25400">
              <a:schemeClr val="bg1">
                <a:alpha val="40000"/>
              </a:schemeClr>
            </a:glow>
          </a:effectLst>
        </p:spPr>
      </p:pic>
      <p:cxnSp>
        <p:nvCxnSpPr>
          <p:cNvPr id="27" name="Conector recto de flecha 26">
            <a:extLst>
              <a:ext uri="{FF2B5EF4-FFF2-40B4-BE49-F238E27FC236}">
                <a16:creationId xmlns:a16="http://schemas.microsoft.com/office/drawing/2014/main" id="{BCD76D3D-CC21-4D8B-BE1F-9A3AAB477B30}"/>
              </a:ext>
            </a:extLst>
          </p:cNvPr>
          <p:cNvCxnSpPr>
            <a:cxnSpLocks/>
            <a:stCxn id="28" idx="3"/>
            <a:endCxn id="6" idx="1"/>
          </p:cNvCxnSpPr>
          <p:nvPr/>
        </p:nvCxnSpPr>
        <p:spPr>
          <a:xfrm flipV="1">
            <a:off x="6816436" y="1416526"/>
            <a:ext cx="2576060" cy="561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0EA56A32-4692-4A43-8865-B9DAB0747B52}"/>
              </a:ext>
            </a:extLst>
          </p:cNvPr>
          <p:cNvSpPr txBox="1"/>
          <p:nvPr/>
        </p:nvSpPr>
        <p:spPr>
          <a:xfrm>
            <a:off x="5647285" y="1252859"/>
            <a:ext cx="1169151" cy="338554"/>
          </a:xfrm>
          <a:prstGeom prst="rect">
            <a:avLst/>
          </a:prstGeom>
          <a:noFill/>
        </p:spPr>
        <p:txBody>
          <a:bodyPr wrap="square" rtlCol="0">
            <a:spAutoFit/>
          </a:bodyPr>
          <a:lstStyle/>
          <a:p>
            <a:r>
              <a:rPr lang="en-US" sz="1600" dirty="0">
                <a:solidFill>
                  <a:schemeClr val="bg1"/>
                </a:solidFill>
              </a:rPr>
              <a:t>implements</a:t>
            </a:r>
          </a:p>
        </p:txBody>
      </p:sp>
      <p:cxnSp>
        <p:nvCxnSpPr>
          <p:cNvPr id="31" name="Conector recto de flecha 30">
            <a:extLst>
              <a:ext uri="{FF2B5EF4-FFF2-40B4-BE49-F238E27FC236}">
                <a16:creationId xmlns:a16="http://schemas.microsoft.com/office/drawing/2014/main" id="{1F94211B-24ED-41AE-9E98-08E144D353D3}"/>
              </a:ext>
            </a:extLst>
          </p:cNvPr>
          <p:cNvCxnSpPr>
            <a:cxnSpLocks/>
            <a:endCxn id="18" idx="3"/>
          </p:cNvCxnSpPr>
          <p:nvPr/>
        </p:nvCxnSpPr>
        <p:spPr>
          <a:xfrm flipH="1" flipV="1">
            <a:off x="5624137" y="2415358"/>
            <a:ext cx="818227" cy="1206509"/>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6" name="CuadroTexto 35">
            <a:extLst>
              <a:ext uri="{FF2B5EF4-FFF2-40B4-BE49-F238E27FC236}">
                <a16:creationId xmlns:a16="http://schemas.microsoft.com/office/drawing/2014/main" id="{DE28EF74-F915-4354-B18B-3926503544B8}"/>
              </a:ext>
            </a:extLst>
          </p:cNvPr>
          <p:cNvSpPr txBox="1"/>
          <p:nvPr/>
        </p:nvSpPr>
        <p:spPr>
          <a:xfrm>
            <a:off x="5980693" y="2645034"/>
            <a:ext cx="1376218" cy="338554"/>
          </a:xfrm>
          <a:prstGeom prst="rect">
            <a:avLst/>
          </a:prstGeom>
          <a:noFill/>
        </p:spPr>
        <p:txBody>
          <a:bodyPr wrap="square" rtlCol="0">
            <a:spAutoFit/>
          </a:bodyPr>
          <a:lstStyle/>
          <a:p>
            <a:r>
              <a:rPr lang="en-US" sz="1600" dirty="0">
                <a:solidFill>
                  <a:schemeClr val="bg1"/>
                </a:solidFill>
              </a:rPr>
              <a:t>creates</a:t>
            </a:r>
          </a:p>
        </p:txBody>
      </p:sp>
      <p:cxnSp>
        <p:nvCxnSpPr>
          <p:cNvPr id="37" name="Conector recto de flecha 36">
            <a:extLst>
              <a:ext uri="{FF2B5EF4-FFF2-40B4-BE49-F238E27FC236}">
                <a16:creationId xmlns:a16="http://schemas.microsoft.com/office/drawing/2014/main" id="{84C96256-9E04-4A36-81E4-3C78FE3D7E61}"/>
              </a:ext>
              <a:ext uri="{C183D7F6-B498-43B3-948B-1728B52AA6E4}">
                <adec:decorative xmlns:adec="http://schemas.microsoft.com/office/drawing/2017/decorative" val="0"/>
              </a:ext>
            </a:extLst>
          </p:cNvPr>
          <p:cNvCxnSpPr>
            <a:cxnSpLocks/>
            <a:endCxn id="13" idx="2"/>
          </p:cNvCxnSpPr>
          <p:nvPr/>
        </p:nvCxnSpPr>
        <p:spPr>
          <a:xfrm flipV="1">
            <a:off x="9635935" y="3504961"/>
            <a:ext cx="0" cy="344044"/>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9" name="CuadroTexto 38">
            <a:extLst>
              <a:ext uri="{FF2B5EF4-FFF2-40B4-BE49-F238E27FC236}">
                <a16:creationId xmlns:a16="http://schemas.microsoft.com/office/drawing/2014/main" id="{C8EAE2A9-1D48-4069-9D0F-2D14D1453AA2}"/>
              </a:ext>
            </a:extLst>
          </p:cNvPr>
          <p:cNvSpPr txBox="1"/>
          <p:nvPr/>
        </p:nvSpPr>
        <p:spPr>
          <a:xfrm>
            <a:off x="9527331" y="1796799"/>
            <a:ext cx="1376218" cy="338554"/>
          </a:xfrm>
          <a:prstGeom prst="rect">
            <a:avLst/>
          </a:prstGeom>
          <a:noFill/>
        </p:spPr>
        <p:txBody>
          <a:bodyPr wrap="square" rtlCol="0">
            <a:spAutoFit/>
          </a:bodyPr>
          <a:lstStyle/>
          <a:p>
            <a:r>
              <a:rPr lang="en-US" sz="1600" dirty="0">
                <a:solidFill>
                  <a:schemeClr val="bg1"/>
                </a:solidFill>
              </a:rPr>
              <a:t>gets</a:t>
            </a:r>
          </a:p>
        </p:txBody>
      </p:sp>
      <p:pic>
        <p:nvPicPr>
          <p:cNvPr id="53" name="Imagen 52">
            <a:extLst>
              <a:ext uri="{FF2B5EF4-FFF2-40B4-BE49-F238E27FC236}">
                <a16:creationId xmlns:a16="http://schemas.microsoft.com/office/drawing/2014/main" id="{258348A1-8868-4B4B-B380-B32C7F6D44D0}"/>
              </a:ext>
            </a:extLst>
          </p:cNvPr>
          <p:cNvPicPr>
            <a:picLocks noChangeAspect="1"/>
          </p:cNvPicPr>
          <p:nvPr/>
        </p:nvPicPr>
        <p:blipFill>
          <a:blip r:embed="rId4"/>
          <a:stretch>
            <a:fillRect/>
          </a:stretch>
        </p:blipFill>
        <p:spPr>
          <a:xfrm>
            <a:off x="329997" y="4798389"/>
            <a:ext cx="3219074" cy="1642218"/>
          </a:xfrm>
          <a:prstGeom prst="rect">
            <a:avLst/>
          </a:prstGeom>
        </p:spPr>
      </p:pic>
      <p:sp>
        <p:nvSpPr>
          <p:cNvPr id="95" name="CuadroTexto 94">
            <a:extLst>
              <a:ext uri="{FF2B5EF4-FFF2-40B4-BE49-F238E27FC236}">
                <a16:creationId xmlns:a16="http://schemas.microsoft.com/office/drawing/2014/main" id="{67848249-14A6-4729-A6A1-BB8AF75BB5E5}"/>
              </a:ext>
            </a:extLst>
          </p:cNvPr>
          <p:cNvSpPr txBox="1"/>
          <p:nvPr/>
        </p:nvSpPr>
        <p:spPr>
          <a:xfrm>
            <a:off x="175289" y="3723216"/>
            <a:ext cx="935768" cy="369332"/>
          </a:xfrm>
          <a:prstGeom prst="rect">
            <a:avLst/>
          </a:prstGeom>
          <a:noFill/>
        </p:spPr>
        <p:txBody>
          <a:bodyPr wrap="square" rtlCol="0">
            <a:spAutoFit/>
          </a:bodyPr>
          <a:lstStyle/>
          <a:p>
            <a:r>
              <a:rPr lang="en-US" dirty="0">
                <a:solidFill>
                  <a:schemeClr val="bg1"/>
                </a:solidFill>
              </a:rPr>
              <a:t>Usage:</a:t>
            </a:r>
          </a:p>
        </p:txBody>
      </p:sp>
      <p:pic>
        <p:nvPicPr>
          <p:cNvPr id="98" name="Imagen 97">
            <a:extLst>
              <a:ext uri="{FF2B5EF4-FFF2-40B4-BE49-F238E27FC236}">
                <a16:creationId xmlns:a16="http://schemas.microsoft.com/office/drawing/2014/main" id="{FD217EEE-32A7-4431-A10D-C72C9D432A7D}"/>
              </a:ext>
            </a:extLst>
          </p:cNvPr>
          <p:cNvPicPr>
            <a:picLocks noChangeAspect="1"/>
          </p:cNvPicPr>
          <p:nvPr/>
        </p:nvPicPr>
        <p:blipFill>
          <a:blip r:embed="rId5"/>
          <a:stretch>
            <a:fillRect/>
          </a:stretch>
        </p:blipFill>
        <p:spPr>
          <a:xfrm>
            <a:off x="235185" y="2097665"/>
            <a:ext cx="5328679" cy="598728"/>
          </a:xfrm>
          <a:prstGeom prst="rect">
            <a:avLst/>
          </a:prstGeom>
        </p:spPr>
      </p:pic>
      <p:pic>
        <p:nvPicPr>
          <p:cNvPr id="99" name="Imagen 98">
            <a:extLst>
              <a:ext uri="{FF2B5EF4-FFF2-40B4-BE49-F238E27FC236}">
                <a16:creationId xmlns:a16="http://schemas.microsoft.com/office/drawing/2014/main" id="{B7554640-2141-4ECA-9DBB-AA03B44695E0}"/>
              </a:ext>
            </a:extLst>
          </p:cNvPr>
          <p:cNvPicPr>
            <a:picLocks noChangeAspect="1"/>
          </p:cNvPicPr>
          <p:nvPr/>
        </p:nvPicPr>
        <p:blipFill>
          <a:blip r:embed="rId6"/>
          <a:stretch>
            <a:fillRect/>
          </a:stretch>
        </p:blipFill>
        <p:spPr>
          <a:xfrm>
            <a:off x="244407" y="1395745"/>
            <a:ext cx="5143609" cy="631952"/>
          </a:xfrm>
          <a:prstGeom prst="rect">
            <a:avLst/>
          </a:prstGeom>
        </p:spPr>
      </p:pic>
      <p:pic>
        <p:nvPicPr>
          <p:cNvPr id="100" name="Imagen 99">
            <a:extLst>
              <a:ext uri="{FF2B5EF4-FFF2-40B4-BE49-F238E27FC236}">
                <a16:creationId xmlns:a16="http://schemas.microsoft.com/office/drawing/2014/main" id="{0D705CEE-9F14-416B-8B73-39260594E740}"/>
              </a:ext>
            </a:extLst>
          </p:cNvPr>
          <p:cNvPicPr>
            <a:picLocks noChangeAspect="1"/>
          </p:cNvPicPr>
          <p:nvPr/>
        </p:nvPicPr>
        <p:blipFill>
          <a:blip r:embed="rId7"/>
          <a:stretch>
            <a:fillRect/>
          </a:stretch>
        </p:blipFill>
        <p:spPr>
          <a:xfrm>
            <a:off x="235185" y="2755462"/>
            <a:ext cx="5290656" cy="629285"/>
          </a:xfrm>
          <a:prstGeom prst="rect">
            <a:avLst/>
          </a:prstGeom>
        </p:spPr>
      </p:pic>
      <p:pic>
        <p:nvPicPr>
          <p:cNvPr id="2" name="Imagen 1">
            <a:extLst>
              <a:ext uri="{FF2B5EF4-FFF2-40B4-BE49-F238E27FC236}">
                <a16:creationId xmlns:a16="http://schemas.microsoft.com/office/drawing/2014/main" id="{609F9505-B986-494B-892B-D1F095D77BE1}"/>
              </a:ext>
            </a:extLst>
          </p:cNvPr>
          <p:cNvPicPr>
            <a:picLocks noChangeAspect="1"/>
          </p:cNvPicPr>
          <p:nvPr/>
        </p:nvPicPr>
        <p:blipFill>
          <a:blip r:embed="rId8"/>
          <a:stretch>
            <a:fillRect/>
          </a:stretch>
        </p:blipFill>
        <p:spPr>
          <a:xfrm>
            <a:off x="288904" y="4238453"/>
            <a:ext cx="5431478" cy="446854"/>
          </a:xfrm>
          <a:prstGeom prst="rect">
            <a:avLst/>
          </a:prstGeom>
        </p:spPr>
      </p:pic>
      <p:pic>
        <p:nvPicPr>
          <p:cNvPr id="3" name="Imagen 2">
            <a:extLst>
              <a:ext uri="{FF2B5EF4-FFF2-40B4-BE49-F238E27FC236}">
                <a16:creationId xmlns:a16="http://schemas.microsoft.com/office/drawing/2014/main" id="{9ECA7B51-42E0-45E5-BDA6-E7BA03961FBE}"/>
              </a:ext>
            </a:extLst>
          </p:cNvPr>
          <p:cNvPicPr>
            <a:picLocks noChangeAspect="1"/>
          </p:cNvPicPr>
          <p:nvPr/>
        </p:nvPicPr>
        <p:blipFill>
          <a:blip r:embed="rId9"/>
          <a:stretch>
            <a:fillRect/>
          </a:stretch>
        </p:blipFill>
        <p:spPr>
          <a:xfrm>
            <a:off x="6085576" y="3626464"/>
            <a:ext cx="4970351" cy="3079393"/>
          </a:xfrm>
          <a:prstGeom prst="rect">
            <a:avLst/>
          </a:prstGeom>
          <a:effectLst>
            <a:glow rad="25400">
              <a:schemeClr val="bg1">
                <a:alpha val="40000"/>
              </a:schemeClr>
            </a:glow>
          </a:effectLst>
        </p:spPr>
      </p:pic>
      <p:sp>
        <p:nvSpPr>
          <p:cNvPr id="30" name="Rectángulo 29"/>
          <p:cNvSpPr/>
          <p:nvPr/>
        </p:nvSpPr>
        <p:spPr>
          <a:xfrm>
            <a:off x="484863" y="351291"/>
            <a:ext cx="7904064" cy="769441"/>
          </a:xfrm>
          <a:prstGeom prst="rect">
            <a:avLst/>
          </a:prstGeom>
        </p:spPr>
        <p:txBody>
          <a:bodyPr wrap="square">
            <a:spAutoFit/>
          </a:bodyPr>
          <a:lstStyle/>
          <a:p>
            <a:r>
              <a:rPr lang="es-ES" sz="4400" dirty="0">
                <a:solidFill>
                  <a:schemeClr val="bg1"/>
                </a:solidFill>
                <a:latin typeface="Segoe UI" panose="020B0502040204020203" pitchFamily="34" charset="0"/>
                <a:cs typeface="Segoe UI" panose="020B0502040204020203" pitchFamily="34" charset="0"/>
              </a:rPr>
              <a:t>Factory </a:t>
            </a:r>
            <a:r>
              <a:rPr lang="es-ES" sz="4400" dirty="0" err="1">
                <a:solidFill>
                  <a:schemeClr val="bg1"/>
                </a:solidFill>
                <a:latin typeface="Segoe UI" panose="020B0502040204020203" pitchFamily="34" charset="0"/>
                <a:cs typeface="Segoe UI" panose="020B0502040204020203" pitchFamily="34" charset="0"/>
              </a:rPr>
              <a:t>method</a:t>
            </a:r>
            <a:r>
              <a:rPr lang="es-ES" sz="4400" dirty="0">
                <a:solidFill>
                  <a:schemeClr val="bg1"/>
                </a:solidFill>
                <a:latin typeface="Segoe UI" panose="020B0502040204020203" pitchFamily="34" charset="0"/>
                <a:cs typeface="Segoe UI" panose="020B0502040204020203" pitchFamily="34" charset="0"/>
              </a:rPr>
              <a:t> (</a:t>
            </a:r>
            <a:r>
              <a:rPr lang="es-ES" sz="4400" dirty="0" err="1">
                <a:solidFill>
                  <a:schemeClr val="bg1"/>
                </a:solidFill>
                <a:latin typeface="Segoe UI" panose="020B0502040204020203" pitchFamily="34" charset="0"/>
                <a:cs typeface="Segoe UI" panose="020B0502040204020203" pitchFamily="34" charset="0"/>
              </a:rPr>
              <a:t>with</a:t>
            </a:r>
            <a:r>
              <a:rPr lang="es-ES" sz="4400" dirty="0">
                <a:solidFill>
                  <a:schemeClr val="bg1"/>
                </a:solidFill>
                <a:latin typeface="Segoe UI" panose="020B0502040204020203" pitchFamily="34" charset="0"/>
                <a:cs typeface="Segoe UI" panose="020B0502040204020203" pitchFamily="34" charset="0"/>
              </a:rPr>
              <a:t> </a:t>
            </a:r>
            <a:r>
              <a:rPr lang="es-ES" sz="4400" dirty="0" err="1">
                <a:solidFill>
                  <a:schemeClr val="bg1"/>
                </a:solidFill>
                <a:latin typeface="Segoe UI" panose="020B0502040204020203" pitchFamily="34" charset="0"/>
                <a:cs typeface="Segoe UI" panose="020B0502040204020203" pitchFamily="34" charset="0"/>
              </a:rPr>
              <a:t>params</a:t>
            </a:r>
            <a:r>
              <a:rPr lang="es-ES" sz="4400" dirty="0">
                <a:solidFill>
                  <a:schemeClr val="bg1"/>
                </a:solidFill>
                <a:latin typeface="Segoe UI" panose="020B0502040204020203" pitchFamily="34" charset="0"/>
                <a:cs typeface="Segoe UI" panose="020B0502040204020203" pitchFamily="34" charset="0"/>
              </a:rPr>
              <a:t>)</a:t>
            </a:r>
          </a:p>
        </p:txBody>
      </p:sp>
      <p:sp>
        <p:nvSpPr>
          <p:cNvPr id="35" name="CuadroTexto 34">
            <a:extLst>
              <a:ext uri="{FF2B5EF4-FFF2-40B4-BE49-F238E27FC236}">
                <a16:creationId xmlns:a16="http://schemas.microsoft.com/office/drawing/2014/main" id="{8D5F8848-69CC-474A-8B0C-8685958FFF9D}"/>
              </a:ext>
            </a:extLst>
          </p:cNvPr>
          <p:cNvSpPr txBox="1"/>
          <p:nvPr/>
        </p:nvSpPr>
        <p:spPr>
          <a:xfrm>
            <a:off x="7936937" y="474401"/>
            <a:ext cx="3397994" cy="646331"/>
          </a:xfrm>
          <a:prstGeom prst="rect">
            <a:avLst/>
          </a:prstGeom>
          <a:noFill/>
        </p:spPr>
        <p:txBody>
          <a:bodyPr wrap="square" rtlCol="0">
            <a:spAutoFit/>
          </a:bodyPr>
          <a:lstStyle/>
          <a:p>
            <a:r>
              <a:rPr lang="en-US" sz="3600" dirty="0" err="1">
                <a:solidFill>
                  <a:srgbClr val="53A2D3"/>
                </a:solidFill>
                <a:latin typeface="Segoe UI" panose="020B0502040204020203" pitchFamily="34" charset="0"/>
                <a:cs typeface="Segoe UI" panose="020B0502040204020203" pitchFamily="34" charset="0"/>
              </a:rPr>
              <a:t>realidad</a:t>
            </a:r>
            <a:endParaRPr lang="en-US" sz="3600" dirty="0">
              <a:solidFill>
                <a:srgbClr val="53A2D3"/>
              </a:solidFill>
              <a:latin typeface="Segoe UI" panose="020B0502040204020203" pitchFamily="34" charset="0"/>
              <a:cs typeface="Segoe UI" panose="020B0502040204020203" pitchFamily="34" charset="0"/>
            </a:endParaRPr>
          </a:p>
        </p:txBody>
      </p:sp>
      <p:pic>
        <p:nvPicPr>
          <p:cNvPr id="40" name="Imagen 39"/>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10676614" y="5268709"/>
            <a:ext cx="1078969" cy="1078969"/>
          </a:xfrm>
          <a:prstGeom prst="rect">
            <a:avLst/>
          </a:prstGeom>
        </p:spPr>
      </p:pic>
    </p:spTree>
    <p:extLst>
      <p:ext uri="{BB962C8B-B14F-4D97-AF65-F5344CB8AC3E}">
        <p14:creationId xmlns:p14="http://schemas.microsoft.com/office/powerpoint/2010/main" val="4033332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9" name="Picture 1">
            <a:extLst>
              <a:ext uri="{FF2B5EF4-FFF2-40B4-BE49-F238E27FC236}">
                <a16:creationId xmlns:a16="http://schemas.microsoft.com/office/drawing/2014/main" id="{FC0878FE-529A-4C76-B77B-DB7D7572F267}"/>
              </a:ext>
            </a:extLst>
          </p:cNvPr>
          <p:cNvPicPr>
            <a:picLocks noChangeAspect="1"/>
          </p:cNvPicPr>
          <p:nvPr/>
        </p:nvPicPr>
        <p:blipFill>
          <a:blip r:embed="rId3"/>
          <a:stretch>
            <a:fillRect/>
          </a:stretch>
        </p:blipFill>
        <p:spPr>
          <a:xfrm>
            <a:off x="3353185" y="1933008"/>
            <a:ext cx="5800725" cy="1895475"/>
          </a:xfrm>
          <a:prstGeom prst="rect">
            <a:avLst/>
          </a:prstGeom>
          <a:effectLst>
            <a:glow rad="25400">
              <a:schemeClr val="bg1">
                <a:alpha val="40000"/>
              </a:schemeClr>
            </a:glow>
          </a:effectLst>
        </p:spPr>
      </p:pic>
      <p:pic>
        <p:nvPicPr>
          <p:cNvPr id="10" name="Picture 4">
            <a:extLst>
              <a:ext uri="{FF2B5EF4-FFF2-40B4-BE49-F238E27FC236}">
                <a16:creationId xmlns:a16="http://schemas.microsoft.com/office/drawing/2014/main" id="{D7B9BB14-CC44-4494-96F2-6E5D3B5E207A}"/>
              </a:ext>
            </a:extLst>
          </p:cNvPr>
          <p:cNvPicPr>
            <a:picLocks noChangeAspect="1"/>
          </p:cNvPicPr>
          <p:nvPr/>
        </p:nvPicPr>
        <p:blipFill>
          <a:blip r:embed="rId4"/>
          <a:stretch>
            <a:fillRect/>
          </a:stretch>
        </p:blipFill>
        <p:spPr>
          <a:xfrm>
            <a:off x="4600959" y="4821141"/>
            <a:ext cx="3305175" cy="333375"/>
          </a:xfrm>
          <a:prstGeom prst="rect">
            <a:avLst/>
          </a:prstGeom>
          <a:effectLst>
            <a:glow rad="25400">
              <a:schemeClr val="bg1">
                <a:alpha val="40000"/>
              </a:schemeClr>
            </a:glow>
          </a:effectLst>
        </p:spPr>
      </p:pic>
      <p:cxnSp>
        <p:nvCxnSpPr>
          <p:cNvPr id="11" name="Conector recto de flecha 10">
            <a:extLst>
              <a:ext uri="{FF2B5EF4-FFF2-40B4-BE49-F238E27FC236}">
                <a16:creationId xmlns:a16="http://schemas.microsoft.com/office/drawing/2014/main" id="{3DBCEED0-9105-4E0A-A0A9-FDFF52934D70}"/>
              </a:ext>
            </a:extLst>
          </p:cNvPr>
          <p:cNvCxnSpPr>
            <a:cxnSpLocks/>
            <a:stCxn id="9" idx="2"/>
            <a:endCxn id="10" idx="0"/>
          </p:cNvCxnSpPr>
          <p:nvPr/>
        </p:nvCxnSpPr>
        <p:spPr>
          <a:xfrm flipH="1">
            <a:off x="6253547" y="3828483"/>
            <a:ext cx="1" cy="992658"/>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623433AF-8B14-43E1-B14F-FA695B0AAF61}"/>
              </a:ext>
            </a:extLst>
          </p:cNvPr>
          <p:cNvSpPr txBox="1"/>
          <p:nvPr/>
        </p:nvSpPr>
        <p:spPr>
          <a:xfrm>
            <a:off x="6253546" y="4149212"/>
            <a:ext cx="1376218" cy="338554"/>
          </a:xfrm>
          <a:prstGeom prst="rect">
            <a:avLst/>
          </a:prstGeom>
          <a:noFill/>
        </p:spPr>
        <p:txBody>
          <a:bodyPr wrap="square" rtlCol="0">
            <a:spAutoFit/>
          </a:bodyPr>
          <a:lstStyle/>
          <a:p>
            <a:r>
              <a:rPr lang="en-US" sz="1600" dirty="0">
                <a:solidFill>
                  <a:schemeClr val="bg1"/>
                </a:solidFill>
              </a:rPr>
              <a:t>creates</a:t>
            </a:r>
          </a:p>
        </p:txBody>
      </p:sp>
      <p:sp>
        <p:nvSpPr>
          <p:cNvPr id="15" name="CuadroTexto 14">
            <a:extLst>
              <a:ext uri="{FF2B5EF4-FFF2-40B4-BE49-F238E27FC236}">
                <a16:creationId xmlns:a16="http://schemas.microsoft.com/office/drawing/2014/main" id="{8D5F8848-69CC-474A-8B0C-8685958FFF9D}"/>
              </a:ext>
            </a:extLst>
          </p:cNvPr>
          <p:cNvSpPr txBox="1"/>
          <p:nvPr/>
        </p:nvSpPr>
        <p:spPr>
          <a:xfrm>
            <a:off x="2971717" y="430148"/>
            <a:ext cx="1447800" cy="646331"/>
          </a:xfrm>
          <a:prstGeom prst="rect">
            <a:avLst/>
          </a:prstGeom>
          <a:noFill/>
        </p:spPr>
        <p:txBody>
          <a:bodyPr wrap="square" rtlCol="0">
            <a:spAutoFit/>
          </a:bodyPr>
          <a:lstStyle/>
          <a:p>
            <a:r>
              <a:rPr lang="en-US" sz="3600" dirty="0" err="1">
                <a:solidFill>
                  <a:srgbClr val="49C593"/>
                </a:solidFill>
                <a:latin typeface="Segoe UI" panose="020B0502040204020203" pitchFamily="34" charset="0"/>
                <a:cs typeface="Segoe UI" panose="020B0502040204020203" pitchFamily="34" charset="0"/>
              </a:rPr>
              <a:t>teoría</a:t>
            </a:r>
            <a:endParaRPr lang="en-US" sz="3600" dirty="0">
              <a:solidFill>
                <a:srgbClr val="49C593"/>
              </a:solidFill>
              <a:latin typeface="Segoe UI" panose="020B0502040204020203" pitchFamily="34" charset="0"/>
              <a:cs typeface="Segoe UI" panose="020B0502040204020203" pitchFamily="34" charset="0"/>
            </a:endParaRPr>
          </a:p>
        </p:txBody>
      </p:sp>
      <p:sp>
        <p:nvSpPr>
          <p:cNvPr id="16" name="Rectángulo 15"/>
          <p:cNvSpPr/>
          <p:nvPr/>
        </p:nvSpPr>
        <p:spPr>
          <a:xfrm>
            <a:off x="484863" y="351291"/>
            <a:ext cx="2538259" cy="769441"/>
          </a:xfrm>
          <a:prstGeom prst="rect">
            <a:avLst/>
          </a:prstGeom>
        </p:spPr>
        <p:txBody>
          <a:bodyPr wrap="none">
            <a:spAutoFit/>
          </a:bodyPr>
          <a:lstStyle/>
          <a:p>
            <a:r>
              <a:rPr lang="es-ES" sz="4400" dirty="0" err="1">
                <a:solidFill>
                  <a:schemeClr val="bg1"/>
                </a:solidFill>
                <a:latin typeface="Segoe UI" panose="020B0502040204020203" pitchFamily="34" charset="0"/>
                <a:cs typeface="Segoe UI" panose="020B0502040204020203" pitchFamily="34" charset="0"/>
              </a:rPr>
              <a:t>Singleton</a:t>
            </a:r>
            <a:endParaRPr lang="es-ES" sz="4400" dirty="0">
              <a:solidFill>
                <a:schemeClr val="bg1"/>
              </a:solidFill>
              <a:latin typeface="Segoe UI" panose="020B0502040204020203" pitchFamily="34" charset="0"/>
              <a:cs typeface="Segoe UI" panose="020B0502040204020203" pitchFamily="34" charset="0"/>
            </a:endParaRPr>
          </a:p>
        </p:txBody>
      </p:sp>
      <p:pic>
        <p:nvPicPr>
          <p:cNvPr id="18" name="Imagen 17"/>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0676614" y="5268709"/>
            <a:ext cx="1078969" cy="1078969"/>
          </a:xfrm>
          <a:prstGeom prst="rect">
            <a:avLst/>
          </a:prstGeom>
        </p:spPr>
      </p:pic>
    </p:spTree>
    <p:extLst>
      <p:ext uri="{BB962C8B-B14F-4D97-AF65-F5344CB8AC3E}">
        <p14:creationId xmlns:p14="http://schemas.microsoft.com/office/powerpoint/2010/main" val="336144272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1234</TotalTime>
  <Words>1109</Words>
  <Application>Microsoft Office PowerPoint</Application>
  <PresentationFormat>Panorámica</PresentationFormat>
  <Paragraphs>226</Paragraphs>
  <Slides>35</Slides>
  <Notes>15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35</vt:i4>
      </vt:variant>
    </vt:vector>
  </HeadingPairs>
  <TitlesOfParts>
    <vt:vector size="40" baseType="lpstr">
      <vt:lpstr>Arial</vt:lpstr>
      <vt:lpstr>Calibri</vt:lpstr>
      <vt:lpstr>Calibri Light</vt:lpstr>
      <vt:lpstr>Segoe UI</vt:lpstr>
      <vt:lpstr>Tema de Office</vt:lpstr>
      <vt:lpstr>Patrones de diseño con typescript en el mundo real</vt:lpstr>
      <vt:lpstr>Presentación de PowerPoint</vt:lpstr>
      <vt:lpstr>¿Qué es un patrón?</vt:lpstr>
      <vt:lpstr>¿Qué es un patrón?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Creational Patterns</dc:title>
  <dc:creator>Iván Reinoso García</dc:creator>
  <cp:lastModifiedBy>Iván Reinoso García</cp:lastModifiedBy>
  <cp:revision>151</cp:revision>
  <dcterms:created xsi:type="dcterms:W3CDTF">2019-10-28T11:16:59Z</dcterms:created>
  <dcterms:modified xsi:type="dcterms:W3CDTF">2019-11-08T18:01:14Z</dcterms:modified>
</cp:coreProperties>
</file>