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95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Iván Reinoso García</dc:creator>
  <cp:lastModifiedBy>Iván Reinoso García</cp:lastModifiedBy>
  <cp:revision>32</cp:revision>
  <dcterms:created xsi:type="dcterms:W3CDTF">2019-10-16T14:31:56Z</dcterms:created>
  <dcterms:modified xsi:type="dcterms:W3CDTF">2019-10-26T07:42:44Z</dcterms:modified>
</cp:coreProperties>
</file>