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86" r:id="rId4"/>
    <p:sldId id="287" r:id="rId5"/>
    <p:sldId id="285" r:id="rId6"/>
    <p:sldId id="262" r:id="rId7"/>
    <p:sldId id="260" r:id="rId8"/>
    <p:sldId id="261" r:id="rId9"/>
    <p:sldId id="264" r:id="rId10"/>
    <p:sldId id="265" r:id="rId11"/>
    <p:sldId id="288" r:id="rId12"/>
    <p:sldId id="289" r:id="rId13"/>
    <p:sldId id="290" r:id="rId14"/>
    <p:sldId id="291" r:id="rId15"/>
    <p:sldId id="292" r:id="rId16"/>
    <p:sldId id="293" r:id="rId17"/>
    <p:sldId id="267" r:id="rId18"/>
    <p:sldId id="269" r:id="rId19"/>
    <p:sldId id="268" r:id="rId20"/>
    <p:sldId id="270" r:id="rId21"/>
    <p:sldId id="271" r:id="rId22"/>
    <p:sldId id="281" r:id="rId23"/>
    <p:sldId id="282" r:id="rId24"/>
    <p:sldId id="283" r:id="rId25"/>
    <p:sldId id="284" r:id="rId26"/>
    <p:sldId id="294" r:id="rId27"/>
    <p:sldId id="295" r:id="rId28"/>
    <p:sldId id="296" r:id="rId29"/>
    <p:sldId id="272" r:id="rId30"/>
    <p:sldId id="300" r:id="rId31"/>
    <p:sldId id="274" r:id="rId32"/>
    <p:sldId id="275" r:id="rId33"/>
    <p:sldId id="302" r:id="rId34"/>
    <p:sldId id="303" r:id="rId35"/>
    <p:sldId id="301" r:id="rId36"/>
    <p:sldId id="305" r:id="rId37"/>
    <p:sldId id="273" r:id="rId38"/>
    <p:sldId id="304" r:id="rId39"/>
    <p:sldId id="276" r:id="rId40"/>
    <p:sldId id="297" r:id="rId41"/>
    <p:sldId id="298" r:id="rId42"/>
    <p:sldId id="299" r:id="rId43"/>
    <p:sldId id="277" r:id="rId44"/>
    <p:sldId id="278" r:id="rId45"/>
    <p:sldId id="279" r:id="rId46"/>
    <p:sldId id="2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6811152" y="2274299"/>
            <a:ext cx="14676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6902618" y="193574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836" y="1817099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7" y="1164636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27" y="4437582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484863" y="402063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Singleton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30" y="1745972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4" y="4634105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249092" y="3641447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5249091" y="396217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13" y="116706"/>
            <a:ext cx="6243688" cy="369879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75" y="441300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8900857" y="3815498"/>
            <a:ext cx="0" cy="5975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8900856" y="394497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188294" y="249558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4" y="2946154"/>
            <a:ext cx="5324475" cy="2933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Builder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Flyweight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19" y="1330496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600325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20" y="1197984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8" y="4512937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491645" y="210347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491645" y="1921884"/>
            <a:ext cx="1" cy="67844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175796" y="41074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639825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696683" y="3014662"/>
            <a:ext cx="2077136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65A437-33A2-461A-85B2-0765BA3B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27" y="1158874"/>
            <a:ext cx="5029200" cy="1447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F44CC5-D36B-47E9-9262-322431FF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27" y="3966729"/>
            <a:ext cx="5238750" cy="1238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3FEC0-472F-49E1-A7EC-B9EFA7493567}"/>
              </a:ext>
            </a:extLst>
          </p:cNvPr>
          <p:cNvSpPr txBox="1"/>
          <p:nvPr/>
        </p:nvSpPr>
        <p:spPr>
          <a:xfrm>
            <a:off x="5435600" y="2745776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673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Composite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1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21" y="1972583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63" y="3820173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569" y="3820173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3821940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11213" y="2753633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794471" y="2753633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8261321" y="30603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4917B2AD-77E2-4C81-8AC2-15DF890E6A6F}"/>
              </a:ext>
            </a:extLst>
          </p:cNvPr>
          <p:cNvSpPr txBox="1"/>
          <p:nvPr/>
        </p:nvSpPr>
        <p:spPr>
          <a:xfrm>
            <a:off x="9386817" y="5902658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" y="5250230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2634321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718403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702231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698965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51850" y="4859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1251415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975190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2538755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975190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2397067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28908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29838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91913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17904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9788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57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Observer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94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90" y="1107257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774007"/>
            <a:ext cx="0" cy="7124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19560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Mediator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85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20" y="667304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00" y="2587021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02" y="2587021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121" y="4091971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4290413" y="1448354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4230899" y="167389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7031008" y="1448354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8454899" y="1649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4290413" y="3358546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971819" y="3902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797896" y="3339496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9345728" y="3902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Memento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3" y="956187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36" y="3099314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124979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80613" y="1770574"/>
            <a:ext cx="173484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865976" y="140124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484863" y="32443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580614" y="2584963"/>
            <a:ext cx="2843022" cy="22526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775318" y="2921168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UI Patterns</a:t>
            </a:r>
          </a:p>
        </p:txBody>
      </p:sp>
    </p:spTree>
    <p:extLst>
      <p:ext uri="{BB962C8B-B14F-4D97-AF65-F5344CB8AC3E}">
        <p14:creationId xmlns:p14="http://schemas.microsoft.com/office/powerpoint/2010/main" val="226629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71" y="3426311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4612" y="4815940"/>
            <a:ext cx="12066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860303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View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(MVVM)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9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89" y="1365448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stCxn id="19" idx="0"/>
            <a:endCxn id="20" idx="3"/>
          </p:cNvCxnSpPr>
          <p:nvPr/>
        </p:nvCxnSpPr>
        <p:spPr>
          <a:xfrm flipH="1" flipV="1">
            <a:off x="3190089" y="1975048"/>
            <a:ext cx="2417270" cy="116672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913144" y="22515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123569" y="1975049"/>
            <a:ext cx="1878344" cy="116672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321205" y="2156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009314" y="1944088"/>
            <a:ext cx="1803404" cy="11624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602317" y="228025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91" y="1201138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C9B1F5C4-0BBA-41F3-84BD-1322F509FDEF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122993" y="4304236"/>
            <a:ext cx="20146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609059" y="399671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33721" y="1089348"/>
            <a:ext cx="588266" cy="841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7360795" y="132527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 flipH="1" flipV="1">
            <a:off x="8547902" y="1090420"/>
            <a:ext cx="587430" cy="840113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8946221" y="132527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71" y="374973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0" y="3395989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930533"/>
            <a:ext cx="4711778" cy="474740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Page-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Object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1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8" y="3308109"/>
            <a:ext cx="4785360" cy="29908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48" y="252067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48" y="3124301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964143" y="2514600"/>
            <a:ext cx="2587" cy="60970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964141" y="265017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5282744" y="44342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5105698" y="4803534"/>
            <a:ext cx="1115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" y="2087591"/>
            <a:ext cx="5179886" cy="433553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4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407891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87782" y="4255358"/>
            <a:ext cx="763833" cy="58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067097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9067097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053BAB-5B07-4515-A730-99649EA7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313</Words>
  <Application>Microsoft Office PowerPoint</Application>
  <PresentationFormat>Panorámica</PresentationFormat>
  <Paragraphs>127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de Office</vt:lpstr>
      <vt:lpstr>Creational Patterns</vt:lpstr>
      <vt:lpstr>Builder pattern</vt:lpstr>
      <vt:lpstr>Presentación de PowerPoint</vt:lpstr>
      <vt:lpstr>Presentación de PowerPoint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Prototype pattern</vt:lpstr>
      <vt:lpstr>Presentación de PowerPoint</vt:lpstr>
      <vt:lpstr>Presentación de PowerPoint</vt:lpstr>
      <vt:lpstr>Singleton pattern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Flyweight pattern</vt:lpstr>
      <vt:lpstr>Presentación de PowerPoint</vt:lpstr>
      <vt:lpstr>Presentación de PowerPoint</vt:lpstr>
      <vt:lpstr>Presentación de PowerPoint</vt:lpstr>
      <vt:lpstr>Composite pattern</vt:lpstr>
      <vt:lpstr>Presentación de PowerPoint</vt:lpstr>
      <vt:lpstr>Presentación de PowerPoint</vt:lpstr>
      <vt:lpstr>Behavioral Patterns</vt:lpstr>
      <vt:lpstr>Strategy pattern</vt:lpstr>
      <vt:lpstr>Presentación de PowerPoint</vt:lpstr>
      <vt:lpstr>Presentación de PowerPoint</vt:lpstr>
      <vt:lpstr>Observer pattern</vt:lpstr>
      <vt:lpstr>Presentación de PowerPoint</vt:lpstr>
      <vt:lpstr>Mediator pattern</vt:lpstr>
      <vt:lpstr>Presentación de PowerPoint</vt:lpstr>
      <vt:lpstr>Memento pattern</vt:lpstr>
      <vt:lpstr>Presentación de PowerPoint</vt:lpstr>
      <vt:lpstr>UI Patterns</vt:lpstr>
      <vt:lpstr>Model View ViewModel (MVVM) pattern</vt:lpstr>
      <vt:lpstr>Presentación de PowerPoint</vt:lpstr>
      <vt:lpstr>Presentación de PowerPoint</vt:lpstr>
      <vt:lpstr>Page-Object pattern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41</cp:revision>
  <dcterms:created xsi:type="dcterms:W3CDTF">2019-10-28T11:16:59Z</dcterms:created>
  <dcterms:modified xsi:type="dcterms:W3CDTF">2019-10-30T11:50:02Z</dcterms:modified>
</cp:coreProperties>
</file>