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7B1A3-C9DA-481D-A24E-A9E400848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Documentación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E14504-7FAF-4569-AD5C-0EA507F713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PROYECTO FINAL</a:t>
            </a:r>
          </a:p>
        </p:txBody>
      </p:sp>
    </p:spTree>
    <p:extLst>
      <p:ext uri="{BB962C8B-B14F-4D97-AF65-F5344CB8AC3E}">
        <p14:creationId xmlns:p14="http://schemas.microsoft.com/office/powerpoint/2010/main" val="3138869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CB56A7-E4B0-4B31-9E6F-C76E5BE4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12" y="189139"/>
            <a:ext cx="8693831" cy="659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6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F11EC-714B-4685-B542-EE068EB9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 Funcional No. 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847A13-47A5-47DD-BDC7-A0B0B9463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07" y="1380502"/>
            <a:ext cx="9001932" cy="450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3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F11EC-714B-4685-B542-EE068EB9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 Funcional No. 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074177-269A-40D6-8934-495AA1E32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05" y="1424609"/>
            <a:ext cx="9288575" cy="443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2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F11EC-714B-4685-B542-EE068EB9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 No Funcional No. 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E2C3CE-4356-46F5-B726-1F855CAF5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63" y="1787801"/>
            <a:ext cx="9075536" cy="347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2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F11EC-714B-4685-B542-EE068EB9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 No Funcional No. 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1702E8-3D16-4CEF-B3F9-42C704A10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5255"/>
            <a:ext cx="9627292" cy="347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4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F11EC-714B-4685-B542-EE068EB9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 No Funcional No. 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D66938-CEBA-4BDE-9861-BAD2276C5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9" y="1419224"/>
            <a:ext cx="9479591" cy="374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9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73274-0E35-4822-AD25-53EB7172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Casos de uso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8667FC-460D-47B6-BAF8-AAB433062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335" y="1502030"/>
            <a:ext cx="7136236" cy="495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0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73274-0E35-4822-AD25-53EB7172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Casos de uso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DEAAFFB-2D3E-4126-B665-7EAFD7A96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400" y="1270000"/>
            <a:ext cx="7447343" cy="510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0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C166B1E-3B2A-44CC-B0F6-658B0A97B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13" y="143418"/>
            <a:ext cx="8245544" cy="657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942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390</TotalTime>
  <Words>39</Words>
  <Application>Microsoft Office PowerPoint</Application>
  <PresentationFormat>Panorámica</PresentationFormat>
  <Paragraphs>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</vt:lpstr>
      <vt:lpstr>Documentación</vt:lpstr>
      <vt:lpstr>Requisito Funcional No. 1</vt:lpstr>
      <vt:lpstr>Requisito Funcional No. 2</vt:lpstr>
      <vt:lpstr>Requisitos No Funcional No. 1</vt:lpstr>
      <vt:lpstr>Requisitos No Funcional No. 2</vt:lpstr>
      <vt:lpstr>Requisitos No Funcional No. 3</vt:lpstr>
      <vt:lpstr>Diagrama de Casos de uso</vt:lpstr>
      <vt:lpstr>Casos de uso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Documentación</dc:title>
  <dc:creator>VALENCIA TEJADA CARLOS ANDRES</dc:creator>
  <cp:lastModifiedBy>Juan Pablo Pelaez Sarmiento</cp:lastModifiedBy>
  <cp:revision>17</cp:revision>
  <dcterms:created xsi:type="dcterms:W3CDTF">2020-12-17T01:17:18Z</dcterms:created>
  <dcterms:modified xsi:type="dcterms:W3CDTF">2020-12-24T12:58:02Z</dcterms:modified>
</cp:coreProperties>
</file>