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2" r:id="rId6"/>
    <p:sldId id="286" r:id="rId7"/>
    <p:sldId id="287" r:id="rId8"/>
    <p:sldId id="285" r:id="rId9"/>
    <p:sldId id="283" r:id="rId10"/>
    <p:sldId id="288" r:id="rId11"/>
    <p:sldId id="27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1" autoAdjust="0"/>
  </p:normalViewPr>
  <p:slideViewPr>
    <p:cSldViewPr snapToGrid="0" snapToObjects="1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=""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b="1" dirty="0" smtClean="0"/>
              <a:t>Juego de el AHORCADO 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                           Clases  graficas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507134" y="1445665"/>
            <a:ext cx="248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           </a:t>
            </a:r>
            <a:r>
              <a:rPr lang="es-MX" sz="2800" dirty="0"/>
              <a:t>I</a:t>
            </a:r>
            <a:r>
              <a:rPr lang="es-MX" sz="2800" dirty="0" smtClean="0"/>
              <a:t>nicio</a:t>
            </a:r>
            <a:endParaRPr lang="es-MX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49" y="2065867"/>
            <a:ext cx="4743639" cy="4479697"/>
          </a:xfrm>
        </p:spPr>
      </p:pic>
      <p:sp>
        <p:nvSpPr>
          <p:cNvPr id="17" name="Elipse 16"/>
          <p:cNvSpPr/>
          <p:nvPr/>
        </p:nvSpPr>
        <p:spPr>
          <a:xfrm>
            <a:off x="4950105" y="3657599"/>
            <a:ext cx="1602815" cy="32600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7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36035" y="1071955"/>
            <a:ext cx="261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        	JUEGO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4" y="1533620"/>
            <a:ext cx="6154310" cy="41632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48" y="1906324"/>
            <a:ext cx="2360213" cy="2360213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4818490" y="3892825"/>
            <a:ext cx="365760" cy="373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910177" y="5106181"/>
            <a:ext cx="34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</a:rPr>
              <a:t>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644023" y="5042435"/>
            <a:ext cx="724971" cy="373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2871742" y="5072387"/>
            <a:ext cx="365760" cy="373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6619380" y="1920237"/>
            <a:ext cx="942309" cy="1721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2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                           Clases  graficas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507134" y="1445665"/>
            <a:ext cx="248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           </a:t>
            </a:r>
            <a:r>
              <a:rPr lang="es-MX" sz="2800" dirty="0"/>
              <a:t>I</a:t>
            </a:r>
            <a:r>
              <a:rPr lang="es-MX" sz="2800" dirty="0" smtClean="0"/>
              <a:t>nicio</a:t>
            </a:r>
            <a:endParaRPr lang="es-MX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8" y="1968885"/>
            <a:ext cx="4743639" cy="4479697"/>
          </a:xfrm>
        </p:spPr>
      </p:pic>
      <p:sp>
        <p:nvSpPr>
          <p:cNvPr id="17" name="Elipse 16"/>
          <p:cNvSpPr/>
          <p:nvPr/>
        </p:nvSpPr>
        <p:spPr>
          <a:xfrm>
            <a:off x="7073103" y="5872122"/>
            <a:ext cx="504490" cy="49687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0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578694" y="803877"/>
            <a:ext cx="234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dirty="0" smtClean="0"/>
              <a:t>Registrar Jugador </a:t>
            </a:r>
            <a:endParaRPr lang="es-MX" sz="2800" dirty="0"/>
          </a:p>
        </p:txBody>
      </p:sp>
      <p:pic>
        <p:nvPicPr>
          <p:cNvPr id="6" name="Marcador de contenido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34" y="1757984"/>
            <a:ext cx="4392736" cy="475879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375080" y="2361535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5433458" y="3568637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5527479" y="2965086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5705126" y="4313593"/>
            <a:ext cx="321961" cy="38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5405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578695" y="684607"/>
            <a:ext cx="234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dirty="0" smtClean="0"/>
              <a:t>Puntajes     Altos</a:t>
            </a:r>
            <a:endParaRPr lang="es-MX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44" y="1638714"/>
            <a:ext cx="5887856" cy="4660876"/>
          </a:xfrm>
        </p:spPr>
      </p:pic>
      <p:sp>
        <p:nvSpPr>
          <p:cNvPr id="15" name="Elipse 14"/>
          <p:cNvSpPr/>
          <p:nvPr/>
        </p:nvSpPr>
        <p:spPr>
          <a:xfrm>
            <a:off x="5437502" y="5577851"/>
            <a:ext cx="820174" cy="38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780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71" y="1648557"/>
            <a:ext cx="5402005" cy="4264344"/>
          </a:xfrm>
        </p:spPr>
      </p:pic>
    </p:spTree>
    <p:extLst>
      <p:ext uri="{BB962C8B-B14F-4D97-AF65-F5344CB8AC3E}">
        <p14:creationId xmlns:p14="http://schemas.microsoft.com/office/powerpoint/2010/main" val="28275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Carlos Aurelio alcantara Pérez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30</Words>
  <Application>Microsoft Office PowerPoint</Application>
  <PresentationFormat>Panorámica</PresentationFormat>
  <Paragraphs>16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Juego de el AHORCADO </vt:lpstr>
      <vt:lpstr>                                Clases  graficas </vt:lpstr>
      <vt:lpstr>Presentación de PowerPoint</vt:lpstr>
      <vt:lpstr>                                Clases  graficas </vt:lpstr>
      <vt:lpstr>Presentación de PowerPoint</vt:lpstr>
      <vt:lpstr> </vt:lpstr>
      <vt:lpstr> 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2022-05-08T03:08:54Z</dcterms:created>
  <dcterms:modified xsi:type="dcterms:W3CDTF">2022-06-09T04:54:39Z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