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4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2" r:id="rId6"/>
    <p:sldId id="289" r:id="rId7"/>
    <p:sldId id="286" r:id="rId8"/>
    <p:sldId id="290" r:id="rId9"/>
    <p:sldId id="285" r:id="rId10"/>
    <p:sldId id="283" r:id="rId11"/>
    <p:sldId id="291" r:id="rId12"/>
    <p:sldId id="292" r:id="rId13"/>
    <p:sldId id="293" r:id="rId14"/>
    <p:sldId id="295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74" r:id="rId2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1" autoAdjust="0"/>
  </p:normalViewPr>
  <p:slideViewPr>
    <p:cSldViewPr snapToGrid="0" snapToObjects="1">
      <p:cViewPr varScale="1">
        <p:scale>
          <a:sx n="120" d="100"/>
          <a:sy n="120" d="100"/>
        </p:scale>
        <p:origin x="12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=""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DF71D214-31C1-4E96-B31D-0D76B505C784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EEB977-6E54-4AFB-A1F9-2F9F19EF9BFD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82B1A-3C23-453A-B2D6-4C546E33A7D9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349BB-DAF5-4023-89C9-D6AA27D13F8A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85681-1B0D-4BD9-81C8-1220624F8078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1F6F3-DC11-4DB9-9C68-DAFF13919EBF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52F5B-205B-46A1-A491-6AF4BEACE3F3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5E03A-0938-4586-A98C-90F068C205E8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C6B5F9-C206-4DCB-9BB7-518D47BF3CAE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7866F-8435-4C69-95F1-CD96C8451774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0E73C-FC64-4F27-851E-81326D4E7332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D3803-60E7-4619-A948-95A61F10C20D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74877-1749-4F6E-88E0-CD95E2988CB2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036015-E31F-408C-9197-04E1E3EA8606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978E4-6CCB-4262-B424-9BD85781CDE4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F710EC-A0D7-453F-8A87-1034124FE867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F25BA1-FF47-4463-809D-BF86F1D4760E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CFC7E9F-E374-4F10-91A7-C4360124938E}" type="datetime1">
              <a:rPr lang="es-ES" noProof="0" smtClean="0"/>
              <a:t>22/06/2022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=""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Juego de el AHORCADO 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282" y="1447146"/>
            <a:ext cx="6176913" cy="3673494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73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61" y="1986060"/>
            <a:ext cx="4121865" cy="2355351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98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102" y="2623741"/>
            <a:ext cx="2553056" cy="1428949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47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45" y="1907799"/>
            <a:ext cx="4995862" cy="2972152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3" y="3760567"/>
            <a:ext cx="2210463" cy="261080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60" y="2108992"/>
            <a:ext cx="694884" cy="11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8" y="3251895"/>
            <a:ext cx="3858163" cy="476316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353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/>
          <a:stretch/>
        </p:blipFill>
        <p:spPr>
          <a:xfrm>
            <a:off x="566695" y="1582309"/>
            <a:ext cx="4420225" cy="3406596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2"/>
          <a:stretch/>
        </p:blipFill>
        <p:spPr>
          <a:xfrm>
            <a:off x="5551619" y="1734343"/>
            <a:ext cx="5751966" cy="3102529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321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25" y="2889943"/>
            <a:ext cx="2581635" cy="1438476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532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19" y="2868657"/>
            <a:ext cx="2495898" cy="1448002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856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287" y="2704999"/>
            <a:ext cx="2505425" cy="1448002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903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 r="1"/>
          <a:stretch/>
        </p:blipFill>
        <p:spPr>
          <a:xfrm>
            <a:off x="2862470" y="1837036"/>
            <a:ext cx="5907534" cy="3132529"/>
          </a:xfrm>
          <a:prstGeom prst="rect">
            <a:avLst/>
          </a:prstGeo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04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                               Clases  graficas 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507134" y="1445665"/>
            <a:ext cx="2488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               </a:t>
            </a:r>
            <a:r>
              <a:rPr lang="es-MX" sz="2800" dirty="0"/>
              <a:t>I</a:t>
            </a:r>
            <a:r>
              <a:rPr lang="es-MX" sz="2800" dirty="0" smtClean="0"/>
              <a:t>nicio</a:t>
            </a:r>
            <a:endParaRPr lang="es-MX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49" y="2065867"/>
            <a:ext cx="4743639" cy="4479697"/>
          </a:xfrm>
        </p:spPr>
      </p:pic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27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=""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Carlos Aurelio alcantara Pérez</a:t>
            </a:r>
            <a:endParaRPr lang="es-E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2"/>
          <a:stretch/>
        </p:blipFill>
        <p:spPr>
          <a:xfrm>
            <a:off x="3397787" y="1868557"/>
            <a:ext cx="4420223" cy="3405808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226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336035" y="1071955"/>
            <a:ext cx="261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        	JUEGO</a:t>
            </a:r>
            <a:endParaRPr lang="es-MX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4" y="1533620"/>
            <a:ext cx="6154310" cy="41632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48" y="1906324"/>
            <a:ext cx="2360213" cy="236021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910177" y="5106181"/>
            <a:ext cx="349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</a:rPr>
              <a:t>A</a:t>
            </a:r>
            <a:endParaRPr lang="es-MX" sz="1000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62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17" y="1405102"/>
            <a:ext cx="7237114" cy="4272129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61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578694" y="803877"/>
            <a:ext cx="234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dirty="0" smtClean="0"/>
              <a:t>Registrar Jugador </a:t>
            </a:r>
            <a:endParaRPr lang="es-MX" sz="2800" dirty="0"/>
          </a:p>
        </p:txBody>
      </p:sp>
      <p:pic>
        <p:nvPicPr>
          <p:cNvPr id="6" name="Marcador de contenido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534" y="1757984"/>
            <a:ext cx="4392736" cy="4758797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5375080" y="2361535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5433458" y="3568637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/>
          <p:cNvSpPr/>
          <p:nvPr/>
        </p:nvSpPr>
        <p:spPr>
          <a:xfrm>
            <a:off x="5527479" y="2965086"/>
            <a:ext cx="636105" cy="2511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5705126" y="4313593"/>
            <a:ext cx="321961" cy="38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05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578695" y="684607"/>
            <a:ext cx="2345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MX" sz="2800" dirty="0" smtClean="0"/>
              <a:t>Puntajes     Altos</a:t>
            </a:r>
            <a:endParaRPr lang="es-MX" sz="2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144" y="1638714"/>
            <a:ext cx="5887856" cy="4660876"/>
          </a:xfrm>
        </p:spPr>
      </p:pic>
      <p:sp>
        <p:nvSpPr>
          <p:cNvPr id="15" name="Elipse 14"/>
          <p:cNvSpPr/>
          <p:nvPr/>
        </p:nvSpPr>
        <p:spPr>
          <a:xfrm>
            <a:off x="5437502" y="5577851"/>
            <a:ext cx="820174" cy="385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u="sng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809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89" y="1078395"/>
            <a:ext cx="7845421" cy="4535226"/>
          </a:xfr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048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2535" y="2414546"/>
            <a:ext cx="10131425" cy="1456267"/>
          </a:xfrm>
        </p:spPr>
        <p:txBody>
          <a:bodyPr/>
          <a:lstStyle/>
          <a:p>
            <a:pPr algn="ctr"/>
            <a:r>
              <a:rPr lang="es-MX" dirty="0" smtClean="0"/>
              <a:t>¿Cómo funciona?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788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www.w3.org/XML/1998/namespace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0</TotalTime>
  <Words>46</Words>
  <Application>Microsoft Office PowerPoint</Application>
  <PresentationFormat>Panorámica</PresentationFormat>
  <Paragraphs>32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Juego de el AHORCADO </vt:lpstr>
      <vt:lpstr>                                Clases  graficas 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2022-05-08T03:08:54Z</dcterms:created>
  <dcterms:modified xsi:type="dcterms:W3CDTF">2022-06-23T02:32:34Z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