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2" r:id="rId6"/>
    <p:sldId id="289" r:id="rId7"/>
    <p:sldId id="286" r:id="rId8"/>
    <p:sldId id="290" r:id="rId9"/>
    <p:sldId id="285" r:id="rId10"/>
    <p:sldId id="283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74" r:id="rId2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1" autoAdjust="0"/>
  </p:normalViewPr>
  <p:slideViewPr>
    <p:cSldViewPr snapToGrid="0" snapToObjects="1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Juego de el AHORCADO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82" y="1447146"/>
            <a:ext cx="6176913" cy="3673494"/>
          </a:xfrm>
        </p:spPr>
      </p:pic>
    </p:spTree>
    <p:extLst>
      <p:ext uri="{BB962C8B-B14F-4D97-AF65-F5344CB8AC3E}">
        <p14:creationId xmlns:p14="http://schemas.microsoft.com/office/powerpoint/2010/main" val="414738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1" y="1986060"/>
            <a:ext cx="4121865" cy="2355351"/>
          </a:xfrm>
        </p:spPr>
      </p:pic>
    </p:spTree>
    <p:extLst>
      <p:ext uri="{BB962C8B-B14F-4D97-AF65-F5344CB8AC3E}">
        <p14:creationId xmlns:p14="http://schemas.microsoft.com/office/powerpoint/2010/main" val="88985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02" y="2623741"/>
            <a:ext cx="2553056" cy="1428949"/>
          </a:xfrm>
        </p:spPr>
      </p:pic>
    </p:spTree>
    <p:extLst>
      <p:ext uri="{BB962C8B-B14F-4D97-AF65-F5344CB8AC3E}">
        <p14:creationId xmlns:p14="http://schemas.microsoft.com/office/powerpoint/2010/main" val="349470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45" y="1907799"/>
            <a:ext cx="4995862" cy="297215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3" y="3760567"/>
            <a:ext cx="2210463" cy="2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8" y="3251895"/>
            <a:ext cx="3858163" cy="476316"/>
          </a:xfrm>
        </p:spPr>
      </p:pic>
    </p:spTree>
    <p:extLst>
      <p:ext uri="{BB962C8B-B14F-4D97-AF65-F5344CB8AC3E}">
        <p14:creationId xmlns:p14="http://schemas.microsoft.com/office/powerpoint/2010/main" val="213531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/>
          <a:stretch/>
        </p:blipFill>
        <p:spPr>
          <a:xfrm>
            <a:off x="566695" y="1582309"/>
            <a:ext cx="4420225" cy="340659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2"/>
          <a:stretch/>
        </p:blipFill>
        <p:spPr>
          <a:xfrm>
            <a:off x="5551619" y="1734343"/>
            <a:ext cx="5751966" cy="31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9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25" y="2889943"/>
            <a:ext cx="2581635" cy="1438476"/>
          </a:xfrm>
        </p:spPr>
      </p:pic>
    </p:spTree>
    <p:extLst>
      <p:ext uri="{BB962C8B-B14F-4D97-AF65-F5344CB8AC3E}">
        <p14:creationId xmlns:p14="http://schemas.microsoft.com/office/powerpoint/2010/main" val="55328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19" y="2868657"/>
            <a:ext cx="2495898" cy="1448002"/>
          </a:xfrm>
        </p:spPr>
      </p:pic>
    </p:spTree>
    <p:extLst>
      <p:ext uri="{BB962C8B-B14F-4D97-AF65-F5344CB8AC3E}">
        <p14:creationId xmlns:p14="http://schemas.microsoft.com/office/powerpoint/2010/main" val="328561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7" y="2704999"/>
            <a:ext cx="250542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r="1"/>
          <a:stretch/>
        </p:blipFill>
        <p:spPr>
          <a:xfrm>
            <a:off x="2862470" y="1837036"/>
            <a:ext cx="5907534" cy="31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                              Clases  graficas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507134" y="1445665"/>
            <a:ext cx="248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            </a:t>
            </a:r>
            <a:r>
              <a:rPr lang="es-MX" sz="2800" dirty="0"/>
              <a:t>I</a:t>
            </a:r>
            <a:r>
              <a:rPr lang="es-MX" sz="2800" dirty="0" smtClean="0"/>
              <a:t>nicio</a:t>
            </a:r>
            <a:endParaRPr lang="es-MX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49" y="2065867"/>
            <a:ext cx="4743639" cy="4479697"/>
          </a:xfrm>
        </p:spPr>
      </p:pic>
    </p:spTree>
    <p:extLst>
      <p:ext uri="{BB962C8B-B14F-4D97-AF65-F5344CB8AC3E}">
        <p14:creationId xmlns:p14="http://schemas.microsoft.com/office/powerpoint/2010/main" val="9327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Carlos Aurelio alcantara Pérez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"/>
          <a:stretch/>
        </p:blipFill>
        <p:spPr>
          <a:xfrm>
            <a:off x="3397787" y="1868557"/>
            <a:ext cx="4420223" cy="3405808"/>
          </a:xfrm>
        </p:spPr>
      </p:pic>
    </p:spTree>
    <p:extLst>
      <p:ext uri="{BB962C8B-B14F-4D97-AF65-F5344CB8AC3E}">
        <p14:creationId xmlns:p14="http://schemas.microsoft.com/office/powerpoint/2010/main" val="27226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36035" y="1071955"/>
            <a:ext cx="261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        	JUEGO</a:t>
            </a:r>
            <a:endParaRPr lang="es-MX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4" y="1533620"/>
            <a:ext cx="6154310" cy="41632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48" y="1906324"/>
            <a:ext cx="2360213" cy="236021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910177" y="5106181"/>
            <a:ext cx="349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1"/>
                </a:solidFill>
              </a:rPr>
              <a:t>A</a:t>
            </a:r>
            <a:endParaRPr lang="es-MX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7" y="1405102"/>
            <a:ext cx="7237114" cy="4272129"/>
          </a:xfrm>
        </p:spPr>
      </p:pic>
    </p:spTree>
    <p:extLst>
      <p:ext uri="{BB962C8B-B14F-4D97-AF65-F5344CB8AC3E}">
        <p14:creationId xmlns:p14="http://schemas.microsoft.com/office/powerpoint/2010/main" val="61612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578694" y="803877"/>
            <a:ext cx="2345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2800" dirty="0" smtClean="0"/>
              <a:t>Registrar Jugador </a:t>
            </a:r>
            <a:endParaRPr lang="es-MX" sz="2800" dirty="0"/>
          </a:p>
        </p:txBody>
      </p:sp>
      <p:pic>
        <p:nvPicPr>
          <p:cNvPr id="6" name="Marcador de contenido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34" y="1757984"/>
            <a:ext cx="4392736" cy="4758797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375080" y="2361535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5433458" y="3568637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5527479" y="2965086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5705126" y="4313593"/>
            <a:ext cx="321961" cy="38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5405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578695" y="684607"/>
            <a:ext cx="2345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2800" dirty="0" smtClean="0"/>
              <a:t>Puntajes     Altos</a:t>
            </a:r>
            <a:endParaRPr lang="es-MX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44" y="1638714"/>
            <a:ext cx="5887856" cy="4660876"/>
          </a:xfrm>
        </p:spPr>
      </p:pic>
      <p:sp>
        <p:nvSpPr>
          <p:cNvPr id="15" name="Elipse 14"/>
          <p:cNvSpPr/>
          <p:nvPr/>
        </p:nvSpPr>
        <p:spPr>
          <a:xfrm>
            <a:off x="5437502" y="5577851"/>
            <a:ext cx="820174" cy="38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780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89" y="1078395"/>
            <a:ext cx="7845421" cy="4535226"/>
          </a:xfrm>
        </p:spPr>
      </p:pic>
    </p:spTree>
    <p:extLst>
      <p:ext uri="{BB962C8B-B14F-4D97-AF65-F5344CB8AC3E}">
        <p14:creationId xmlns:p14="http://schemas.microsoft.com/office/powerpoint/2010/main" val="110484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535" y="2414546"/>
            <a:ext cx="10131425" cy="1456267"/>
          </a:xfrm>
        </p:spPr>
        <p:txBody>
          <a:bodyPr/>
          <a:lstStyle/>
          <a:p>
            <a:pPr algn="ctr"/>
            <a:r>
              <a:rPr lang="es-MX" dirty="0" smtClean="0"/>
              <a:t>¿Cómo funciona?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885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28</Words>
  <Application>Microsoft Office PowerPoint</Application>
  <PresentationFormat>Panorámica</PresentationFormat>
  <Paragraphs>14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Juego de el AHORCADO </vt:lpstr>
      <vt:lpstr>                                Clases  graficas 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2022-05-08T03:08:54Z</dcterms:created>
  <dcterms:modified xsi:type="dcterms:W3CDTF">2022-06-23T02:16:28Z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