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quiere hacer bien su trabajo ante sus jefes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Solicitar su pedido sin demoras ni errores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Ernesto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Emprendedor universitario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Presentación en pantalla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Google Recruitment 2018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cacu</dc:creator>
  <cp:lastModifiedBy>cacu</cp:lastModifiedBy>
  <cp:revision>2</cp:revision>
  <dcterms:modified xsi:type="dcterms:W3CDTF">2022-11-17T22:40:09Z</dcterms:modified>
</cp:coreProperties>
</file>