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92" r:id="rId5"/>
    <p:sldId id="290" r:id="rId6"/>
    <p:sldId id="291" r:id="rId7"/>
    <p:sldId id="283" r:id="rId8"/>
    <p:sldId id="289" r:id="rId9"/>
    <p:sldId id="293" r:id="rId10"/>
    <p:sldId id="294" r:id="rId11"/>
    <p:sldId id="280" r:id="rId12"/>
    <p:sldId id="282" r:id="rId13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5C1"/>
    <a:srgbClr val="10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050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050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050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" y="0"/>
            <a:ext cx="8688324" cy="68473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229088" y="461772"/>
            <a:ext cx="233679" cy="231775"/>
          </a:xfrm>
          <a:custGeom>
            <a:avLst/>
            <a:gdLst/>
            <a:ahLst/>
            <a:cxnLst/>
            <a:rect l="l" t="t" r="r" b="b"/>
            <a:pathLst>
              <a:path w="233679" h="231775">
                <a:moveTo>
                  <a:pt x="48005" y="0"/>
                </a:moveTo>
                <a:lnTo>
                  <a:pt x="10540" y="16890"/>
                </a:lnTo>
                <a:lnTo>
                  <a:pt x="0" y="59689"/>
                </a:lnTo>
                <a:lnTo>
                  <a:pt x="0" y="228980"/>
                </a:lnTo>
                <a:lnTo>
                  <a:pt x="53085" y="228980"/>
                </a:lnTo>
                <a:lnTo>
                  <a:pt x="52958" y="79628"/>
                </a:lnTo>
                <a:lnTo>
                  <a:pt x="52196" y="57150"/>
                </a:lnTo>
                <a:lnTo>
                  <a:pt x="52323" y="54737"/>
                </a:lnTo>
                <a:lnTo>
                  <a:pt x="55117" y="53212"/>
                </a:lnTo>
                <a:lnTo>
                  <a:pt x="56641" y="54610"/>
                </a:lnTo>
                <a:lnTo>
                  <a:pt x="107695" y="149605"/>
                </a:lnTo>
                <a:lnTo>
                  <a:pt x="120903" y="173736"/>
                </a:lnTo>
                <a:lnTo>
                  <a:pt x="131952" y="193293"/>
                </a:lnTo>
                <a:lnTo>
                  <a:pt x="147700" y="216153"/>
                </a:lnTo>
                <a:lnTo>
                  <a:pt x="169925" y="229742"/>
                </a:lnTo>
                <a:lnTo>
                  <a:pt x="185673" y="231648"/>
                </a:lnTo>
                <a:lnTo>
                  <a:pt x="199135" y="230250"/>
                </a:lnTo>
                <a:lnTo>
                  <a:pt x="212089" y="225043"/>
                </a:lnTo>
                <a:lnTo>
                  <a:pt x="223138" y="214629"/>
                </a:lnTo>
                <a:lnTo>
                  <a:pt x="230758" y="197357"/>
                </a:lnTo>
                <a:lnTo>
                  <a:pt x="233679" y="171830"/>
                </a:lnTo>
                <a:lnTo>
                  <a:pt x="233679" y="2412"/>
                </a:lnTo>
                <a:lnTo>
                  <a:pt x="180593" y="2412"/>
                </a:lnTo>
                <a:lnTo>
                  <a:pt x="180720" y="152018"/>
                </a:lnTo>
                <a:lnTo>
                  <a:pt x="181482" y="174370"/>
                </a:lnTo>
                <a:lnTo>
                  <a:pt x="181355" y="176656"/>
                </a:lnTo>
                <a:lnTo>
                  <a:pt x="178561" y="178307"/>
                </a:lnTo>
                <a:lnTo>
                  <a:pt x="177037" y="176911"/>
                </a:lnTo>
                <a:lnTo>
                  <a:pt x="110489" y="54355"/>
                </a:lnTo>
                <a:lnTo>
                  <a:pt x="100075" y="35940"/>
                </a:lnTo>
                <a:lnTo>
                  <a:pt x="85978" y="15366"/>
                </a:lnTo>
                <a:lnTo>
                  <a:pt x="63753" y="1904"/>
                </a:lnTo>
                <a:lnTo>
                  <a:pt x="48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80929" y="464819"/>
            <a:ext cx="206375" cy="226060"/>
          </a:xfrm>
          <a:custGeom>
            <a:avLst/>
            <a:gdLst/>
            <a:ahLst/>
            <a:cxnLst/>
            <a:rect l="l" t="t" r="r" b="b"/>
            <a:pathLst>
              <a:path w="206375" h="226059">
                <a:moveTo>
                  <a:pt x="205867" y="0"/>
                </a:moveTo>
                <a:lnTo>
                  <a:pt x="0" y="0"/>
                </a:lnTo>
                <a:lnTo>
                  <a:pt x="0" y="46990"/>
                </a:lnTo>
                <a:lnTo>
                  <a:pt x="75946" y="46990"/>
                </a:lnTo>
                <a:lnTo>
                  <a:pt x="75946" y="226060"/>
                </a:lnTo>
                <a:lnTo>
                  <a:pt x="129794" y="226060"/>
                </a:lnTo>
                <a:lnTo>
                  <a:pt x="129794" y="46990"/>
                </a:lnTo>
                <a:lnTo>
                  <a:pt x="205867" y="46990"/>
                </a:lnTo>
                <a:lnTo>
                  <a:pt x="205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03814" y="464819"/>
            <a:ext cx="206375" cy="226060"/>
          </a:xfrm>
          <a:custGeom>
            <a:avLst/>
            <a:gdLst/>
            <a:ahLst/>
            <a:cxnLst/>
            <a:rect l="l" t="t" r="r" b="b"/>
            <a:pathLst>
              <a:path w="206375" h="226059">
                <a:moveTo>
                  <a:pt x="205867" y="0"/>
                </a:moveTo>
                <a:lnTo>
                  <a:pt x="0" y="0"/>
                </a:lnTo>
                <a:lnTo>
                  <a:pt x="0" y="46990"/>
                </a:lnTo>
                <a:lnTo>
                  <a:pt x="76073" y="46990"/>
                </a:lnTo>
                <a:lnTo>
                  <a:pt x="76073" y="226060"/>
                </a:lnTo>
                <a:lnTo>
                  <a:pt x="129921" y="226060"/>
                </a:lnTo>
                <a:lnTo>
                  <a:pt x="129921" y="46990"/>
                </a:lnTo>
                <a:lnTo>
                  <a:pt x="205867" y="46990"/>
                </a:lnTo>
                <a:lnTo>
                  <a:pt x="2058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5085" y="464312"/>
            <a:ext cx="222442" cy="22644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1218417" y="464312"/>
            <a:ext cx="224790" cy="226695"/>
          </a:xfrm>
          <a:custGeom>
            <a:avLst/>
            <a:gdLst/>
            <a:ahLst/>
            <a:cxnLst/>
            <a:rect l="l" t="t" r="r" b="b"/>
            <a:pathLst>
              <a:path w="224790" h="226695">
                <a:moveTo>
                  <a:pt x="171576" y="86105"/>
                </a:moveTo>
                <a:lnTo>
                  <a:pt x="62229" y="86105"/>
                </a:lnTo>
                <a:lnTo>
                  <a:pt x="39877" y="88518"/>
                </a:lnTo>
                <a:lnTo>
                  <a:pt x="22351" y="96012"/>
                </a:lnTo>
                <a:lnTo>
                  <a:pt x="9905" y="108712"/>
                </a:lnTo>
                <a:lnTo>
                  <a:pt x="2539" y="127000"/>
                </a:lnTo>
                <a:lnTo>
                  <a:pt x="0" y="151002"/>
                </a:lnTo>
                <a:lnTo>
                  <a:pt x="0" y="161671"/>
                </a:lnTo>
                <a:lnTo>
                  <a:pt x="10286" y="204470"/>
                </a:lnTo>
                <a:lnTo>
                  <a:pt x="64515" y="226440"/>
                </a:lnTo>
                <a:lnTo>
                  <a:pt x="224789" y="226440"/>
                </a:lnTo>
                <a:lnTo>
                  <a:pt x="224789" y="178053"/>
                </a:lnTo>
                <a:lnTo>
                  <a:pt x="70103" y="178053"/>
                </a:lnTo>
                <a:lnTo>
                  <a:pt x="64007" y="177164"/>
                </a:lnTo>
                <a:lnTo>
                  <a:pt x="58420" y="173609"/>
                </a:lnTo>
                <a:lnTo>
                  <a:pt x="54355" y="166497"/>
                </a:lnTo>
                <a:lnTo>
                  <a:pt x="52831" y="154686"/>
                </a:lnTo>
                <a:lnTo>
                  <a:pt x="54355" y="142875"/>
                </a:lnTo>
                <a:lnTo>
                  <a:pt x="58420" y="135889"/>
                </a:lnTo>
                <a:lnTo>
                  <a:pt x="64007" y="132587"/>
                </a:lnTo>
                <a:lnTo>
                  <a:pt x="70103" y="131825"/>
                </a:lnTo>
                <a:lnTo>
                  <a:pt x="171576" y="131825"/>
                </a:lnTo>
                <a:lnTo>
                  <a:pt x="171576" y="86105"/>
                </a:lnTo>
                <a:close/>
              </a:path>
              <a:path w="224790" h="226695">
                <a:moveTo>
                  <a:pt x="148208" y="0"/>
                </a:moveTo>
                <a:lnTo>
                  <a:pt x="12826" y="0"/>
                </a:lnTo>
                <a:lnTo>
                  <a:pt x="12826" y="48005"/>
                </a:lnTo>
                <a:lnTo>
                  <a:pt x="144652" y="48005"/>
                </a:lnTo>
                <a:lnTo>
                  <a:pt x="157099" y="49657"/>
                </a:lnTo>
                <a:lnTo>
                  <a:pt x="165353" y="54990"/>
                </a:lnTo>
                <a:lnTo>
                  <a:pt x="170052" y="64262"/>
                </a:lnTo>
                <a:lnTo>
                  <a:pt x="171521" y="77597"/>
                </a:lnTo>
                <a:lnTo>
                  <a:pt x="171576" y="178053"/>
                </a:lnTo>
                <a:lnTo>
                  <a:pt x="224789" y="178053"/>
                </a:lnTo>
                <a:lnTo>
                  <a:pt x="224789" y="77597"/>
                </a:lnTo>
                <a:lnTo>
                  <a:pt x="223520" y="55245"/>
                </a:lnTo>
                <a:lnTo>
                  <a:pt x="219582" y="37211"/>
                </a:lnTo>
                <a:lnTo>
                  <a:pt x="202310" y="12573"/>
                </a:lnTo>
                <a:lnTo>
                  <a:pt x="170433" y="1270"/>
                </a:lnTo>
                <a:lnTo>
                  <a:pt x="14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454130" y="464311"/>
            <a:ext cx="436245" cy="226695"/>
          </a:xfrm>
          <a:custGeom>
            <a:avLst/>
            <a:gdLst/>
            <a:ahLst/>
            <a:cxnLst/>
            <a:rect l="l" t="t" r="r" b="b"/>
            <a:pathLst>
              <a:path w="436245" h="226695">
                <a:moveTo>
                  <a:pt x="205740" y="508"/>
                </a:moveTo>
                <a:lnTo>
                  <a:pt x="0" y="508"/>
                </a:lnTo>
                <a:lnTo>
                  <a:pt x="0" y="47498"/>
                </a:lnTo>
                <a:lnTo>
                  <a:pt x="75946" y="47498"/>
                </a:lnTo>
                <a:lnTo>
                  <a:pt x="75946" y="226568"/>
                </a:lnTo>
                <a:lnTo>
                  <a:pt x="129794" y="226568"/>
                </a:lnTo>
                <a:lnTo>
                  <a:pt x="129794" y="47498"/>
                </a:lnTo>
                <a:lnTo>
                  <a:pt x="205740" y="47498"/>
                </a:lnTo>
                <a:lnTo>
                  <a:pt x="205740" y="508"/>
                </a:lnTo>
                <a:close/>
              </a:path>
              <a:path w="436245" h="226695">
                <a:moveTo>
                  <a:pt x="435864" y="77597"/>
                </a:moveTo>
                <a:lnTo>
                  <a:pt x="434594" y="55245"/>
                </a:lnTo>
                <a:lnTo>
                  <a:pt x="430657" y="37211"/>
                </a:lnTo>
                <a:lnTo>
                  <a:pt x="413385" y="12573"/>
                </a:lnTo>
                <a:lnTo>
                  <a:pt x="382651" y="1676"/>
                </a:lnTo>
                <a:lnTo>
                  <a:pt x="382651" y="178054"/>
                </a:lnTo>
                <a:lnTo>
                  <a:pt x="281178" y="178054"/>
                </a:lnTo>
                <a:lnTo>
                  <a:pt x="275082" y="177165"/>
                </a:lnTo>
                <a:lnTo>
                  <a:pt x="269494" y="173609"/>
                </a:lnTo>
                <a:lnTo>
                  <a:pt x="265430" y="166497"/>
                </a:lnTo>
                <a:lnTo>
                  <a:pt x="263906" y="154686"/>
                </a:lnTo>
                <a:lnTo>
                  <a:pt x="265430" y="142875"/>
                </a:lnTo>
                <a:lnTo>
                  <a:pt x="269494" y="135890"/>
                </a:lnTo>
                <a:lnTo>
                  <a:pt x="275082" y="132588"/>
                </a:lnTo>
                <a:lnTo>
                  <a:pt x="281178" y="131826"/>
                </a:lnTo>
                <a:lnTo>
                  <a:pt x="382612" y="131826"/>
                </a:lnTo>
                <a:lnTo>
                  <a:pt x="382651" y="178054"/>
                </a:lnTo>
                <a:lnTo>
                  <a:pt x="382651" y="1676"/>
                </a:lnTo>
                <a:lnTo>
                  <a:pt x="381508" y="1270"/>
                </a:lnTo>
                <a:lnTo>
                  <a:pt x="359283" y="0"/>
                </a:lnTo>
                <a:lnTo>
                  <a:pt x="223774" y="0"/>
                </a:lnTo>
                <a:lnTo>
                  <a:pt x="223774" y="48006"/>
                </a:lnTo>
                <a:lnTo>
                  <a:pt x="355854" y="48006"/>
                </a:lnTo>
                <a:lnTo>
                  <a:pt x="368173" y="49657"/>
                </a:lnTo>
                <a:lnTo>
                  <a:pt x="376555" y="54991"/>
                </a:lnTo>
                <a:lnTo>
                  <a:pt x="381254" y="64262"/>
                </a:lnTo>
                <a:lnTo>
                  <a:pt x="382587" y="77597"/>
                </a:lnTo>
                <a:lnTo>
                  <a:pt x="382587" y="86106"/>
                </a:lnTo>
                <a:lnTo>
                  <a:pt x="273304" y="86106"/>
                </a:lnTo>
                <a:lnTo>
                  <a:pt x="250952" y="88519"/>
                </a:lnTo>
                <a:lnTo>
                  <a:pt x="233426" y="96012"/>
                </a:lnTo>
                <a:lnTo>
                  <a:pt x="220980" y="108712"/>
                </a:lnTo>
                <a:lnTo>
                  <a:pt x="213614" y="127000"/>
                </a:lnTo>
                <a:lnTo>
                  <a:pt x="211074" y="151003"/>
                </a:lnTo>
                <a:lnTo>
                  <a:pt x="211074" y="161671"/>
                </a:lnTo>
                <a:lnTo>
                  <a:pt x="221361" y="204470"/>
                </a:lnTo>
                <a:lnTo>
                  <a:pt x="275590" y="226441"/>
                </a:lnTo>
                <a:lnTo>
                  <a:pt x="435864" y="226441"/>
                </a:lnTo>
                <a:lnTo>
                  <a:pt x="435864" y="178054"/>
                </a:lnTo>
                <a:lnTo>
                  <a:pt x="435864" y="775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5615" y="1522603"/>
            <a:ext cx="46207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761" y="1212041"/>
            <a:ext cx="10774476" cy="290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usmvp.es/recursos/post/las-5-principales-ventajas-de-usar-angular-para-crear-aplicaciones-web.asp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ngular.lat/guide/libraries" TargetMode="External"/><Relationship Id="rId4" Type="http://schemas.openxmlformats.org/officeDocument/2006/relationships/hyperlink" Target="https://docs.angular.lat/guide/creating-librari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392" y="5330952"/>
            <a:ext cx="1571244" cy="7132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0455" y="6135623"/>
            <a:ext cx="10928350" cy="0"/>
          </a:xfrm>
          <a:custGeom>
            <a:avLst/>
            <a:gdLst/>
            <a:ahLst/>
            <a:cxnLst/>
            <a:rect l="l" t="t" r="r" b="b"/>
            <a:pathLst>
              <a:path w="10928350">
                <a:moveTo>
                  <a:pt x="10928350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8235" y="557783"/>
            <a:ext cx="287655" cy="283845"/>
          </a:xfrm>
          <a:custGeom>
            <a:avLst/>
            <a:gdLst/>
            <a:ahLst/>
            <a:cxnLst/>
            <a:rect l="l" t="t" r="r" b="b"/>
            <a:pathLst>
              <a:path w="287654" h="283844">
                <a:moveTo>
                  <a:pt x="59055" y="0"/>
                </a:moveTo>
                <a:lnTo>
                  <a:pt x="12954" y="20700"/>
                </a:lnTo>
                <a:lnTo>
                  <a:pt x="0" y="73025"/>
                </a:lnTo>
                <a:lnTo>
                  <a:pt x="0" y="280288"/>
                </a:lnTo>
                <a:lnTo>
                  <a:pt x="65278" y="280288"/>
                </a:lnTo>
                <a:lnTo>
                  <a:pt x="65150" y="97408"/>
                </a:lnTo>
                <a:lnTo>
                  <a:pt x="64135" y="69976"/>
                </a:lnTo>
                <a:lnTo>
                  <a:pt x="64262" y="67055"/>
                </a:lnTo>
                <a:lnTo>
                  <a:pt x="67818" y="65150"/>
                </a:lnTo>
                <a:lnTo>
                  <a:pt x="69596" y="66801"/>
                </a:lnTo>
                <a:lnTo>
                  <a:pt x="132334" y="183133"/>
                </a:lnTo>
                <a:lnTo>
                  <a:pt x="162306" y="236600"/>
                </a:lnTo>
                <a:lnTo>
                  <a:pt x="181610" y="264540"/>
                </a:lnTo>
                <a:lnTo>
                  <a:pt x="208915" y="281050"/>
                </a:lnTo>
                <a:lnTo>
                  <a:pt x="228219" y="283463"/>
                </a:lnTo>
                <a:lnTo>
                  <a:pt x="244729" y="281686"/>
                </a:lnTo>
                <a:lnTo>
                  <a:pt x="260731" y="275463"/>
                </a:lnTo>
                <a:lnTo>
                  <a:pt x="274320" y="262636"/>
                </a:lnTo>
                <a:lnTo>
                  <a:pt x="283718" y="241553"/>
                </a:lnTo>
                <a:lnTo>
                  <a:pt x="287274" y="210312"/>
                </a:lnTo>
                <a:lnTo>
                  <a:pt x="287274" y="2920"/>
                </a:lnTo>
                <a:lnTo>
                  <a:pt x="221996" y="2920"/>
                </a:lnTo>
                <a:lnTo>
                  <a:pt x="222123" y="185927"/>
                </a:lnTo>
                <a:lnTo>
                  <a:pt x="223139" y="213487"/>
                </a:lnTo>
                <a:lnTo>
                  <a:pt x="223012" y="216280"/>
                </a:lnTo>
                <a:lnTo>
                  <a:pt x="219456" y="218186"/>
                </a:lnTo>
                <a:lnTo>
                  <a:pt x="217550" y="216535"/>
                </a:lnTo>
                <a:lnTo>
                  <a:pt x="151892" y="95757"/>
                </a:lnTo>
                <a:lnTo>
                  <a:pt x="123063" y="43941"/>
                </a:lnTo>
                <a:lnTo>
                  <a:pt x="105664" y="18795"/>
                </a:lnTo>
                <a:lnTo>
                  <a:pt x="78359" y="2286"/>
                </a:lnTo>
                <a:lnTo>
                  <a:pt x="59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7862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512" y="276860"/>
                </a:lnTo>
                <a:lnTo>
                  <a:pt x="159512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91928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639" y="276860"/>
                </a:lnTo>
                <a:lnTo>
                  <a:pt x="159639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5430" y="560831"/>
            <a:ext cx="575945" cy="277495"/>
          </a:xfrm>
          <a:custGeom>
            <a:avLst/>
            <a:gdLst/>
            <a:ahLst/>
            <a:cxnLst/>
            <a:rect l="l" t="t" r="r" b="b"/>
            <a:pathLst>
              <a:path w="575945" h="277494">
                <a:moveTo>
                  <a:pt x="273354" y="181229"/>
                </a:moveTo>
                <a:lnTo>
                  <a:pt x="273342" y="95885"/>
                </a:lnTo>
                <a:lnTo>
                  <a:pt x="265938" y="46101"/>
                </a:lnTo>
                <a:lnTo>
                  <a:pt x="242951" y="15367"/>
                </a:lnTo>
                <a:lnTo>
                  <a:pt x="205867" y="2159"/>
                </a:lnTo>
                <a:lnTo>
                  <a:pt x="205867" y="95885"/>
                </a:lnTo>
                <a:lnTo>
                  <a:pt x="205867" y="181229"/>
                </a:lnTo>
                <a:lnTo>
                  <a:pt x="203962" y="198247"/>
                </a:lnTo>
                <a:lnTo>
                  <a:pt x="198247" y="209677"/>
                </a:lnTo>
                <a:lnTo>
                  <a:pt x="187960" y="216154"/>
                </a:lnTo>
                <a:lnTo>
                  <a:pt x="172720" y="218186"/>
                </a:lnTo>
                <a:lnTo>
                  <a:pt x="66167" y="218186"/>
                </a:lnTo>
                <a:lnTo>
                  <a:pt x="66167" y="59055"/>
                </a:lnTo>
                <a:lnTo>
                  <a:pt x="172720" y="59055"/>
                </a:lnTo>
                <a:lnTo>
                  <a:pt x="187960" y="61087"/>
                </a:lnTo>
                <a:lnTo>
                  <a:pt x="198247" y="67564"/>
                </a:lnTo>
                <a:lnTo>
                  <a:pt x="203962" y="78994"/>
                </a:lnTo>
                <a:lnTo>
                  <a:pt x="205867" y="95885"/>
                </a:lnTo>
                <a:lnTo>
                  <a:pt x="205867" y="2159"/>
                </a:lnTo>
                <a:lnTo>
                  <a:pt x="203454" y="1524"/>
                </a:lnTo>
                <a:lnTo>
                  <a:pt x="177038" y="0"/>
                </a:lnTo>
                <a:lnTo>
                  <a:pt x="0" y="0"/>
                </a:lnTo>
                <a:lnTo>
                  <a:pt x="0" y="277114"/>
                </a:lnTo>
                <a:lnTo>
                  <a:pt x="180086" y="277114"/>
                </a:lnTo>
                <a:lnTo>
                  <a:pt x="229616" y="268986"/>
                </a:lnTo>
                <a:lnTo>
                  <a:pt x="269240" y="218186"/>
                </a:lnTo>
                <a:lnTo>
                  <a:pt x="271907" y="205486"/>
                </a:lnTo>
                <a:lnTo>
                  <a:pt x="273354" y="181229"/>
                </a:lnTo>
                <a:close/>
              </a:path>
              <a:path w="575945" h="277494">
                <a:moveTo>
                  <a:pt x="575437" y="94996"/>
                </a:moveTo>
                <a:lnTo>
                  <a:pt x="573913" y="67691"/>
                </a:lnTo>
                <a:lnTo>
                  <a:pt x="569087" y="45593"/>
                </a:lnTo>
                <a:lnTo>
                  <a:pt x="547751" y="15367"/>
                </a:lnTo>
                <a:lnTo>
                  <a:pt x="510032" y="2184"/>
                </a:lnTo>
                <a:lnTo>
                  <a:pt x="510032" y="217932"/>
                </a:lnTo>
                <a:lnTo>
                  <a:pt x="385318" y="217932"/>
                </a:lnTo>
                <a:lnTo>
                  <a:pt x="377698" y="216789"/>
                </a:lnTo>
                <a:lnTo>
                  <a:pt x="370840" y="212471"/>
                </a:lnTo>
                <a:lnTo>
                  <a:pt x="365887" y="203835"/>
                </a:lnTo>
                <a:lnTo>
                  <a:pt x="363982" y="189357"/>
                </a:lnTo>
                <a:lnTo>
                  <a:pt x="365887" y="174879"/>
                </a:lnTo>
                <a:lnTo>
                  <a:pt x="370840" y="166370"/>
                </a:lnTo>
                <a:lnTo>
                  <a:pt x="377698" y="162306"/>
                </a:lnTo>
                <a:lnTo>
                  <a:pt x="385318" y="161290"/>
                </a:lnTo>
                <a:lnTo>
                  <a:pt x="509993" y="161290"/>
                </a:lnTo>
                <a:lnTo>
                  <a:pt x="510032" y="217932"/>
                </a:lnTo>
                <a:lnTo>
                  <a:pt x="510032" y="2184"/>
                </a:lnTo>
                <a:lnTo>
                  <a:pt x="508508" y="1651"/>
                </a:lnTo>
                <a:lnTo>
                  <a:pt x="481330" y="0"/>
                </a:lnTo>
                <a:lnTo>
                  <a:pt x="314706" y="0"/>
                </a:lnTo>
                <a:lnTo>
                  <a:pt x="314706" y="58801"/>
                </a:lnTo>
                <a:lnTo>
                  <a:pt x="476885" y="58801"/>
                </a:lnTo>
                <a:lnTo>
                  <a:pt x="492125" y="60833"/>
                </a:lnTo>
                <a:lnTo>
                  <a:pt x="502412" y="67310"/>
                </a:lnTo>
                <a:lnTo>
                  <a:pt x="508127" y="78740"/>
                </a:lnTo>
                <a:lnTo>
                  <a:pt x="509955" y="94996"/>
                </a:lnTo>
                <a:lnTo>
                  <a:pt x="509955" y="105410"/>
                </a:lnTo>
                <a:lnTo>
                  <a:pt x="375539" y="105410"/>
                </a:lnTo>
                <a:lnTo>
                  <a:pt x="347980" y="108458"/>
                </a:lnTo>
                <a:lnTo>
                  <a:pt x="326517" y="117602"/>
                </a:lnTo>
                <a:lnTo>
                  <a:pt x="311277" y="133096"/>
                </a:lnTo>
                <a:lnTo>
                  <a:pt x="302133" y="155448"/>
                </a:lnTo>
                <a:lnTo>
                  <a:pt x="299085" y="184785"/>
                </a:lnTo>
                <a:lnTo>
                  <a:pt x="299085" y="197866"/>
                </a:lnTo>
                <a:lnTo>
                  <a:pt x="311785" y="250190"/>
                </a:lnTo>
                <a:lnTo>
                  <a:pt x="349758" y="274320"/>
                </a:lnTo>
                <a:lnTo>
                  <a:pt x="378333" y="277114"/>
                </a:lnTo>
                <a:lnTo>
                  <a:pt x="575437" y="277114"/>
                </a:lnTo>
                <a:lnTo>
                  <a:pt x="575437" y="217932"/>
                </a:lnTo>
                <a:lnTo>
                  <a:pt x="575437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14202" y="56083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4">
                <a:moveTo>
                  <a:pt x="253111" y="508"/>
                </a:moveTo>
                <a:lnTo>
                  <a:pt x="0" y="508"/>
                </a:lnTo>
                <a:lnTo>
                  <a:pt x="0" y="57658"/>
                </a:lnTo>
                <a:lnTo>
                  <a:pt x="93472" y="57658"/>
                </a:lnTo>
                <a:lnTo>
                  <a:pt x="93472" y="277368"/>
                </a:lnTo>
                <a:lnTo>
                  <a:pt x="159512" y="277368"/>
                </a:lnTo>
                <a:lnTo>
                  <a:pt x="159512" y="57658"/>
                </a:lnTo>
                <a:lnTo>
                  <a:pt x="253111" y="57658"/>
                </a:lnTo>
                <a:lnTo>
                  <a:pt x="253111" y="508"/>
                </a:lnTo>
                <a:close/>
              </a:path>
              <a:path w="535940" h="277494">
                <a:moveTo>
                  <a:pt x="535940" y="94996"/>
                </a:moveTo>
                <a:lnTo>
                  <a:pt x="534289" y="67691"/>
                </a:lnTo>
                <a:lnTo>
                  <a:pt x="529463" y="45593"/>
                </a:lnTo>
                <a:lnTo>
                  <a:pt x="508254" y="15367"/>
                </a:lnTo>
                <a:lnTo>
                  <a:pt x="470535" y="2184"/>
                </a:lnTo>
                <a:lnTo>
                  <a:pt x="470535" y="217932"/>
                </a:lnTo>
                <a:lnTo>
                  <a:pt x="345821" y="217932"/>
                </a:lnTo>
                <a:lnTo>
                  <a:pt x="338201" y="216789"/>
                </a:lnTo>
                <a:lnTo>
                  <a:pt x="331343" y="212471"/>
                </a:lnTo>
                <a:lnTo>
                  <a:pt x="326390" y="203835"/>
                </a:lnTo>
                <a:lnTo>
                  <a:pt x="324485" y="189357"/>
                </a:lnTo>
                <a:lnTo>
                  <a:pt x="326390" y="174879"/>
                </a:lnTo>
                <a:lnTo>
                  <a:pt x="331343" y="166370"/>
                </a:lnTo>
                <a:lnTo>
                  <a:pt x="338201" y="162306"/>
                </a:lnTo>
                <a:lnTo>
                  <a:pt x="345821" y="161290"/>
                </a:lnTo>
                <a:lnTo>
                  <a:pt x="470496" y="161290"/>
                </a:lnTo>
                <a:lnTo>
                  <a:pt x="470535" y="217932"/>
                </a:lnTo>
                <a:lnTo>
                  <a:pt x="470535" y="2184"/>
                </a:lnTo>
                <a:lnTo>
                  <a:pt x="469011" y="1651"/>
                </a:lnTo>
                <a:lnTo>
                  <a:pt x="441706" y="0"/>
                </a:lnTo>
                <a:lnTo>
                  <a:pt x="275209" y="0"/>
                </a:lnTo>
                <a:lnTo>
                  <a:pt x="275209" y="58801"/>
                </a:lnTo>
                <a:lnTo>
                  <a:pt x="437515" y="58801"/>
                </a:lnTo>
                <a:lnTo>
                  <a:pt x="452628" y="60833"/>
                </a:lnTo>
                <a:lnTo>
                  <a:pt x="462915" y="67310"/>
                </a:lnTo>
                <a:lnTo>
                  <a:pt x="468630" y="78740"/>
                </a:lnTo>
                <a:lnTo>
                  <a:pt x="470458" y="94996"/>
                </a:lnTo>
                <a:lnTo>
                  <a:pt x="470458" y="105410"/>
                </a:lnTo>
                <a:lnTo>
                  <a:pt x="336042" y="105410"/>
                </a:lnTo>
                <a:lnTo>
                  <a:pt x="308483" y="108458"/>
                </a:lnTo>
                <a:lnTo>
                  <a:pt x="287020" y="117602"/>
                </a:lnTo>
                <a:lnTo>
                  <a:pt x="271780" y="133096"/>
                </a:lnTo>
                <a:lnTo>
                  <a:pt x="262636" y="155448"/>
                </a:lnTo>
                <a:lnTo>
                  <a:pt x="259588" y="184785"/>
                </a:lnTo>
                <a:lnTo>
                  <a:pt x="259588" y="197866"/>
                </a:lnTo>
                <a:lnTo>
                  <a:pt x="272288" y="250190"/>
                </a:lnTo>
                <a:lnTo>
                  <a:pt x="310261" y="274320"/>
                </a:lnTo>
                <a:lnTo>
                  <a:pt x="338836" y="277114"/>
                </a:lnTo>
                <a:lnTo>
                  <a:pt x="535940" y="277114"/>
                </a:lnTo>
                <a:lnTo>
                  <a:pt x="535940" y="217932"/>
                </a:lnTo>
                <a:lnTo>
                  <a:pt x="535940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8686799" cy="68579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9500" y="2229103"/>
            <a:ext cx="8483600" cy="137665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4604" marR="5080">
              <a:lnSpc>
                <a:spcPts val="5830"/>
              </a:lnSpc>
              <a:spcBef>
                <a:spcPts val="835"/>
              </a:spcBef>
            </a:pPr>
            <a:r>
              <a:rPr lang="es-ES" sz="5400" spc="-60" dirty="0">
                <a:solidFill>
                  <a:srgbClr val="FFFFFF"/>
                </a:solidFill>
              </a:rPr>
              <a:t>Píldoras Técnicas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s-ES" sz="2750" spc="-5" dirty="0">
                <a:solidFill>
                  <a:srgbClr val="FFC000"/>
                </a:solidFill>
              </a:rPr>
              <a:t>Angular – </a:t>
            </a:r>
            <a:r>
              <a:rPr lang="es-ES" sz="2750" u="sng" spc="-5" dirty="0">
                <a:solidFill>
                  <a:srgbClr val="FFC000"/>
                </a:solidFill>
              </a:rPr>
              <a:t>Librer</a:t>
            </a:r>
            <a:r>
              <a:rPr lang="es-PE" sz="2750" spc="-5" dirty="0">
                <a:solidFill>
                  <a:srgbClr val="FFC000"/>
                </a:solidFill>
              </a:rPr>
              <a:t>ía de componentes</a:t>
            </a:r>
            <a:endParaRPr lang="es-ES" sz="2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9C52D9B7-AE5E-7113-F4A6-4B6CD4A88CA2}"/>
              </a:ext>
            </a:extLst>
          </p:cNvPr>
          <p:cNvSpPr txBox="1">
            <a:spLocks/>
          </p:cNvSpPr>
          <p:nvPr/>
        </p:nvSpPr>
        <p:spPr>
          <a:xfrm>
            <a:off x="457606" y="289305"/>
            <a:ext cx="678139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3000" kern="0" spc="-95" dirty="0">
                <a:solidFill>
                  <a:srgbClr val="000000"/>
                </a:solidFill>
                <a:latin typeface="Verdana"/>
                <a:cs typeface="Verdana"/>
              </a:rPr>
              <a:t>Ng-</a:t>
            </a:r>
            <a:r>
              <a:rPr lang="es-ES" sz="3000" kern="0" spc="-95" dirty="0" err="1">
                <a:solidFill>
                  <a:srgbClr val="000000"/>
                </a:solidFill>
                <a:latin typeface="Verdana"/>
                <a:cs typeface="Verdana"/>
              </a:rPr>
              <a:t>package.json</a:t>
            </a:r>
            <a:endParaRPr lang="es-ES" sz="3000" kern="0" dirty="0">
              <a:latin typeface="Verdana"/>
              <a:cs typeface="Verdan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9939EC-69A9-2700-09D2-285AD2A1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57133"/>
            <a:ext cx="10458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606" y="289305"/>
            <a:ext cx="236179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000" spc="-105" dirty="0">
                <a:solidFill>
                  <a:srgbClr val="000000"/>
                </a:solidFill>
                <a:latin typeface="Verdana"/>
                <a:cs typeface="Verdana"/>
              </a:rPr>
              <a:t>Recursos</a:t>
            </a:r>
            <a:endParaRPr sz="30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8761" y="1212041"/>
            <a:ext cx="9935845" cy="2429511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u="heavy" spc="-3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3"/>
              </a:rPr>
              <a:t>https://www.campusmvp.es/recursos/post/las-5-principales-ventajas-de-usar-angular-para-crear-aplicaciones-web.aspx</a:t>
            </a:r>
            <a:endParaRPr lang="es-ES" u="heavy" spc="-35" dirty="0">
              <a:solidFill>
                <a:srgbClr val="6B9F24"/>
              </a:solidFill>
              <a:uFill>
                <a:solidFill>
                  <a:srgbClr val="6B9F24"/>
                </a:solidFill>
              </a:u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u="heavy" spc="-3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4"/>
              </a:rPr>
              <a:t>https://docs.angular.lat/guide/creating-libraries</a:t>
            </a:r>
            <a:endParaRPr lang="es-ES" sz="1800" u="heavy" spc="-35" dirty="0">
              <a:solidFill>
                <a:srgbClr val="6B9F24"/>
              </a:solidFill>
              <a:uFill>
                <a:solidFill>
                  <a:srgbClr val="6B9F24"/>
                </a:solidFill>
              </a:u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u="heavy" spc="-3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Verdana"/>
                <a:cs typeface="Verdana"/>
                <a:hlinkClick r:id="rId5"/>
              </a:rPr>
              <a:t>https://docs.angular.lat/guide/libraries</a:t>
            </a:r>
            <a:endParaRPr lang="es-ES" u="heavy" spc="-35" dirty="0">
              <a:solidFill>
                <a:srgbClr val="6B9F24"/>
              </a:solidFill>
              <a:uFill>
                <a:solidFill>
                  <a:srgbClr val="6B9F24"/>
                </a:solidFill>
              </a:u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s-ES" sz="1800" u="heavy" spc="-35" dirty="0">
              <a:solidFill>
                <a:srgbClr val="6B9F24"/>
              </a:solidFill>
              <a:uFill>
                <a:solidFill>
                  <a:srgbClr val="6B9F24"/>
                </a:solidFill>
              </a:uFill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es-ES" sz="1800" u="heavy" spc="-35" dirty="0">
              <a:solidFill>
                <a:srgbClr val="6B9F24"/>
              </a:solidFill>
              <a:uFill>
                <a:solidFill>
                  <a:srgbClr val="6B9F24"/>
                </a:solidFill>
              </a:u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392" y="5330952"/>
            <a:ext cx="1571244" cy="7132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0455" y="6135623"/>
            <a:ext cx="10928350" cy="0"/>
          </a:xfrm>
          <a:custGeom>
            <a:avLst/>
            <a:gdLst/>
            <a:ahLst/>
            <a:cxnLst/>
            <a:rect l="l" t="t" r="r" b="b"/>
            <a:pathLst>
              <a:path w="10928350">
                <a:moveTo>
                  <a:pt x="10928350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8235" y="557783"/>
            <a:ext cx="287655" cy="283845"/>
          </a:xfrm>
          <a:custGeom>
            <a:avLst/>
            <a:gdLst/>
            <a:ahLst/>
            <a:cxnLst/>
            <a:rect l="l" t="t" r="r" b="b"/>
            <a:pathLst>
              <a:path w="287654" h="283844">
                <a:moveTo>
                  <a:pt x="59055" y="0"/>
                </a:moveTo>
                <a:lnTo>
                  <a:pt x="12954" y="20700"/>
                </a:lnTo>
                <a:lnTo>
                  <a:pt x="0" y="73025"/>
                </a:lnTo>
                <a:lnTo>
                  <a:pt x="0" y="280288"/>
                </a:lnTo>
                <a:lnTo>
                  <a:pt x="65278" y="280288"/>
                </a:lnTo>
                <a:lnTo>
                  <a:pt x="65150" y="97408"/>
                </a:lnTo>
                <a:lnTo>
                  <a:pt x="64135" y="69976"/>
                </a:lnTo>
                <a:lnTo>
                  <a:pt x="64262" y="67055"/>
                </a:lnTo>
                <a:lnTo>
                  <a:pt x="67818" y="65150"/>
                </a:lnTo>
                <a:lnTo>
                  <a:pt x="69596" y="66801"/>
                </a:lnTo>
                <a:lnTo>
                  <a:pt x="132334" y="183133"/>
                </a:lnTo>
                <a:lnTo>
                  <a:pt x="162306" y="236600"/>
                </a:lnTo>
                <a:lnTo>
                  <a:pt x="181610" y="264540"/>
                </a:lnTo>
                <a:lnTo>
                  <a:pt x="208915" y="281050"/>
                </a:lnTo>
                <a:lnTo>
                  <a:pt x="228219" y="283463"/>
                </a:lnTo>
                <a:lnTo>
                  <a:pt x="244729" y="281686"/>
                </a:lnTo>
                <a:lnTo>
                  <a:pt x="260731" y="275463"/>
                </a:lnTo>
                <a:lnTo>
                  <a:pt x="274320" y="262636"/>
                </a:lnTo>
                <a:lnTo>
                  <a:pt x="283718" y="241553"/>
                </a:lnTo>
                <a:lnTo>
                  <a:pt x="287274" y="210312"/>
                </a:lnTo>
                <a:lnTo>
                  <a:pt x="287274" y="2920"/>
                </a:lnTo>
                <a:lnTo>
                  <a:pt x="221996" y="2920"/>
                </a:lnTo>
                <a:lnTo>
                  <a:pt x="222123" y="185927"/>
                </a:lnTo>
                <a:lnTo>
                  <a:pt x="223139" y="213487"/>
                </a:lnTo>
                <a:lnTo>
                  <a:pt x="223012" y="216280"/>
                </a:lnTo>
                <a:lnTo>
                  <a:pt x="219456" y="218186"/>
                </a:lnTo>
                <a:lnTo>
                  <a:pt x="217550" y="216535"/>
                </a:lnTo>
                <a:lnTo>
                  <a:pt x="151892" y="95757"/>
                </a:lnTo>
                <a:lnTo>
                  <a:pt x="123063" y="43941"/>
                </a:lnTo>
                <a:lnTo>
                  <a:pt x="105664" y="18795"/>
                </a:lnTo>
                <a:lnTo>
                  <a:pt x="78359" y="2286"/>
                </a:lnTo>
                <a:lnTo>
                  <a:pt x="59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7862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512" y="276860"/>
                </a:lnTo>
                <a:lnTo>
                  <a:pt x="159512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91928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639" y="276860"/>
                </a:lnTo>
                <a:lnTo>
                  <a:pt x="159639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5430" y="560831"/>
            <a:ext cx="575945" cy="277495"/>
          </a:xfrm>
          <a:custGeom>
            <a:avLst/>
            <a:gdLst/>
            <a:ahLst/>
            <a:cxnLst/>
            <a:rect l="l" t="t" r="r" b="b"/>
            <a:pathLst>
              <a:path w="575945" h="277494">
                <a:moveTo>
                  <a:pt x="273354" y="181229"/>
                </a:moveTo>
                <a:lnTo>
                  <a:pt x="273342" y="95885"/>
                </a:lnTo>
                <a:lnTo>
                  <a:pt x="265938" y="46101"/>
                </a:lnTo>
                <a:lnTo>
                  <a:pt x="242951" y="15367"/>
                </a:lnTo>
                <a:lnTo>
                  <a:pt x="205867" y="2159"/>
                </a:lnTo>
                <a:lnTo>
                  <a:pt x="205867" y="95885"/>
                </a:lnTo>
                <a:lnTo>
                  <a:pt x="205867" y="181229"/>
                </a:lnTo>
                <a:lnTo>
                  <a:pt x="203962" y="198247"/>
                </a:lnTo>
                <a:lnTo>
                  <a:pt x="198247" y="209677"/>
                </a:lnTo>
                <a:lnTo>
                  <a:pt x="187960" y="216154"/>
                </a:lnTo>
                <a:lnTo>
                  <a:pt x="172720" y="218186"/>
                </a:lnTo>
                <a:lnTo>
                  <a:pt x="66167" y="218186"/>
                </a:lnTo>
                <a:lnTo>
                  <a:pt x="66167" y="59055"/>
                </a:lnTo>
                <a:lnTo>
                  <a:pt x="172720" y="59055"/>
                </a:lnTo>
                <a:lnTo>
                  <a:pt x="187960" y="61087"/>
                </a:lnTo>
                <a:lnTo>
                  <a:pt x="198247" y="67564"/>
                </a:lnTo>
                <a:lnTo>
                  <a:pt x="203962" y="78994"/>
                </a:lnTo>
                <a:lnTo>
                  <a:pt x="205867" y="95885"/>
                </a:lnTo>
                <a:lnTo>
                  <a:pt x="205867" y="2159"/>
                </a:lnTo>
                <a:lnTo>
                  <a:pt x="203454" y="1524"/>
                </a:lnTo>
                <a:lnTo>
                  <a:pt x="177038" y="0"/>
                </a:lnTo>
                <a:lnTo>
                  <a:pt x="0" y="0"/>
                </a:lnTo>
                <a:lnTo>
                  <a:pt x="0" y="277114"/>
                </a:lnTo>
                <a:lnTo>
                  <a:pt x="180086" y="277114"/>
                </a:lnTo>
                <a:lnTo>
                  <a:pt x="229616" y="268986"/>
                </a:lnTo>
                <a:lnTo>
                  <a:pt x="269240" y="218186"/>
                </a:lnTo>
                <a:lnTo>
                  <a:pt x="271907" y="205486"/>
                </a:lnTo>
                <a:lnTo>
                  <a:pt x="273354" y="181229"/>
                </a:lnTo>
                <a:close/>
              </a:path>
              <a:path w="575945" h="277494">
                <a:moveTo>
                  <a:pt x="575437" y="94996"/>
                </a:moveTo>
                <a:lnTo>
                  <a:pt x="573913" y="67691"/>
                </a:lnTo>
                <a:lnTo>
                  <a:pt x="569087" y="45593"/>
                </a:lnTo>
                <a:lnTo>
                  <a:pt x="547751" y="15367"/>
                </a:lnTo>
                <a:lnTo>
                  <a:pt x="510032" y="2184"/>
                </a:lnTo>
                <a:lnTo>
                  <a:pt x="510032" y="217932"/>
                </a:lnTo>
                <a:lnTo>
                  <a:pt x="385318" y="217932"/>
                </a:lnTo>
                <a:lnTo>
                  <a:pt x="377698" y="216789"/>
                </a:lnTo>
                <a:lnTo>
                  <a:pt x="370840" y="212471"/>
                </a:lnTo>
                <a:lnTo>
                  <a:pt x="365887" y="203835"/>
                </a:lnTo>
                <a:lnTo>
                  <a:pt x="363982" y="189357"/>
                </a:lnTo>
                <a:lnTo>
                  <a:pt x="365887" y="174879"/>
                </a:lnTo>
                <a:lnTo>
                  <a:pt x="370840" y="166370"/>
                </a:lnTo>
                <a:lnTo>
                  <a:pt x="377698" y="162306"/>
                </a:lnTo>
                <a:lnTo>
                  <a:pt x="385318" y="161290"/>
                </a:lnTo>
                <a:lnTo>
                  <a:pt x="509993" y="161290"/>
                </a:lnTo>
                <a:lnTo>
                  <a:pt x="510032" y="217932"/>
                </a:lnTo>
                <a:lnTo>
                  <a:pt x="510032" y="2184"/>
                </a:lnTo>
                <a:lnTo>
                  <a:pt x="508508" y="1651"/>
                </a:lnTo>
                <a:lnTo>
                  <a:pt x="481330" y="0"/>
                </a:lnTo>
                <a:lnTo>
                  <a:pt x="314706" y="0"/>
                </a:lnTo>
                <a:lnTo>
                  <a:pt x="314706" y="58801"/>
                </a:lnTo>
                <a:lnTo>
                  <a:pt x="476885" y="58801"/>
                </a:lnTo>
                <a:lnTo>
                  <a:pt x="492125" y="60833"/>
                </a:lnTo>
                <a:lnTo>
                  <a:pt x="502412" y="67310"/>
                </a:lnTo>
                <a:lnTo>
                  <a:pt x="508127" y="78740"/>
                </a:lnTo>
                <a:lnTo>
                  <a:pt x="509955" y="94996"/>
                </a:lnTo>
                <a:lnTo>
                  <a:pt x="509955" y="105410"/>
                </a:lnTo>
                <a:lnTo>
                  <a:pt x="375539" y="105410"/>
                </a:lnTo>
                <a:lnTo>
                  <a:pt x="347980" y="108458"/>
                </a:lnTo>
                <a:lnTo>
                  <a:pt x="326517" y="117602"/>
                </a:lnTo>
                <a:lnTo>
                  <a:pt x="311277" y="133096"/>
                </a:lnTo>
                <a:lnTo>
                  <a:pt x="302133" y="155448"/>
                </a:lnTo>
                <a:lnTo>
                  <a:pt x="299085" y="184785"/>
                </a:lnTo>
                <a:lnTo>
                  <a:pt x="299085" y="197866"/>
                </a:lnTo>
                <a:lnTo>
                  <a:pt x="311785" y="250190"/>
                </a:lnTo>
                <a:lnTo>
                  <a:pt x="349758" y="274320"/>
                </a:lnTo>
                <a:lnTo>
                  <a:pt x="378333" y="277114"/>
                </a:lnTo>
                <a:lnTo>
                  <a:pt x="575437" y="277114"/>
                </a:lnTo>
                <a:lnTo>
                  <a:pt x="575437" y="217932"/>
                </a:lnTo>
                <a:lnTo>
                  <a:pt x="575437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14202" y="56083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4">
                <a:moveTo>
                  <a:pt x="253111" y="508"/>
                </a:moveTo>
                <a:lnTo>
                  <a:pt x="0" y="508"/>
                </a:lnTo>
                <a:lnTo>
                  <a:pt x="0" y="57658"/>
                </a:lnTo>
                <a:lnTo>
                  <a:pt x="93472" y="57658"/>
                </a:lnTo>
                <a:lnTo>
                  <a:pt x="93472" y="277368"/>
                </a:lnTo>
                <a:lnTo>
                  <a:pt x="159512" y="277368"/>
                </a:lnTo>
                <a:lnTo>
                  <a:pt x="159512" y="57658"/>
                </a:lnTo>
                <a:lnTo>
                  <a:pt x="253111" y="57658"/>
                </a:lnTo>
                <a:lnTo>
                  <a:pt x="253111" y="508"/>
                </a:lnTo>
                <a:close/>
              </a:path>
              <a:path w="535940" h="277494">
                <a:moveTo>
                  <a:pt x="535940" y="94996"/>
                </a:moveTo>
                <a:lnTo>
                  <a:pt x="534289" y="67691"/>
                </a:lnTo>
                <a:lnTo>
                  <a:pt x="529463" y="45593"/>
                </a:lnTo>
                <a:lnTo>
                  <a:pt x="508254" y="15367"/>
                </a:lnTo>
                <a:lnTo>
                  <a:pt x="470535" y="2184"/>
                </a:lnTo>
                <a:lnTo>
                  <a:pt x="470535" y="217932"/>
                </a:lnTo>
                <a:lnTo>
                  <a:pt x="345821" y="217932"/>
                </a:lnTo>
                <a:lnTo>
                  <a:pt x="338201" y="216789"/>
                </a:lnTo>
                <a:lnTo>
                  <a:pt x="331343" y="212471"/>
                </a:lnTo>
                <a:lnTo>
                  <a:pt x="326390" y="203835"/>
                </a:lnTo>
                <a:lnTo>
                  <a:pt x="324485" y="189357"/>
                </a:lnTo>
                <a:lnTo>
                  <a:pt x="326390" y="174879"/>
                </a:lnTo>
                <a:lnTo>
                  <a:pt x="331343" y="166370"/>
                </a:lnTo>
                <a:lnTo>
                  <a:pt x="338201" y="162306"/>
                </a:lnTo>
                <a:lnTo>
                  <a:pt x="345821" y="161290"/>
                </a:lnTo>
                <a:lnTo>
                  <a:pt x="470496" y="161290"/>
                </a:lnTo>
                <a:lnTo>
                  <a:pt x="470535" y="217932"/>
                </a:lnTo>
                <a:lnTo>
                  <a:pt x="470535" y="2184"/>
                </a:lnTo>
                <a:lnTo>
                  <a:pt x="469011" y="1651"/>
                </a:lnTo>
                <a:lnTo>
                  <a:pt x="441706" y="0"/>
                </a:lnTo>
                <a:lnTo>
                  <a:pt x="275209" y="0"/>
                </a:lnTo>
                <a:lnTo>
                  <a:pt x="275209" y="58801"/>
                </a:lnTo>
                <a:lnTo>
                  <a:pt x="437515" y="58801"/>
                </a:lnTo>
                <a:lnTo>
                  <a:pt x="452628" y="60833"/>
                </a:lnTo>
                <a:lnTo>
                  <a:pt x="462915" y="67310"/>
                </a:lnTo>
                <a:lnTo>
                  <a:pt x="468630" y="78740"/>
                </a:lnTo>
                <a:lnTo>
                  <a:pt x="470458" y="94996"/>
                </a:lnTo>
                <a:lnTo>
                  <a:pt x="470458" y="105410"/>
                </a:lnTo>
                <a:lnTo>
                  <a:pt x="336042" y="105410"/>
                </a:lnTo>
                <a:lnTo>
                  <a:pt x="308483" y="108458"/>
                </a:lnTo>
                <a:lnTo>
                  <a:pt x="287020" y="117602"/>
                </a:lnTo>
                <a:lnTo>
                  <a:pt x="271780" y="133096"/>
                </a:lnTo>
                <a:lnTo>
                  <a:pt x="262636" y="155448"/>
                </a:lnTo>
                <a:lnTo>
                  <a:pt x="259588" y="184785"/>
                </a:lnTo>
                <a:lnTo>
                  <a:pt x="259588" y="197866"/>
                </a:lnTo>
                <a:lnTo>
                  <a:pt x="272288" y="250190"/>
                </a:lnTo>
                <a:lnTo>
                  <a:pt x="310261" y="274320"/>
                </a:lnTo>
                <a:lnTo>
                  <a:pt x="338836" y="277114"/>
                </a:lnTo>
                <a:lnTo>
                  <a:pt x="535940" y="277114"/>
                </a:lnTo>
                <a:lnTo>
                  <a:pt x="535940" y="217932"/>
                </a:lnTo>
                <a:lnTo>
                  <a:pt x="535940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8686799" cy="68579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89228" y="4845811"/>
            <a:ext cx="3603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20" dirty="0">
                <a:solidFill>
                  <a:srgbClr val="FFFFFF"/>
                </a:solidFill>
                <a:latin typeface="Arial Black"/>
                <a:cs typeface="Arial Black"/>
              </a:rPr>
              <a:t>GR</a:t>
            </a:r>
            <a:r>
              <a:rPr sz="5400" spc="-2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5400" spc="-120" dirty="0">
                <a:solidFill>
                  <a:srgbClr val="FFFFFF"/>
                </a:solidFill>
                <a:latin typeface="Arial Black"/>
                <a:cs typeface="Arial Black"/>
              </a:rPr>
              <a:t>CIAS</a:t>
            </a:r>
            <a:r>
              <a:rPr sz="5400" dirty="0">
                <a:solidFill>
                  <a:srgbClr val="FFFFFF"/>
                </a:solidFill>
                <a:latin typeface="Arial Black"/>
                <a:cs typeface="Arial Black"/>
              </a:rPr>
              <a:t>!</a:t>
            </a:r>
            <a:endParaRPr sz="5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392" y="5330952"/>
            <a:ext cx="1571244" cy="7132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0455" y="6135623"/>
            <a:ext cx="10928350" cy="0"/>
          </a:xfrm>
          <a:custGeom>
            <a:avLst/>
            <a:gdLst/>
            <a:ahLst/>
            <a:cxnLst/>
            <a:rect l="l" t="t" r="r" b="b"/>
            <a:pathLst>
              <a:path w="10928350">
                <a:moveTo>
                  <a:pt x="10928350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8235" y="557783"/>
            <a:ext cx="287655" cy="283845"/>
          </a:xfrm>
          <a:custGeom>
            <a:avLst/>
            <a:gdLst/>
            <a:ahLst/>
            <a:cxnLst/>
            <a:rect l="l" t="t" r="r" b="b"/>
            <a:pathLst>
              <a:path w="287654" h="283844">
                <a:moveTo>
                  <a:pt x="59055" y="0"/>
                </a:moveTo>
                <a:lnTo>
                  <a:pt x="12954" y="20700"/>
                </a:lnTo>
                <a:lnTo>
                  <a:pt x="0" y="73025"/>
                </a:lnTo>
                <a:lnTo>
                  <a:pt x="0" y="280288"/>
                </a:lnTo>
                <a:lnTo>
                  <a:pt x="65278" y="280288"/>
                </a:lnTo>
                <a:lnTo>
                  <a:pt x="65150" y="97408"/>
                </a:lnTo>
                <a:lnTo>
                  <a:pt x="64135" y="69976"/>
                </a:lnTo>
                <a:lnTo>
                  <a:pt x="64262" y="67055"/>
                </a:lnTo>
                <a:lnTo>
                  <a:pt x="67818" y="65150"/>
                </a:lnTo>
                <a:lnTo>
                  <a:pt x="69596" y="66801"/>
                </a:lnTo>
                <a:lnTo>
                  <a:pt x="132334" y="183133"/>
                </a:lnTo>
                <a:lnTo>
                  <a:pt x="162306" y="236600"/>
                </a:lnTo>
                <a:lnTo>
                  <a:pt x="181610" y="264540"/>
                </a:lnTo>
                <a:lnTo>
                  <a:pt x="208915" y="281050"/>
                </a:lnTo>
                <a:lnTo>
                  <a:pt x="228219" y="283463"/>
                </a:lnTo>
                <a:lnTo>
                  <a:pt x="244729" y="281686"/>
                </a:lnTo>
                <a:lnTo>
                  <a:pt x="260731" y="275463"/>
                </a:lnTo>
                <a:lnTo>
                  <a:pt x="274320" y="262636"/>
                </a:lnTo>
                <a:lnTo>
                  <a:pt x="283718" y="241553"/>
                </a:lnTo>
                <a:lnTo>
                  <a:pt x="287274" y="210312"/>
                </a:lnTo>
                <a:lnTo>
                  <a:pt x="287274" y="2920"/>
                </a:lnTo>
                <a:lnTo>
                  <a:pt x="221996" y="2920"/>
                </a:lnTo>
                <a:lnTo>
                  <a:pt x="222123" y="185927"/>
                </a:lnTo>
                <a:lnTo>
                  <a:pt x="223139" y="213487"/>
                </a:lnTo>
                <a:lnTo>
                  <a:pt x="223012" y="216280"/>
                </a:lnTo>
                <a:lnTo>
                  <a:pt x="219456" y="218186"/>
                </a:lnTo>
                <a:lnTo>
                  <a:pt x="217550" y="216535"/>
                </a:lnTo>
                <a:lnTo>
                  <a:pt x="151892" y="95757"/>
                </a:lnTo>
                <a:lnTo>
                  <a:pt x="123063" y="43941"/>
                </a:lnTo>
                <a:lnTo>
                  <a:pt x="105664" y="18795"/>
                </a:lnTo>
                <a:lnTo>
                  <a:pt x="78359" y="2286"/>
                </a:lnTo>
                <a:lnTo>
                  <a:pt x="59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7862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512" y="276860"/>
                </a:lnTo>
                <a:lnTo>
                  <a:pt x="159512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91928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639" y="276860"/>
                </a:lnTo>
                <a:lnTo>
                  <a:pt x="159639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5430" y="560831"/>
            <a:ext cx="575945" cy="277495"/>
          </a:xfrm>
          <a:custGeom>
            <a:avLst/>
            <a:gdLst/>
            <a:ahLst/>
            <a:cxnLst/>
            <a:rect l="l" t="t" r="r" b="b"/>
            <a:pathLst>
              <a:path w="575945" h="277494">
                <a:moveTo>
                  <a:pt x="273354" y="181229"/>
                </a:moveTo>
                <a:lnTo>
                  <a:pt x="273342" y="95885"/>
                </a:lnTo>
                <a:lnTo>
                  <a:pt x="265938" y="46101"/>
                </a:lnTo>
                <a:lnTo>
                  <a:pt x="242951" y="15367"/>
                </a:lnTo>
                <a:lnTo>
                  <a:pt x="205867" y="2159"/>
                </a:lnTo>
                <a:lnTo>
                  <a:pt x="205867" y="95885"/>
                </a:lnTo>
                <a:lnTo>
                  <a:pt x="205867" y="181229"/>
                </a:lnTo>
                <a:lnTo>
                  <a:pt x="203962" y="198247"/>
                </a:lnTo>
                <a:lnTo>
                  <a:pt x="198247" y="209677"/>
                </a:lnTo>
                <a:lnTo>
                  <a:pt x="187960" y="216154"/>
                </a:lnTo>
                <a:lnTo>
                  <a:pt x="172720" y="218186"/>
                </a:lnTo>
                <a:lnTo>
                  <a:pt x="66167" y="218186"/>
                </a:lnTo>
                <a:lnTo>
                  <a:pt x="66167" y="59055"/>
                </a:lnTo>
                <a:lnTo>
                  <a:pt x="172720" y="59055"/>
                </a:lnTo>
                <a:lnTo>
                  <a:pt x="187960" y="61087"/>
                </a:lnTo>
                <a:lnTo>
                  <a:pt x="198247" y="67564"/>
                </a:lnTo>
                <a:lnTo>
                  <a:pt x="203962" y="78994"/>
                </a:lnTo>
                <a:lnTo>
                  <a:pt x="205867" y="95885"/>
                </a:lnTo>
                <a:lnTo>
                  <a:pt x="205867" y="2159"/>
                </a:lnTo>
                <a:lnTo>
                  <a:pt x="203454" y="1524"/>
                </a:lnTo>
                <a:lnTo>
                  <a:pt x="177038" y="0"/>
                </a:lnTo>
                <a:lnTo>
                  <a:pt x="0" y="0"/>
                </a:lnTo>
                <a:lnTo>
                  <a:pt x="0" y="277114"/>
                </a:lnTo>
                <a:lnTo>
                  <a:pt x="180086" y="277114"/>
                </a:lnTo>
                <a:lnTo>
                  <a:pt x="229616" y="268986"/>
                </a:lnTo>
                <a:lnTo>
                  <a:pt x="269240" y="218186"/>
                </a:lnTo>
                <a:lnTo>
                  <a:pt x="271907" y="205486"/>
                </a:lnTo>
                <a:lnTo>
                  <a:pt x="273354" y="181229"/>
                </a:lnTo>
                <a:close/>
              </a:path>
              <a:path w="575945" h="277494">
                <a:moveTo>
                  <a:pt x="575437" y="94996"/>
                </a:moveTo>
                <a:lnTo>
                  <a:pt x="573913" y="67691"/>
                </a:lnTo>
                <a:lnTo>
                  <a:pt x="569087" y="45593"/>
                </a:lnTo>
                <a:lnTo>
                  <a:pt x="547751" y="15367"/>
                </a:lnTo>
                <a:lnTo>
                  <a:pt x="510032" y="2184"/>
                </a:lnTo>
                <a:lnTo>
                  <a:pt x="510032" y="217932"/>
                </a:lnTo>
                <a:lnTo>
                  <a:pt x="385318" y="217932"/>
                </a:lnTo>
                <a:lnTo>
                  <a:pt x="377698" y="216789"/>
                </a:lnTo>
                <a:lnTo>
                  <a:pt x="370840" y="212471"/>
                </a:lnTo>
                <a:lnTo>
                  <a:pt x="365887" y="203835"/>
                </a:lnTo>
                <a:lnTo>
                  <a:pt x="363982" y="189357"/>
                </a:lnTo>
                <a:lnTo>
                  <a:pt x="365887" y="174879"/>
                </a:lnTo>
                <a:lnTo>
                  <a:pt x="370840" y="166370"/>
                </a:lnTo>
                <a:lnTo>
                  <a:pt x="377698" y="162306"/>
                </a:lnTo>
                <a:lnTo>
                  <a:pt x="385318" y="161290"/>
                </a:lnTo>
                <a:lnTo>
                  <a:pt x="509993" y="161290"/>
                </a:lnTo>
                <a:lnTo>
                  <a:pt x="510032" y="217932"/>
                </a:lnTo>
                <a:lnTo>
                  <a:pt x="510032" y="2184"/>
                </a:lnTo>
                <a:lnTo>
                  <a:pt x="508508" y="1651"/>
                </a:lnTo>
                <a:lnTo>
                  <a:pt x="481330" y="0"/>
                </a:lnTo>
                <a:lnTo>
                  <a:pt x="314706" y="0"/>
                </a:lnTo>
                <a:lnTo>
                  <a:pt x="314706" y="58801"/>
                </a:lnTo>
                <a:lnTo>
                  <a:pt x="476885" y="58801"/>
                </a:lnTo>
                <a:lnTo>
                  <a:pt x="492125" y="60833"/>
                </a:lnTo>
                <a:lnTo>
                  <a:pt x="502412" y="67310"/>
                </a:lnTo>
                <a:lnTo>
                  <a:pt x="508127" y="78740"/>
                </a:lnTo>
                <a:lnTo>
                  <a:pt x="509955" y="94996"/>
                </a:lnTo>
                <a:lnTo>
                  <a:pt x="509955" y="105410"/>
                </a:lnTo>
                <a:lnTo>
                  <a:pt x="375539" y="105410"/>
                </a:lnTo>
                <a:lnTo>
                  <a:pt x="347980" y="108458"/>
                </a:lnTo>
                <a:lnTo>
                  <a:pt x="326517" y="117602"/>
                </a:lnTo>
                <a:lnTo>
                  <a:pt x="311277" y="133096"/>
                </a:lnTo>
                <a:lnTo>
                  <a:pt x="302133" y="155448"/>
                </a:lnTo>
                <a:lnTo>
                  <a:pt x="299085" y="184785"/>
                </a:lnTo>
                <a:lnTo>
                  <a:pt x="299085" y="197866"/>
                </a:lnTo>
                <a:lnTo>
                  <a:pt x="311785" y="250190"/>
                </a:lnTo>
                <a:lnTo>
                  <a:pt x="349758" y="274320"/>
                </a:lnTo>
                <a:lnTo>
                  <a:pt x="378333" y="277114"/>
                </a:lnTo>
                <a:lnTo>
                  <a:pt x="575437" y="277114"/>
                </a:lnTo>
                <a:lnTo>
                  <a:pt x="575437" y="217932"/>
                </a:lnTo>
                <a:lnTo>
                  <a:pt x="575437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14202" y="56083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4">
                <a:moveTo>
                  <a:pt x="253111" y="508"/>
                </a:moveTo>
                <a:lnTo>
                  <a:pt x="0" y="508"/>
                </a:lnTo>
                <a:lnTo>
                  <a:pt x="0" y="57658"/>
                </a:lnTo>
                <a:lnTo>
                  <a:pt x="93472" y="57658"/>
                </a:lnTo>
                <a:lnTo>
                  <a:pt x="93472" y="277368"/>
                </a:lnTo>
                <a:lnTo>
                  <a:pt x="159512" y="277368"/>
                </a:lnTo>
                <a:lnTo>
                  <a:pt x="159512" y="57658"/>
                </a:lnTo>
                <a:lnTo>
                  <a:pt x="253111" y="57658"/>
                </a:lnTo>
                <a:lnTo>
                  <a:pt x="253111" y="508"/>
                </a:lnTo>
                <a:close/>
              </a:path>
              <a:path w="535940" h="277494">
                <a:moveTo>
                  <a:pt x="535940" y="94996"/>
                </a:moveTo>
                <a:lnTo>
                  <a:pt x="534289" y="67691"/>
                </a:lnTo>
                <a:lnTo>
                  <a:pt x="529463" y="45593"/>
                </a:lnTo>
                <a:lnTo>
                  <a:pt x="508254" y="15367"/>
                </a:lnTo>
                <a:lnTo>
                  <a:pt x="470535" y="2184"/>
                </a:lnTo>
                <a:lnTo>
                  <a:pt x="470535" y="217932"/>
                </a:lnTo>
                <a:lnTo>
                  <a:pt x="345821" y="217932"/>
                </a:lnTo>
                <a:lnTo>
                  <a:pt x="338201" y="216789"/>
                </a:lnTo>
                <a:lnTo>
                  <a:pt x="331343" y="212471"/>
                </a:lnTo>
                <a:lnTo>
                  <a:pt x="326390" y="203835"/>
                </a:lnTo>
                <a:lnTo>
                  <a:pt x="324485" y="189357"/>
                </a:lnTo>
                <a:lnTo>
                  <a:pt x="326390" y="174879"/>
                </a:lnTo>
                <a:lnTo>
                  <a:pt x="331343" y="166370"/>
                </a:lnTo>
                <a:lnTo>
                  <a:pt x="338201" y="162306"/>
                </a:lnTo>
                <a:lnTo>
                  <a:pt x="345821" y="161290"/>
                </a:lnTo>
                <a:lnTo>
                  <a:pt x="470496" y="161290"/>
                </a:lnTo>
                <a:lnTo>
                  <a:pt x="470535" y="217932"/>
                </a:lnTo>
                <a:lnTo>
                  <a:pt x="470535" y="2184"/>
                </a:lnTo>
                <a:lnTo>
                  <a:pt x="469011" y="1651"/>
                </a:lnTo>
                <a:lnTo>
                  <a:pt x="441706" y="0"/>
                </a:lnTo>
                <a:lnTo>
                  <a:pt x="275209" y="0"/>
                </a:lnTo>
                <a:lnTo>
                  <a:pt x="275209" y="58801"/>
                </a:lnTo>
                <a:lnTo>
                  <a:pt x="437515" y="58801"/>
                </a:lnTo>
                <a:lnTo>
                  <a:pt x="452628" y="60833"/>
                </a:lnTo>
                <a:lnTo>
                  <a:pt x="462915" y="67310"/>
                </a:lnTo>
                <a:lnTo>
                  <a:pt x="468630" y="78740"/>
                </a:lnTo>
                <a:lnTo>
                  <a:pt x="470458" y="94996"/>
                </a:lnTo>
                <a:lnTo>
                  <a:pt x="470458" y="105410"/>
                </a:lnTo>
                <a:lnTo>
                  <a:pt x="336042" y="105410"/>
                </a:lnTo>
                <a:lnTo>
                  <a:pt x="308483" y="108458"/>
                </a:lnTo>
                <a:lnTo>
                  <a:pt x="287020" y="117602"/>
                </a:lnTo>
                <a:lnTo>
                  <a:pt x="271780" y="133096"/>
                </a:lnTo>
                <a:lnTo>
                  <a:pt x="262636" y="155448"/>
                </a:lnTo>
                <a:lnTo>
                  <a:pt x="259588" y="184785"/>
                </a:lnTo>
                <a:lnTo>
                  <a:pt x="259588" y="197866"/>
                </a:lnTo>
                <a:lnTo>
                  <a:pt x="272288" y="250190"/>
                </a:lnTo>
                <a:lnTo>
                  <a:pt x="310261" y="274320"/>
                </a:lnTo>
                <a:lnTo>
                  <a:pt x="338836" y="277114"/>
                </a:lnTo>
                <a:lnTo>
                  <a:pt x="535940" y="277114"/>
                </a:lnTo>
                <a:lnTo>
                  <a:pt x="535940" y="217932"/>
                </a:lnTo>
                <a:lnTo>
                  <a:pt x="535940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8686799" cy="68579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1938" y="2229103"/>
            <a:ext cx="8233461" cy="85087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60" dirty="0">
                <a:solidFill>
                  <a:srgbClr val="FFFFFF"/>
                </a:solidFill>
              </a:rPr>
              <a:t>01</a:t>
            </a:r>
            <a:r>
              <a:rPr sz="5400" spc="-260" dirty="0">
                <a:solidFill>
                  <a:srgbClr val="FFFFFF"/>
                </a:solidFill>
              </a:rPr>
              <a:t> </a:t>
            </a:r>
            <a:r>
              <a:rPr lang="es-ES" sz="5400" spc="-125" dirty="0">
                <a:solidFill>
                  <a:srgbClr val="FFFFFF"/>
                </a:solidFill>
              </a:rPr>
              <a:t>Angular</a:t>
            </a:r>
            <a:endParaRPr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06" y="289305"/>
            <a:ext cx="4966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000" spc="-95" dirty="0">
                <a:solidFill>
                  <a:srgbClr val="000000"/>
                </a:solidFill>
                <a:latin typeface="Verdana"/>
                <a:cs typeface="Verdana"/>
              </a:rPr>
              <a:t>Definición de angular</a:t>
            </a:r>
            <a:endParaRPr lang="es-ES" sz="3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63D1391-B25B-354D-B790-11C5DAFE2728}"/>
              </a:ext>
            </a:extLst>
          </p:cNvPr>
          <p:cNvSpPr txBox="1">
            <a:spLocks/>
          </p:cNvSpPr>
          <p:nvPr/>
        </p:nvSpPr>
        <p:spPr>
          <a:xfrm>
            <a:off x="838200" y="1981200"/>
            <a:ext cx="4966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3600" kern="0" spc="-95" dirty="0">
                <a:solidFill>
                  <a:srgbClr val="000000"/>
                </a:solidFill>
                <a:latin typeface="Verdana"/>
                <a:cs typeface="Verdana"/>
              </a:rPr>
              <a:t>¿Qué es angular?</a:t>
            </a:r>
            <a:endParaRPr lang="es-ES" sz="3600" kern="0" dirty="0">
              <a:latin typeface="Verdana"/>
              <a:cs typeface="Verdan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03754D-A299-5CCE-A544-14E6B43C9335}"/>
              </a:ext>
            </a:extLst>
          </p:cNvPr>
          <p:cNvSpPr txBox="1"/>
          <p:nvPr/>
        </p:nvSpPr>
        <p:spPr>
          <a:xfrm>
            <a:off x="838200" y="3400148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Angular es un </a:t>
            </a:r>
            <a:r>
              <a:rPr lang="es-PE" b="0" i="0" dirty="0" err="1">
                <a:solidFill>
                  <a:srgbClr val="374151"/>
                </a:solidFill>
                <a:effectLst/>
                <a:latin typeface="Söhne"/>
              </a:rPr>
              <a:t>framework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 de diseño de aplicaciones y plataforma de desarrollo para crear aplicaciones de una sola página eficientes y sofisticadas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Angular está escrito en </a:t>
            </a:r>
            <a:r>
              <a:rPr lang="es-PE" b="0" i="0" dirty="0" err="1">
                <a:solidFill>
                  <a:srgbClr val="374151"/>
                </a:solidFill>
                <a:effectLst/>
                <a:latin typeface="Söhne"/>
              </a:rPr>
              <a:t>TypeScript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. Implementa la funcionalidad básica y opcional como un conjunto de bibliotecas </a:t>
            </a:r>
            <a:r>
              <a:rPr lang="es-PE" b="0" i="0" dirty="0" err="1">
                <a:solidFill>
                  <a:srgbClr val="374151"/>
                </a:solidFill>
                <a:effectLst/>
                <a:latin typeface="Söhne"/>
              </a:rPr>
              <a:t>TypeScript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 que importas en tus aplicaciones.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82F46F-1675-DD21-AD15-C5CB8F51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259" y="3400148"/>
            <a:ext cx="2072021" cy="2024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06" y="289305"/>
            <a:ext cx="4966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000" spc="-95" dirty="0">
                <a:solidFill>
                  <a:srgbClr val="000000"/>
                </a:solidFill>
                <a:latin typeface="Verdana"/>
                <a:cs typeface="Verdana"/>
              </a:rPr>
              <a:t>CLI de angular</a:t>
            </a:r>
            <a:endParaRPr lang="es-ES" sz="3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63D1391-B25B-354D-B790-11C5DAFE2728}"/>
              </a:ext>
            </a:extLst>
          </p:cNvPr>
          <p:cNvSpPr txBox="1">
            <a:spLocks/>
          </p:cNvSpPr>
          <p:nvPr/>
        </p:nvSpPr>
        <p:spPr>
          <a:xfrm>
            <a:off x="417235" y="1050574"/>
            <a:ext cx="4966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3600" kern="0" spc="-95" dirty="0">
                <a:solidFill>
                  <a:srgbClr val="000000"/>
                </a:solidFill>
                <a:latin typeface="Verdana"/>
                <a:cs typeface="Verdana"/>
              </a:rPr>
              <a:t>Comandos disponibles</a:t>
            </a:r>
            <a:endParaRPr lang="es-ES" sz="3600" kern="0" dirty="0">
              <a:latin typeface="Verdana"/>
              <a:cs typeface="Verdan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9A45DC-7D68-BF12-E874-D2AF61DF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1" y="1803827"/>
            <a:ext cx="11174545" cy="36224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783AB8-F2FD-9378-3E74-24EE51E6E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6" y="5771036"/>
            <a:ext cx="6772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392" y="5330952"/>
            <a:ext cx="1571244" cy="7132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0455" y="6135623"/>
            <a:ext cx="10928350" cy="0"/>
          </a:xfrm>
          <a:custGeom>
            <a:avLst/>
            <a:gdLst/>
            <a:ahLst/>
            <a:cxnLst/>
            <a:rect l="l" t="t" r="r" b="b"/>
            <a:pathLst>
              <a:path w="10928350">
                <a:moveTo>
                  <a:pt x="10928350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8235" y="557783"/>
            <a:ext cx="287655" cy="283845"/>
          </a:xfrm>
          <a:custGeom>
            <a:avLst/>
            <a:gdLst/>
            <a:ahLst/>
            <a:cxnLst/>
            <a:rect l="l" t="t" r="r" b="b"/>
            <a:pathLst>
              <a:path w="287654" h="283844">
                <a:moveTo>
                  <a:pt x="59055" y="0"/>
                </a:moveTo>
                <a:lnTo>
                  <a:pt x="12954" y="20700"/>
                </a:lnTo>
                <a:lnTo>
                  <a:pt x="0" y="73025"/>
                </a:lnTo>
                <a:lnTo>
                  <a:pt x="0" y="280288"/>
                </a:lnTo>
                <a:lnTo>
                  <a:pt x="65278" y="280288"/>
                </a:lnTo>
                <a:lnTo>
                  <a:pt x="65150" y="97408"/>
                </a:lnTo>
                <a:lnTo>
                  <a:pt x="64135" y="69976"/>
                </a:lnTo>
                <a:lnTo>
                  <a:pt x="64262" y="67055"/>
                </a:lnTo>
                <a:lnTo>
                  <a:pt x="67818" y="65150"/>
                </a:lnTo>
                <a:lnTo>
                  <a:pt x="69596" y="66801"/>
                </a:lnTo>
                <a:lnTo>
                  <a:pt x="132334" y="183133"/>
                </a:lnTo>
                <a:lnTo>
                  <a:pt x="162306" y="236600"/>
                </a:lnTo>
                <a:lnTo>
                  <a:pt x="181610" y="264540"/>
                </a:lnTo>
                <a:lnTo>
                  <a:pt x="208915" y="281050"/>
                </a:lnTo>
                <a:lnTo>
                  <a:pt x="228219" y="283463"/>
                </a:lnTo>
                <a:lnTo>
                  <a:pt x="244729" y="281686"/>
                </a:lnTo>
                <a:lnTo>
                  <a:pt x="260731" y="275463"/>
                </a:lnTo>
                <a:lnTo>
                  <a:pt x="274320" y="262636"/>
                </a:lnTo>
                <a:lnTo>
                  <a:pt x="283718" y="241553"/>
                </a:lnTo>
                <a:lnTo>
                  <a:pt x="287274" y="210312"/>
                </a:lnTo>
                <a:lnTo>
                  <a:pt x="287274" y="2920"/>
                </a:lnTo>
                <a:lnTo>
                  <a:pt x="221996" y="2920"/>
                </a:lnTo>
                <a:lnTo>
                  <a:pt x="222123" y="185927"/>
                </a:lnTo>
                <a:lnTo>
                  <a:pt x="223139" y="213487"/>
                </a:lnTo>
                <a:lnTo>
                  <a:pt x="223012" y="216280"/>
                </a:lnTo>
                <a:lnTo>
                  <a:pt x="219456" y="218186"/>
                </a:lnTo>
                <a:lnTo>
                  <a:pt x="217550" y="216535"/>
                </a:lnTo>
                <a:lnTo>
                  <a:pt x="151892" y="95757"/>
                </a:lnTo>
                <a:lnTo>
                  <a:pt x="123063" y="43941"/>
                </a:lnTo>
                <a:lnTo>
                  <a:pt x="105664" y="18795"/>
                </a:lnTo>
                <a:lnTo>
                  <a:pt x="78359" y="2286"/>
                </a:lnTo>
                <a:lnTo>
                  <a:pt x="59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7862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512" y="276860"/>
                </a:lnTo>
                <a:lnTo>
                  <a:pt x="159512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91928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639" y="276860"/>
                </a:lnTo>
                <a:lnTo>
                  <a:pt x="159639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5430" y="560831"/>
            <a:ext cx="575945" cy="277495"/>
          </a:xfrm>
          <a:custGeom>
            <a:avLst/>
            <a:gdLst/>
            <a:ahLst/>
            <a:cxnLst/>
            <a:rect l="l" t="t" r="r" b="b"/>
            <a:pathLst>
              <a:path w="575945" h="277494">
                <a:moveTo>
                  <a:pt x="273354" y="181229"/>
                </a:moveTo>
                <a:lnTo>
                  <a:pt x="273342" y="95885"/>
                </a:lnTo>
                <a:lnTo>
                  <a:pt x="265938" y="46101"/>
                </a:lnTo>
                <a:lnTo>
                  <a:pt x="242951" y="15367"/>
                </a:lnTo>
                <a:lnTo>
                  <a:pt x="205867" y="2159"/>
                </a:lnTo>
                <a:lnTo>
                  <a:pt x="205867" y="95885"/>
                </a:lnTo>
                <a:lnTo>
                  <a:pt x="205867" y="181229"/>
                </a:lnTo>
                <a:lnTo>
                  <a:pt x="203962" y="198247"/>
                </a:lnTo>
                <a:lnTo>
                  <a:pt x="198247" y="209677"/>
                </a:lnTo>
                <a:lnTo>
                  <a:pt x="187960" y="216154"/>
                </a:lnTo>
                <a:lnTo>
                  <a:pt x="172720" y="218186"/>
                </a:lnTo>
                <a:lnTo>
                  <a:pt x="66167" y="218186"/>
                </a:lnTo>
                <a:lnTo>
                  <a:pt x="66167" y="59055"/>
                </a:lnTo>
                <a:lnTo>
                  <a:pt x="172720" y="59055"/>
                </a:lnTo>
                <a:lnTo>
                  <a:pt x="187960" y="61087"/>
                </a:lnTo>
                <a:lnTo>
                  <a:pt x="198247" y="67564"/>
                </a:lnTo>
                <a:lnTo>
                  <a:pt x="203962" y="78994"/>
                </a:lnTo>
                <a:lnTo>
                  <a:pt x="205867" y="95885"/>
                </a:lnTo>
                <a:lnTo>
                  <a:pt x="205867" y="2159"/>
                </a:lnTo>
                <a:lnTo>
                  <a:pt x="203454" y="1524"/>
                </a:lnTo>
                <a:lnTo>
                  <a:pt x="177038" y="0"/>
                </a:lnTo>
                <a:lnTo>
                  <a:pt x="0" y="0"/>
                </a:lnTo>
                <a:lnTo>
                  <a:pt x="0" y="277114"/>
                </a:lnTo>
                <a:lnTo>
                  <a:pt x="180086" y="277114"/>
                </a:lnTo>
                <a:lnTo>
                  <a:pt x="229616" y="268986"/>
                </a:lnTo>
                <a:lnTo>
                  <a:pt x="269240" y="218186"/>
                </a:lnTo>
                <a:lnTo>
                  <a:pt x="271907" y="205486"/>
                </a:lnTo>
                <a:lnTo>
                  <a:pt x="273354" y="181229"/>
                </a:lnTo>
                <a:close/>
              </a:path>
              <a:path w="575945" h="277494">
                <a:moveTo>
                  <a:pt x="575437" y="94996"/>
                </a:moveTo>
                <a:lnTo>
                  <a:pt x="573913" y="67691"/>
                </a:lnTo>
                <a:lnTo>
                  <a:pt x="569087" y="45593"/>
                </a:lnTo>
                <a:lnTo>
                  <a:pt x="547751" y="15367"/>
                </a:lnTo>
                <a:lnTo>
                  <a:pt x="510032" y="2184"/>
                </a:lnTo>
                <a:lnTo>
                  <a:pt x="510032" y="217932"/>
                </a:lnTo>
                <a:lnTo>
                  <a:pt x="385318" y="217932"/>
                </a:lnTo>
                <a:lnTo>
                  <a:pt x="377698" y="216789"/>
                </a:lnTo>
                <a:lnTo>
                  <a:pt x="370840" y="212471"/>
                </a:lnTo>
                <a:lnTo>
                  <a:pt x="365887" y="203835"/>
                </a:lnTo>
                <a:lnTo>
                  <a:pt x="363982" y="189357"/>
                </a:lnTo>
                <a:lnTo>
                  <a:pt x="365887" y="174879"/>
                </a:lnTo>
                <a:lnTo>
                  <a:pt x="370840" y="166370"/>
                </a:lnTo>
                <a:lnTo>
                  <a:pt x="377698" y="162306"/>
                </a:lnTo>
                <a:lnTo>
                  <a:pt x="385318" y="161290"/>
                </a:lnTo>
                <a:lnTo>
                  <a:pt x="509993" y="161290"/>
                </a:lnTo>
                <a:lnTo>
                  <a:pt x="510032" y="217932"/>
                </a:lnTo>
                <a:lnTo>
                  <a:pt x="510032" y="2184"/>
                </a:lnTo>
                <a:lnTo>
                  <a:pt x="508508" y="1651"/>
                </a:lnTo>
                <a:lnTo>
                  <a:pt x="481330" y="0"/>
                </a:lnTo>
                <a:lnTo>
                  <a:pt x="314706" y="0"/>
                </a:lnTo>
                <a:lnTo>
                  <a:pt x="314706" y="58801"/>
                </a:lnTo>
                <a:lnTo>
                  <a:pt x="476885" y="58801"/>
                </a:lnTo>
                <a:lnTo>
                  <a:pt x="492125" y="60833"/>
                </a:lnTo>
                <a:lnTo>
                  <a:pt x="502412" y="67310"/>
                </a:lnTo>
                <a:lnTo>
                  <a:pt x="508127" y="78740"/>
                </a:lnTo>
                <a:lnTo>
                  <a:pt x="509955" y="94996"/>
                </a:lnTo>
                <a:lnTo>
                  <a:pt x="509955" y="105410"/>
                </a:lnTo>
                <a:lnTo>
                  <a:pt x="375539" y="105410"/>
                </a:lnTo>
                <a:lnTo>
                  <a:pt x="347980" y="108458"/>
                </a:lnTo>
                <a:lnTo>
                  <a:pt x="326517" y="117602"/>
                </a:lnTo>
                <a:lnTo>
                  <a:pt x="311277" y="133096"/>
                </a:lnTo>
                <a:lnTo>
                  <a:pt x="302133" y="155448"/>
                </a:lnTo>
                <a:lnTo>
                  <a:pt x="299085" y="184785"/>
                </a:lnTo>
                <a:lnTo>
                  <a:pt x="299085" y="197866"/>
                </a:lnTo>
                <a:lnTo>
                  <a:pt x="311785" y="250190"/>
                </a:lnTo>
                <a:lnTo>
                  <a:pt x="349758" y="274320"/>
                </a:lnTo>
                <a:lnTo>
                  <a:pt x="378333" y="277114"/>
                </a:lnTo>
                <a:lnTo>
                  <a:pt x="575437" y="277114"/>
                </a:lnTo>
                <a:lnTo>
                  <a:pt x="575437" y="217932"/>
                </a:lnTo>
                <a:lnTo>
                  <a:pt x="575437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14202" y="56083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4">
                <a:moveTo>
                  <a:pt x="253111" y="508"/>
                </a:moveTo>
                <a:lnTo>
                  <a:pt x="0" y="508"/>
                </a:lnTo>
                <a:lnTo>
                  <a:pt x="0" y="57658"/>
                </a:lnTo>
                <a:lnTo>
                  <a:pt x="93472" y="57658"/>
                </a:lnTo>
                <a:lnTo>
                  <a:pt x="93472" y="277368"/>
                </a:lnTo>
                <a:lnTo>
                  <a:pt x="159512" y="277368"/>
                </a:lnTo>
                <a:lnTo>
                  <a:pt x="159512" y="57658"/>
                </a:lnTo>
                <a:lnTo>
                  <a:pt x="253111" y="57658"/>
                </a:lnTo>
                <a:lnTo>
                  <a:pt x="253111" y="508"/>
                </a:lnTo>
                <a:close/>
              </a:path>
              <a:path w="535940" h="277494">
                <a:moveTo>
                  <a:pt x="535940" y="94996"/>
                </a:moveTo>
                <a:lnTo>
                  <a:pt x="534289" y="67691"/>
                </a:lnTo>
                <a:lnTo>
                  <a:pt x="529463" y="45593"/>
                </a:lnTo>
                <a:lnTo>
                  <a:pt x="508254" y="15367"/>
                </a:lnTo>
                <a:lnTo>
                  <a:pt x="470535" y="2184"/>
                </a:lnTo>
                <a:lnTo>
                  <a:pt x="470535" y="217932"/>
                </a:lnTo>
                <a:lnTo>
                  <a:pt x="345821" y="217932"/>
                </a:lnTo>
                <a:lnTo>
                  <a:pt x="338201" y="216789"/>
                </a:lnTo>
                <a:lnTo>
                  <a:pt x="331343" y="212471"/>
                </a:lnTo>
                <a:lnTo>
                  <a:pt x="326390" y="203835"/>
                </a:lnTo>
                <a:lnTo>
                  <a:pt x="324485" y="189357"/>
                </a:lnTo>
                <a:lnTo>
                  <a:pt x="326390" y="174879"/>
                </a:lnTo>
                <a:lnTo>
                  <a:pt x="331343" y="166370"/>
                </a:lnTo>
                <a:lnTo>
                  <a:pt x="338201" y="162306"/>
                </a:lnTo>
                <a:lnTo>
                  <a:pt x="345821" y="161290"/>
                </a:lnTo>
                <a:lnTo>
                  <a:pt x="470496" y="161290"/>
                </a:lnTo>
                <a:lnTo>
                  <a:pt x="470535" y="217932"/>
                </a:lnTo>
                <a:lnTo>
                  <a:pt x="470535" y="2184"/>
                </a:lnTo>
                <a:lnTo>
                  <a:pt x="469011" y="1651"/>
                </a:lnTo>
                <a:lnTo>
                  <a:pt x="441706" y="0"/>
                </a:lnTo>
                <a:lnTo>
                  <a:pt x="275209" y="0"/>
                </a:lnTo>
                <a:lnTo>
                  <a:pt x="275209" y="58801"/>
                </a:lnTo>
                <a:lnTo>
                  <a:pt x="437515" y="58801"/>
                </a:lnTo>
                <a:lnTo>
                  <a:pt x="452628" y="60833"/>
                </a:lnTo>
                <a:lnTo>
                  <a:pt x="462915" y="67310"/>
                </a:lnTo>
                <a:lnTo>
                  <a:pt x="468630" y="78740"/>
                </a:lnTo>
                <a:lnTo>
                  <a:pt x="470458" y="94996"/>
                </a:lnTo>
                <a:lnTo>
                  <a:pt x="470458" y="105410"/>
                </a:lnTo>
                <a:lnTo>
                  <a:pt x="336042" y="105410"/>
                </a:lnTo>
                <a:lnTo>
                  <a:pt x="308483" y="108458"/>
                </a:lnTo>
                <a:lnTo>
                  <a:pt x="287020" y="117602"/>
                </a:lnTo>
                <a:lnTo>
                  <a:pt x="271780" y="133096"/>
                </a:lnTo>
                <a:lnTo>
                  <a:pt x="262636" y="155448"/>
                </a:lnTo>
                <a:lnTo>
                  <a:pt x="259588" y="184785"/>
                </a:lnTo>
                <a:lnTo>
                  <a:pt x="259588" y="197866"/>
                </a:lnTo>
                <a:lnTo>
                  <a:pt x="272288" y="250190"/>
                </a:lnTo>
                <a:lnTo>
                  <a:pt x="310261" y="274320"/>
                </a:lnTo>
                <a:lnTo>
                  <a:pt x="338836" y="277114"/>
                </a:lnTo>
                <a:lnTo>
                  <a:pt x="535940" y="277114"/>
                </a:lnTo>
                <a:lnTo>
                  <a:pt x="535940" y="217932"/>
                </a:lnTo>
                <a:lnTo>
                  <a:pt x="535940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8686799" cy="68579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1938" y="2229103"/>
            <a:ext cx="8233461" cy="85087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60" dirty="0">
                <a:solidFill>
                  <a:srgbClr val="FFFFFF"/>
                </a:solidFill>
              </a:rPr>
              <a:t>0</a:t>
            </a:r>
            <a:r>
              <a:rPr lang="es-PE" sz="5400" spc="-60" dirty="0">
                <a:solidFill>
                  <a:srgbClr val="FFFFFF"/>
                </a:solidFill>
              </a:rPr>
              <a:t>2</a:t>
            </a:r>
            <a:r>
              <a:rPr sz="5400" spc="-260" dirty="0">
                <a:solidFill>
                  <a:srgbClr val="FFFFFF"/>
                </a:solidFill>
              </a:rPr>
              <a:t> </a:t>
            </a:r>
            <a:r>
              <a:rPr lang="es-ES" sz="5400" spc="-125" dirty="0">
                <a:solidFill>
                  <a:srgbClr val="FFFFFF"/>
                </a:solidFill>
              </a:rPr>
              <a:t>Librería en angular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55395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606" y="289305"/>
            <a:ext cx="4966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000" spc="-95" dirty="0">
                <a:solidFill>
                  <a:srgbClr val="000000"/>
                </a:solidFill>
                <a:latin typeface="Verdana"/>
                <a:cs typeface="Verdana"/>
              </a:rPr>
              <a:t>Librer</a:t>
            </a:r>
            <a:r>
              <a:rPr lang="es-PE" sz="3000" spc="-95" dirty="0" err="1">
                <a:solidFill>
                  <a:srgbClr val="000000"/>
                </a:solidFill>
                <a:latin typeface="Verdana"/>
                <a:cs typeface="Verdana"/>
              </a:rPr>
              <a:t>ía</a:t>
            </a:r>
            <a:endParaRPr lang="es-ES" sz="3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63D1391-B25B-354D-B790-11C5DAFE2728}"/>
              </a:ext>
            </a:extLst>
          </p:cNvPr>
          <p:cNvSpPr txBox="1">
            <a:spLocks/>
          </p:cNvSpPr>
          <p:nvPr/>
        </p:nvSpPr>
        <p:spPr>
          <a:xfrm>
            <a:off x="838200" y="1981200"/>
            <a:ext cx="4966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3600" kern="0" spc="-95" dirty="0">
                <a:solidFill>
                  <a:srgbClr val="000000"/>
                </a:solidFill>
                <a:latin typeface="Verdana"/>
                <a:cs typeface="Verdana"/>
              </a:rPr>
              <a:t>¿Qué es una librería?</a:t>
            </a:r>
            <a:endParaRPr lang="es-ES" sz="3600" kern="0" dirty="0">
              <a:latin typeface="Verdana"/>
              <a:cs typeface="Verdan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03754D-A299-5CCE-A544-14E6B43C9335}"/>
              </a:ext>
            </a:extLst>
          </p:cNvPr>
          <p:cNvSpPr txBox="1"/>
          <p:nvPr/>
        </p:nvSpPr>
        <p:spPr>
          <a:xfrm>
            <a:off x="838200" y="3400148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un conjunto de componentes, módulos, servicios, pipes, directivas unificadas en un solo proyecto para reutilizarse en diferentes aplicaciones.</a:t>
            </a:r>
          </a:p>
          <a:p>
            <a:pPr algn="just"/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Está a diferencia de una app no puede correr o ejecutarse por sí sola, debe ser importada y usada en una app.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582F46F-1675-DD21-AD15-C5CB8F51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883" y="2057400"/>
            <a:ext cx="3446397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2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9C52D9B7-AE5E-7113-F4A6-4B6CD4A88CA2}"/>
              </a:ext>
            </a:extLst>
          </p:cNvPr>
          <p:cNvSpPr txBox="1">
            <a:spLocks/>
          </p:cNvSpPr>
          <p:nvPr/>
        </p:nvSpPr>
        <p:spPr>
          <a:xfrm>
            <a:off x="457606" y="289305"/>
            <a:ext cx="678139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3000" kern="0" spc="-95" dirty="0">
                <a:solidFill>
                  <a:srgbClr val="000000"/>
                </a:solidFill>
                <a:latin typeface="Verdana"/>
                <a:cs typeface="Verdana"/>
              </a:rPr>
              <a:t>Ventajas</a:t>
            </a:r>
            <a:endParaRPr lang="es-ES" sz="3000" kern="0" dirty="0">
              <a:latin typeface="Verdana"/>
              <a:cs typeface="Verdana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FCFED2-FA98-62B1-BD8D-E764E5E57874}"/>
              </a:ext>
            </a:extLst>
          </p:cNvPr>
          <p:cNvSpPr txBox="1"/>
          <p:nvPr/>
        </p:nvSpPr>
        <p:spPr>
          <a:xfrm>
            <a:off x="1151878" y="22860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374151"/>
                </a:solidFill>
                <a:latin typeface="Sans "/>
              </a:rPr>
              <a:t>En</a:t>
            </a:r>
            <a:r>
              <a:rPr lang="es-PE" b="0" i="0" dirty="0">
                <a:solidFill>
                  <a:srgbClr val="374151"/>
                </a:solidFill>
                <a:effectLst/>
                <a:latin typeface="Sans "/>
              </a:rPr>
              <a:t>capsular funcionalidades específicas en un componente, para poder reutilizar en diferentes proyectos.</a:t>
            </a:r>
            <a:endParaRPr lang="es-ES" b="0" i="0" dirty="0">
              <a:solidFill>
                <a:srgbClr val="374151"/>
              </a:solidFill>
              <a:effectLst/>
              <a:latin typeface="Sans 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42A73C-B334-0FFC-8159-4871F46E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63" y="872167"/>
            <a:ext cx="1449669" cy="14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C01D18-59C0-FC58-4AA8-47BAA0BA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91" y="868702"/>
            <a:ext cx="1376009" cy="137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7E0AF8C-6BF5-92B4-EF02-D85C96DB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87" y="3699579"/>
            <a:ext cx="1207023" cy="12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C0EC3B2-128C-17A4-8D7C-2D0D6DD6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940" y="3625177"/>
            <a:ext cx="1345113" cy="13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AC02B4-A0CD-7489-CBEE-791069975563}"/>
              </a:ext>
            </a:extLst>
          </p:cNvPr>
          <p:cNvSpPr txBox="1"/>
          <p:nvPr/>
        </p:nvSpPr>
        <p:spPr>
          <a:xfrm>
            <a:off x="6740095" y="22098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374151"/>
                </a:solidFill>
                <a:latin typeface="Sans "/>
              </a:rPr>
              <a:t>F</a:t>
            </a:r>
            <a:r>
              <a:rPr lang="es-PE" b="0" i="0" dirty="0" err="1">
                <a:solidFill>
                  <a:srgbClr val="374151"/>
                </a:solidFill>
                <a:effectLst/>
                <a:latin typeface="Sans "/>
              </a:rPr>
              <a:t>acilita</a:t>
            </a:r>
            <a:r>
              <a:rPr lang="es-PE" b="0" i="0" dirty="0">
                <a:solidFill>
                  <a:srgbClr val="374151"/>
                </a:solidFill>
                <a:effectLst/>
                <a:latin typeface="Sans "/>
              </a:rPr>
              <a:t> el mantenimiento y la gestión de las actualizaciones en todos los proyectos que utilizan la librería</a:t>
            </a:r>
            <a:endParaRPr lang="es-ES" b="0" i="0" dirty="0">
              <a:solidFill>
                <a:srgbClr val="374151"/>
              </a:solidFill>
              <a:effectLst/>
              <a:latin typeface="Sans 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0E320D-406D-46A3-6A04-47986865EDE9}"/>
              </a:ext>
            </a:extLst>
          </p:cNvPr>
          <p:cNvSpPr txBox="1"/>
          <p:nvPr/>
        </p:nvSpPr>
        <p:spPr>
          <a:xfrm>
            <a:off x="6700011" y="5020210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374151"/>
                </a:solidFill>
                <a:effectLst/>
                <a:latin typeface="Sans "/>
              </a:rPr>
              <a:t>Compatible con aplicativos móviles basados en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ans "/>
              </a:rPr>
              <a:t>Ionic</a:t>
            </a:r>
            <a:r>
              <a:rPr lang="es-ES" b="0" i="0" dirty="0">
                <a:solidFill>
                  <a:srgbClr val="374151"/>
                </a:solidFill>
                <a:effectLst/>
                <a:latin typeface="Sans 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7137BC-0F5D-2225-6476-706D9DA8AA55}"/>
              </a:ext>
            </a:extLst>
          </p:cNvPr>
          <p:cNvSpPr txBox="1"/>
          <p:nvPr/>
        </p:nvSpPr>
        <p:spPr>
          <a:xfrm>
            <a:off x="1143000" y="4991672"/>
            <a:ext cx="3352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374151"/>
                </a:solidFill>
                <a:latin typeface="Sans "/>
              </a:rPr>
              <a:t>Definir y mantener un conjunto de estilos para poder </a:t>
            </a:r>
            <a:r>
              <a:rPr lang="es-PE" dirty="0">
                <a:solidFill>
                  <a:srgbClr val="374151"/>
                </a:solidFill>
                <a:latin typeface="Sans "/>
              </a:rPr>
              <a:t>garantizar una apariencia y comportamiento consistente en todas las aplicaciones que la utilizan.</a:t>
            </a:r>
            <a:endParaRPr lang="es-ES" b="0" i="0" dirty="0">
              <a:solidFill>
                <a:srgbClr val="374151"/>
              </a:solidFill>
              <a:effectLst/>
              <a:latin typeface="Sans "/>
            </a:endParaRPr>
          </a:p>
        </p:txBody>
      </p:sp>
    </p:spTree>
    <p:extLst>
      <p:ext uri="{BB962C8B-B14F-4D97-AF65-F5344CB8AC3E}">
        <p14:creationId xmlns:p14="http://schemas.microsoft.com/office/powerpoint/2010/main" val="41806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392" y="5330952"/>
            <a:ext cx="1571244" cy="7132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0455" y="6135623"/>
            <a:ext cx="10928350" cy="0"/>
          </a:xfrm>
          <a:custGeom>
            <a:avLst/>
            <a:gdLst/>
            <a:ahLst/>
            <a:cxnLst/>
            <a:rect l="l" t="t" r="r" b="b"/>
            <a:pathLst>
              <a:path w="10928350">
                <a:moveTo>
                  <a:pt x="10928350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8235" y="557783"/>
            <a:ext cx="287655" cy="283845"/>
          </a:xfrm>
          <a:custGeom>
            <a:avLst/>
            <a:gdLst/>
            <a:ahLst/>
            <a:cxnLst/>
            <a:rect l="l" t="t" r="r" b="b"/>
            <a:pathLst>
              <a:path w="287654" h="283844">
                <a:moveTo>
                  <a:pt x="59055" y="0"/>
                </a:moveTo>
                <a:lnTo>
                  <a:pt x="12954" y="20700"/>
                </a:lnTo>
                <a:lnTo>
                  <a:pt x="0" y="73025"/>
                </a:lnTo>
                <a:lnTo>
                  <a:pt x="0" y="280288"/>
                </a:lnTo>
                <a:lnTo>
                  <a:pt x="65278" y="280288"/>
                </a:lnTo>
                <a:lnTo>
                  <a:pt x="65150" y="97408"/>
                </a:lnTo>
                <a:lnTo>
                  <a:pt x="64135" y="69976"/>
                </a:lnTo>
                <a:lnTo>
                  <a:pt x="64262" y="67055"/>
                </a:lnTo>
                <a:lnTo>
                  <a:pt x="67818" y="65150"/>
                </a:lnTo>
                <a:lnTo>
                  <a:pt x="69596" y="66801"/>
                </a:lnTo>
                <a:lnTo>
                  <a:pt x="132334" y="183133"/>
                </a:lnTo>
                <a:lnTo>
                  <a:pt x="162306" y="236600"/>
                </a:lnTo>
                <a:lnTo>
                  <a:pt x="181610" y="264540"/>
                </a:lnTo>
                <a:lnTo>
                  <a:pt x="208915" y="281050"/>
                </a:lnTo>
                <a:lnTo>
                  <a:pt x="228219" y="283463"/>
                </a:lnTo>
                <a:lnTo>
                  <a:pt x="244729" y="281686"/>
                </a:lnTo>
                <a:lnTo>
                  <a:pt x="260731" y="275463"/>
                </a:lnTo>
                <a:lnTo>
                  <a:pt x="274320" y="262636"/>
                </a:lnTo>
                <a:lnTo>
                  <a:pt x="283718" y="241553"/>
                </a:lnTo>
                <a:lnTo>
                  <a:pt x="287274" y="210312"/>
                </a:lnTo>
                <a:lnTo>
                  <a:pt x="287274" y="2920"/>
                </a:lnTo>
                <a:lnTo>
                  <a:pt x="221996" y="2920"/>
                </a:lnTo>
                <a:lnTo>
                  <a:pt x="222123" y="185927"/>
                </a:lnTo>
                <a:lnTo>
                  <a:pt x="223139" y="213487"/>
                </a:lnTo>
                <a:lnTo>
                  <a:pt x="223012" y="216280"/>
                </a:lnTo>
                <a:lnTo>
                  <a:pt x="219456" y="218186"/>
                </a:lnTo>
                <a:lnTo>
                  <a:pt x="217550" y="216535"/>
                </a:lnTo>
                <a:lnTo>
                  <a:pt x="151892" y="95757"/>
                </a:lnTo>
                <a:lnTo>
                  <a:pt x="123063" y="43941"/>
                </a:lnTo>
                <a:lnTo>
                  <a:pt x="105664" y="18795"/>
                </a:lnTo>
                <a:lnTo>
                  <a:pt x="78359" y="2286"/>
                </a:lnTo>
                <a:lnTo>
                  <a:pt x="59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17862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512" y="276860"/>
                </a:lnTo>
                <a:lnTo>
                  <a:pt x="159512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91928" y="561339"/>
            <a:ext cx="253365" cy="276860"/>
          </a:xfrm>
          <a:custGeom>
            <a:avLst/>
            <a:gdLst/>
            <a:ahLst/>
            <a:cxnLst/>
            <a:rect l="l" t="t" r="r" b="b"/>
            <a:pathLst>
              <a:path w="253365" h="276859">
                <a:moveTo>
                  <a:pt x="252984" y="0"/>
                </a:moveTo>
                <a:lnTo>
                  <a:pt x="0" y="0"/>
                </a:lnTo>
                <a:lnTo>
                  <a:pt x="0" y="57150"/>
                </a:lnTo>
                <a:lnTo>
                  <a:pt x="93345" y="57150"/>
                </a:lnTo>
                <a:lnTo>
                  <a:pt x="93345" y="276860"/>
                </a:lnTo>
                <a:lnTo>
                  <a:pt x="159639" y="276860"/>
                </a:lnTo>
                <a:lnTo>
                  <a:pt x="159639" y="57150"/>
                </a:lnTo>
                <a:lnTo>
                  <a:pt x="252984" y="57150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5430" y="560831"/>
            <a:ext cx="575945" cy="277495"/>
          </a:xfrm>
          <a:custGeom>
            <a:avLst/>
            <a:gdLst/>
            <a:ahLst/>
            <a:cxnLst/>
            <a:rect l="l" t="t" r="r" b="b"/>
            <a:pathLst>
              <a:path w="575945" h="277494">
                <a:moveTo>
                  <a:pt x="273354" y="181229"/>
                </a:moveTo>
                <a:lnTo>
                  <a:pt x="273342" y="95885"/>
                </a:lnTo>
                <a:lnTo>
                  <a:pt x="265938" y="46101"/>
                </a:lnTo>
                <a:lnTo>
                  <a:pt x="242951" y="15367"/>
                </a:lnTo>
                <a:lnTo>
                  <a:pt x="205867" y="2159"/>
                </a:lnTo>
                <a:lnTo>
                  <a:pt x="205867" y="95885"/>
                </a:lnTo>
                <a:lnTo>
                  <a:pt x="205867" y="181229"/>
                </a:lnTo>
                <a:lnTo>
                  <a:pt x="203962" y="198247"/>
                </a:lnTo>
                <a:lnTo>
                  <a:pt x="198247" y="209677"/>
                </a:lnTo>
                <a:lnTo>
                  <a:pt x="187960" y="216154"/>
                </a:lnTo>
                <a:lnTo>
                  <a:pt x="172720" y="218186"/>
                </a:lnTo>
                <a:lnTo>
                  <a:pt x="66167" y="218186"/>
                </a:lnTo>
                <a:lnTo>
                  <a:pt x="66167" y="59055"/>
                </a:lnTo>
                <a:lnTo>
                  <a:pt x="172720" y="59055"/>
                </a:lnTo>
                <a:lnTo>
                  <a:pt x="187960" y="61087"/>
                </a:lnTo>
                <a:lnTo>
                  <a:pt x="198247" y="67564"/>
                </a:lnTo>
                <a:lnTo>
                  <a:pt x="203962" y="78994"/>
                </a:lnTo>
                <a:lnTo>
                  <a:pt x="205867" y="95885"/>
                </a:lnTo>
                <a:lnTo>
                  <a:pt x="205867" y="2159"/>
                </a:lnTo>
                <a:lnTo>
                  <a:pt x="203454" y="1524"/>
                </a:lnTo>
                <a:lnTo>
                  <a:pt x="177038" y="0"/>
                </a:lnTo>
                <a:lnTo>
                  <a:pt x="0" y="0"/>
                </a:lnTo>
                <a:lnTo>
                  <a:pt x="0" y="277114"/>
                </a:lnTo>
                <a:lnTo>
                  <a:pt x="180086" y="277114"/>
                </a:lnTo>
                <a:lnTo>
                  <a:pt x="229616" y="268986"/>
                </a:lnTo>
                <a:lnTo>
                  <a:pt x="269240" y="218186"/>
                </a:lnTo>
                <a:lnTo>
                  <a:pt x="271907" y="205486"/>
                </a:lnTo>
                <a:lnTo>
                  <a:pt x="273354" y="181229"/>
                </a:lnTo>
                <a:close/>
              </a:path>
              <a:path w="575945" h="277494">
                <a:moveTo>
                  <a:pt x="575437" y="94996"/>
                </a:moveTo>
                <a:lnTo>
                  <a:pt x="573913" y="67691"/>
                </a:lnTo>
                <a:lnTo>
                  <a:pt x="569087" y="45593"/>
                </a:lnTo>
                <a:lnTo>
                  <a:pt x="547751" y="15367"/>
                </a:lnTo>
                <a:lnTo>
                  <a:pt x="510032" y="2184"/>
                </a:lnTo>
                <a:lnTo>
                  <a:pt x="510032" y="217932"/>
                </a:lnTo>
                <a:lnTo>
                  <a:pt x="385318" y="217932"/>
                </a:lnTo>
                <a:lnTo>
                  <a:pt x="377698" y="216789"/>
                </a:lnTo>
                <a:lnTo>
                  <a:pt x="370840" y="212471"/>
                </a:lnTo>
                <a:lnTo>
                  <a:pt x="365887" y="203835"/>
                </a:lnTo>
                <a:lnTo>
                  <a:pt x="363982" y="189357"/>
                </a:lnTo>
                <a:lnTo>
                  <a:pt x="365887" y="174879"/>
                </a:lnTo>
                <a:lnTo>
                  <a:pt x="370840" y="166370"/>
                </a:lnTo>
                <a:lnTo>
                  <a:pt x="377698" y="162306"/>
                </a:lnTo>
                <a:lnTo>
                  <a:pt x="385318" y="161290"/>
                </a:lnTo>
                <a:lnTo>
                  <a:pt x="509993" y="161290"/>
                </a:lnTo>
                <a:lnTo>
                  <a:pt x="510032" y="217932"/>
                </a:lnTo>
                <a:lnTo>
                  <a:pt x="510032" y="2184"/>
                </a:lnTo>
                <a:lnTo>
                  <a:pt x="508508" y="1651"/>
                </a:lnTo>
                <a:lnTo>
                  <a:pt x="481330" y="0"/>
                </a:lnTo>
                <a:lnTo>
                  <a:pt x="314706" y="0"/>
                </a:lnTo>
                <a:lnTo>
                  <a:pt x="314706" y="58801"/>
                </a:lnTo>
                <a:lnTo>
                  <a:pt x="476885" y="58801"/>
                </a:lnTo>
                <a:lnTo>
                  <a:pt x="492125" y="60833"/>
                </a:lnTo>
                <a:lnTo>
                  <a:pt x="502412" y="67310"/>
                </a:lnTo>
                <a:lnTo>
                  <a:pt x="508127" y="78740"/>
                </a:lnTo>
                <a:lnTo>
                  <a:pt x="509955" y="94996"/>
                </a:lnTo>
                <a:lnTo>
                  <a:pt x="509955" y="105410"/>
                </a:lnTo>
                <a:lnTo>
                  <a:pt x="375539" y="105410"/>
                </a:lnTo>
                <a:lnTo>
                  <a:pt x="347980" y="108458"/>
                </a:lnTo>
                <a:lnTo>
                  <a:pt x="326517" y="117602"/>
                </a:lnTo>
                <a:lnTo>
                  <a:pt x="311277" y="133096"/>
                </a:lnTo>
                <a:lnTo>
                  <a:pt x="302133" y="155448"/>
                </a:lnTo>
                <a:lnTo>
                  <a:pt x="299085" y="184785"/>
                </a:lnTo>
                <a:lnTo>
                  <a:pt x="299085" y="197866"/>
                </a:lnTo>
                <a:lnTo>
                  <a:pt x="311785" y="250190"/>
                </a:lnTo>
                <a:lnTo>
                  <a:pt x="349758" y="274320"/>
                </a:lnTo>
                <a:lnTo>
                  <a:pt x="378333" y="277114"/>
                </a:lnTo>
                <a:lnTo>
                  <a:pt x="575437" y="277114"/>
                </a:lnTo>
                <a:lnTo>
                  <a:pt x="575437" y="217932"/>
                </a:lnTo>
                <a:lnTo>
                  <a:pt x="575437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14202" y="560831"/>
            <a:ext cx="535940" cy="277495"/>
          </a:xfrm>
          <a:custGeom>
            <a:avLst/>
            <a:gdLst/>
            <a:ahLst/>
            <a:cxnLst/>
            <a:rect l="l" t="t" r="r" b="b"/>
            <a:pathLst>
              <a:path w="535940" h="277494">
                <a:moveTo>
                  <a:pt x="253111" y="508"/>
                </a:moveTo>
                <a:lnTo>
                  <a:pt x="0" y="508"/>
                </a:lnTo>
                <a:lnTo>
                  <a:pt x="0" y="57658"/>
                </a:lnTo>
                <a:lnTo>
                  <a:pt x="93472" y="57658"/>
                </a:lnTo>
                <a:lnTo>
                  <a:pt x="93472" y="277368"/>
                </a:lnTo>
                <a:lnTo>
                  <a:pt x="159512" y="277368"/>
                </a:lnTo>
                <a:lnTo>
                  <a:pt x="159512" y="57658"/>
                </a:lnTo>
                <a:lnTo>
                  <a:pt x="253111" y="57658"/>
                </a:lnTo>
                <a:lnTo>
                  <a:pt x="253111" y="508"/>
                </a:lnTo>
                <a:close/>
              </a:path>
              <a:path w="535940" h="277494">
                <a:moveTo>
                  <a:pt x="535940" y="94996"/>
                </a:moveTo>
                <a:lnTo>
                  <a:pt x="534289" y="67691"/>
                </a:lnTo>
                <a:lnTo>
                  <a:pt x="529463" y="45593"/>
                </a:lnTo>
                <a:lnTo>
                  <a:pt x="508254" y="15367"/>
                </a:lnTo>
                <a:lnTo>
                  <a:pt x="470535" y="2184"/>
                </a:lnTo>
                <a:lnTo>
                  <a:pt x="470535" y="217932"/>
                </a:lnTo>
                <a:lnTo>
                  <a:pt x="345821" y="217932"/>
                </a:lnTo>
                <a:lnTo>
                  <a:pt x="338201" y="216789"/>
                </a:lnTo>
                <a:lnTo>
                  <a:pt x="331343" y="212471"/>
                </a:lnTo>
                <a:lnTo>
                  <a:pt x="326390" y="203835"/>
                </a:lnTo>
                <a:lnTo>
                  <a:pt x="324485" y="189357"/>
                </a:lnTo>
                <a:lnTo>
                  <a:pt x="326390" y="174879"/>
                </a:lnTo>
                <a:lnTo>
                  <a:pt x="331343" y="166370"/>
                </a:lnTo>
                <a:lnTo>
                  <a:pt x="338201" y="162306"/>
                </a:lnTo>
                <a:lnTo>
                  <a:pt x="345821" y="161290"/>
                </a:lnTo>
                <a:lnTo>
                  <a:pt x="470496" y="161290"/>
                </a:lnTo>
                <a:lnTo>
                  <a:pt x="470535" y="217932"/>
                </a:lnTo>
                <a:lnTo>
                  <a:pt x="470535" y="2184"/>
                </a:lnTo>
                <a:lnTo>
                  <a:pt x="469011" y="1651"/>
                </a:lnTo>
                <a:lnTo>
                  <a:pt x="441706" y="0"/>
                </a:lnTo>
                <a:lnTo>
                  <a:pt x="275209" y="0"/>
                </a:lnTo>
                <a:lnTo>
                  <a:pt x="275209" y="58801"/>
                </a:lnTo>
                <a:lnTo>
                  <a:pt x="437515" y="58801"/>
                </a:lnTo>
                <a:lnTo>
                  <a:pt x="452628" y="60833"/>
                </a:lnTo>
                <a:lnTo>
                  <a:pt x="462915" y="67310"/>
                </a:lnTo>
                <a:lnTo>
                  <a:pt x="468630" y="78740"/>
                </a:lnTo>
                <a:lnTo>
                  <a:pt x="470458" y="94996"/>
                </a:lnTo>
                <a:lnTo>
                  <a:pt x="470458" y="105410"/>
                </a:lnTo>
                <a:lnTo>
                  <a:pt x="336042" y="105410"/>
                </a:lnTo>
                <a:lnTo>
                  <a:pt x="308483" y="108458"/>
                </a:lnTo>
                <a:lnTo>
                  <a:pt x="287020" y="117602"/>
                </a:lnTo>
                <a:lnTo>
                  <a:pt x="271780" y="133096"/>
                </a:lnTo>
                <a:lnTo>
                  <a:pt x="262636" y="155448"/>
                </a:lnTo>
                <a:lnTo>
                  <a:pt x="259588" y="184785"/>
                </a:lnTo>
                <a:lnTo>
                  <a:pt x="259588" y="197866"/>
                </a:lnTo>
                <a:lnTo>
                  <a:pt x="272288" y="250190"/>
                </a:lnTo>
                <a:lnTo>
                  <a:pt x="310261" y="274320"/>
                </a:lnTo>
                <a:lnTo>
                  <a:pt x="338836" y="277114"/>
                </a:lnTo>
                <a:lnTo>
                  <a:pt x="535940" y="277114"/>
                </a:lnTo>
                <a:lnTo>
                  <a:pt x="535940" y="217932"/>
                </a:lnTo>
                <a:lnTo>
                  <a:pt x="535940" y="94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686799" cy="68579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1939" y="2969767"/>
            <a:ext cx="670946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0" dirty="0">
                <a:solidFill>
                  <a:srgbClr val="FFFFFF"/>
                </a:solidFill>
              </a:rPr>
              <a:t>0</a:t>
            </a:r>
            <a:r>
              <a:rPr lang="es-ES" sz="5400" spc="-60" dirty="0">
                <a:solidFill>
                  <a:srgbClr val="FFFFFF"/>
                </a:solidFill>
              </a:rPr>
              <a:t>3 </a:t>
            </a:r>
            <a:r>
              <a:rPr lang="es-ES" sz="5400" b="1" spc="-60" dirty="0">
                <a:solidFill>
                  <a:srgbClr val="FFFFFF"/>
                </a:solidFill>
              </a:rPr>
              <a:t>Estructura</a:t>
            </a:r>
            <a:endParaRPr sz="5400" b="1" dirty="0"/>
          </a:p>
        </p:txBody>
      </p:sp>
    </p:spTree>
    <p:extLst>
      <p:ext uri="{BB962C8B-B14F-4D97-AF65-F5344CB8AC3E}">
        <p14:creationId xmlns:p14="http://schemas.microsoft.com/office/powerpoint/2010/main" val="30200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081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291" y="800100"/>
            <a:ext cx="7945120" cy="73660"/>
          </a:xfrm>
          <a:custGeom>
            <a:avLst/>
            <a:gdLst/>
            <a:ahLst/>
            <a:cxnLst/>
            <a:rect l="l" t="t" r="r" b="b"/>
            <a:pathLst>
              <a:path w="7945120" h="73659">
                <a:moveTo>
                  <a:pt x="7944611" y="0"/>
                </a:moveTo>
                <a:lnTo>
                  <a:pt x="0" y="0"/>
                </a:lnTo>
                <a:lnTo>
                  <a:pt x="0" y="73151"/>
                </a:lnTo>
                <a:lnTo>
                  <a:pt x="7944611" y="73151"/>
                </a:lnTo>
                <a:lnTo>
                  <a:pt x="79446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8192" y="262682"/>
            <a:ext cx="2479990" cy="36160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9C52D9B7-AE5E-7113-F4A6-4B6CD4A88CA2}"/>
              </a:ext>
            </a:extLst>
          </p:cNvPr>
          <p:cNvSpPr txBox="1">
            <a:spLocks/>
          </p:cNvSpPr>
          <p:nvPr/>
        </p:nvSpPr>
        <p:spPr>
          <a:xfrm>
            <a:off x="457606" y="289305"/>
            <a:ext cx="678139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505050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3000" kern="0" spc="-95" dirty="0">
                <a:solidFill>
                  <a:srgbClr val="000000"/>
                </a:solidFill>
                <a:latin typeface="Verdana"/>
                <a:cs typeface="Verdana"/>
              </a:rPr>
              <a:t>Estructura de proyecto</a:t>
            </a:r>
            <a:endParaRPr lang="es-ES" sz="3000" kern="0" dirty="0">
              <a:latin typeface="Verdana"/>
              <a:cs typeface="Verdana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6C2A3D-C5A9-CB80-480E-75838E93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36" y="262682"/>
            <a:ext cx="4993127" cy="61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244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MT</vt:lpstr>
      <vt:lpstr>Calibri</vt:lpstr>
      <vt:lpstr>Sans </vt:lpstr>
      <vt:lpstr>Söhne</vt:lpstr>
      <vt:lpstr>Verdana</vt:lpstr>
      <vt:lpstr>Office Theme</vt:lpstr>
      <vt:lpstr>Píldoras Técnicas Angular – Librería de componentes</vt:lpstr>
      <vt:lpstr>01 Angular</vt:lpstr>
      <vt:lpstr>Definición de angular</vt:lpstr>
      <vt:lpstr>CLI de angular</vt:lpstr>
      <vt:lpstr>02 Librería en angular</vt:lpstr>
      <vt:lpstr>Librería</vt:lpstr>
      <vt:lpstr>Presentación de PowerPoint</vt:lpstr>
      <vt:lpstr>03 Estructura</vt:lpstr>
      <vt:lpstr>Presentación de PowerPoint</vt:lpstr>
      <vt:lpstr>Presentación de PowerPoint</vt:lpstr>
      <vt:lpstr>Recursos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Euclides Jose Perez Camacaro</dc:creator>
  <cp:lastModifiedBy>NTT DATA.Abramonte Chavez, Carlos Wilfredo</cp:lastModifiedBy>
  <cp:revision>18</cp:revision>
  <dcterms:created xsi:type="dcterms:W3CDTF">2023-06-20T16:28:26Z</dcterms:created>
  <dcterms:modified xsi:type="dcterms:W3CDTF">2023-11-23T06:00:42Z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2023-06-20T00:00:00Z</vt:filetime>
  </property>
</Properties>
</file>