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Aplicación Comercial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Juan Carlos Zuluaga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87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Crear una aplicación comercial donde se puedan realizar compras, ventas, devoluciones, traslados entre bodegas, inventario físico y otros tipos de movimientos</a:t>
            </a:r>
          </a:p>
          <a:p>
            <a:r>
              <a:rPr lang="es-CO" dirty="0" smtClean="0"/>
              <a:t>La aplicación la crearemos en varias fases:</a:t>
            </a:r>
          </a:p>
          <a:p>
            <a:pPr lvl="1"/>
            <a:r>
              <a:rPr lang="es-CO" dirty="0" smtClean="0"/>
              <a:t>Fase I: Creación de la base de datos</a:t>
            </a:r>
          </a:p>
          <a:p>
            <a:pPr lvl="1"/>
            <a:r>
              <a:rPr lang="es-CO" dirty="0" smtClean="0"/>
              <a:t>Fase II: Aplicación Stand Alone con arquitectura cliente servidor</a:t>
            </a:r>
          </a:p>
          <a:p>
            <a:pPr lvl="1"/>
            <a:r>
              <a:rPr lang="es-CO" dirty="0" smtClean="0"/>
              <a:t>Fase III: Aplicación WEB donde usaremos las mismas clases de acceso a datos, solo cambiaremos la capa de presentación e incluiremos seguridad integrada</a:t>
            </a:r>
          </a:p>
          <a:p>
            <a:pPr lvl="1"/>
            <a:r>
              <a:rPr lang="es-CO" dirty="0" smtClean="0"/>
              <a:t>Fase IV: Aplicación móvil para realizar ciertas operaciones en el sistema. Esta aplicación accederá a los datos mediante un WEB </a:t>
            </a:r>
            <a:r>
              <a:rPr lang="es-CO" dirty="0" err="1" smtClean="0"/>
              <a:t>Service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32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Arquitectura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8151"/>
            <a:ext cx="7511925" cy="51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0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Reglas de negocio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0893"/>
          </a:xfrm>
        </p:spPr>
        <p:txBody>
          <a:bodyPr>
            <a:normAutofit/>
          </a:bodyPr>
          <a:lstStyle/>
          <a:p>
            <a:r>
              <a:rPr lang="es-CO" dirty="0" smtClean="0"/>
              <a:t>Los productos podrán ser vendidos por su código interno, su descripción o uno de los códigos de barras asociados</a:t>
            </a:r>
          </a:p>
          <a:p>
            <a:r>
              <a:rPr lang="es-CO" dirty="0" smtClean="0"/>
              <a:t>Se podrán hacer ventas sin ingresar las compras, esto genera un inventario negativo, pero al momento de ingresar las compras, se organiza el inventario y se sabe el costo de la mercancía vendida y por tanto su utilidad</a:t>
            </a:r>
          </a:p>
          <a:p>
            <a:r>
              <a:rPr lang="es-CO" dirty="0" smtClean="0"/>
              <a:t>Los movimientos iniciales que tendrá la aplicación serán:</a:t>
            </a:r>
          </a:p>
          <a:p>
            <a:pPr lvl="1"/>
            <a:r>
              <a:rPr lang="es-CO" dirty="0" smtClean="0"/>
              <a:t>Compras: a proveedores</a:t>
            </a:r>
          </a:p>
          <a:p>
            <a:pPr lvl="1"/>
            <a:r>
              <a:rPr lang="es-CO" dirty="0" smtClean="0"/>
              <a:t>Ventas: a clientes</a:t>
            </a:r>
          </a:p>
          <a:p>
            <a:pPr lvl="1"/>
            <a:r>
              <a:rPr lang="es-CO" dirty="0" smtClean="0"/>
              <a:t>Devoluciones a proveedores</a:t>
            </a:r>
          </a:p>
          <a:p>
            <a:pPr lvl="1"/>
            <a:r>
              <a:rPr lang="es-CO" dirty="0" smtClean="0"/>
              <a:t>Devoluciones de clientes</a:t>
            </a:r>
          </a:p>
          <a:p>
            <a:pPr lvl="1"/>
            <a:r>
              <a:rPr lang="es-CO" dirty="0" smtClean="0"/>
              <a:t>Salidas de mercancía: diferentes motivos configurables por el usuario, como: averías, autoconsumos, ETC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065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Reglas de negocio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0893"/>
          </a:xfrm>
        </p:spPr>
        <p:txBody>
          <a:bodyPr>
            <a:normAutofit/>
          </a:bodyPr>
          <a:lstStyle/>
          <a:p>
            <a:pPr lvl="1"/>
            <a:r>
              <a:rPr lang="es-CO" dirty="0" smtClean="0"/>
              <a:t>Inventario físico: sincroniza el inventario teórico con el inventario físico</a:t>
            </a:r>
          </a:p>
          <a:p>
            <a:pPr lvl="1"/>
            <a:r>
              <a:rPr lang="es-CO" dirty="0" smtClean="0"/>
              <a:t>Traslado de mercancía entre bodegas</a:t>
            </a:r>
          </a:p>
          <a:p>
            <a:r>
              <a:rPr lang="es-CO" dirty="0" smtClean="0"/>
              <a:t>Se tendrán diferentes tipos de usuarios los cuales deberán acceder al sistema ingresando un usuario y una clave, la cual podrán y deberán cambiar periódicamente</a:t>
            </a:r>
          </a:p>
          <a:p>
            <a:r>
              <a:rPr lang="es-CO" dirty="0" smtClean="0"/>
              <a:t>Los diferentes tipos de usuario son:</a:t>
            </a:r>
          </a:p>
          <a:p>
            <a:pPr lvl="1"/>
            <a:r>
              <a:rPr lang="es-CO" dirty="0" smtClean="0"/>
              <a:t>Cajero: solo podrá vender productos</a:t>
            </a:r>
          </a:p>
          <a:p>
            <a:pPr lvl="1"/>
            <a:r>
              <a:rPr lang="es-CO" dirty="0" smtClean="0"/>
              <a:t>Administrador de inventario: realiza todas las operaciones de inventario, excepto vender, obtendrá los reportes y consultas destinados para tal fin</a:t>
            </a:r>
          </a:p>
          <a:p>
            <a:pPr lvl="1"/>
            <a:r>
              <a:rPr lang="es-CO" dirty="0" smtClean="0"/>
              <a:t>Gerente: tendrá acceso a todas las operaciones del sistema, incluyendo cambio de precios y reportes de ventas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6129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312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Aplicación Comercial</vt:lpstr>
      <vt:lpstr>Objetivo</vt:lpstr>
      <vt:lpstr>Arquitectura</vt:lpstr>
      <vt:lpstr>Reglas de negocio</vt:lpstr>
      <vt:lpstr>Reglas de negocio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Comercial</dc:title>
  <dc:creator>Juan Carlos Zuluaga Cardona</dc:creator>
  <cp:lastModifiedBy>Juan Carlos Zuluaga Cardona</cp:lastModifiedBy>
  <cp:revision>6</cp:revision>
  <dcterms:created xsi:type="dcterms:W3CDTF">2014-07-01T21:21:44Z</dcterms:created>
  <dcterms:modified xsi:type="dcterms:W3CDTF">2014-07-24T14:44:59Z</dcterms:modified>
</cp:coreProperties>
</file>