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59FD35-BF45-4C53-853D-C7C7D60D167A}" v="7" dt="2020-10-12T05:27:45.6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Pires" userId="23c1dc3d82b2e81f" providerId="LiveId" clId="{5859FD35-BF45-4C53-853D-C7C7D60D167A}"/>
    <pc:docChg chg="undo custSel mod addSld delSld modSld">
      <pc:chgData name="Carlos Pires" userId="23c1dc3d82b2e81f" providerId="LiveId" clId="{5859FD35-BF45-4C53-853D-C7C7D60D167A}" dt="2020-10-14T16:29:53.022" v="1932" actId="47"/>
      <pc:docMkLst>
        <pc:docMk/>
      </pc:docMkLst>
      <pc:sldChg chg="addSp delSp modSp del mod">
        <pc:chgData name="Carlos Pires" userId="23c1dc3d82b2e81f" providerId="LiveId" clId="{5859FD35-BF45-4C53-853D-C7C7D60D167A}" dt="2020-10-14T16:29:49.186" v="1930" actId="47"/>
        <pc:sldMkLst>
          <pc:docMk/>
          <pc:sldMk cId="3395123989" sldId="256"/>
        </pc:sldMkLst>
        <pc:spChg chg="mod">
          <ac:chgData name="Carlos Pires" userId="23c1dc3d82b2e81f" providerId="LiveId" clId="{5859FD35-BF45-4C53-853D-C7C7D60D167A}" dt="2020-10-12T06:03:21.800" v="1783" actId="1037"/>
          <ac:spMkLst>
            <pc:docMk/>
            <pc:sldMk cId="3395123989" sldId="256"/>
            <ac:spMk id="5" creationId="{AF92A86C-1FA6-4FC9-8091-68D23E25785F}"/>
          </ac:spMkLst>
        </pc:spChg>
        <pc:spChg chg="mod">
          <ac:chgData name="Carlos Pires" userId="23c1dc3d82b2e81f" providerId="LiveId" clId="{5859FD35-BF45-4C53-853D-C7C7D60D167A}" dt="2020-10-12T06:02:50.285" v="1754" actId="404"/>
          <ac:spMkLst>
            <pc:docMk/>
            <pc:sldMk cId="3395123989" sldId="256"/>
            <ac:spMk id="10" creationId="{19415972-91D0-4C2F-851D-D3718CF981E0}"/>
          </ac:spMkLst>
        </pc:spChg>
        <pc:spChg chg="mod">
          <ac:chgData name="Carlos Pires" userId="23c1dc3d82b2e81f" providerId="LiveId" clId="{5859FD35-BF45-4C53-853D-C7C7D60D167A}" dt="2020-10-12T06:03:21.800" v="1783" actId="1037"/>
          <ac:spMkLst>
            <pc:docMk/>
            <pc:sldMk cId="3395123989" sldId="256"/>
            <ac:spMk id="11" creationId="{6536A128-C3E1-4FC4-B6CB-CC837EC30631}"/>
          </ac:spMkLst>
        </pc:spChg>
        <pc:spChg chg="mod">
          <ac:chgData name="Carlos Pires" userId="23c1dc3d82b2e81f" providerId="LiveId" clId="{5859FD35-BF45-4C53-853D-C7C7D60D167A}" dt="2020-10-12T06:22:30.731" v="1901" actId="207"/>
          <ac:spMkLst>
            <pc:docMk/>
            <pc:sldMk cId="3395123989" sldId="256"/>
            <ac:spMk id="13" creationId="{5D0E8379-DDAE-48EC-8F38-5DBB35B1113F}"/>
          </ac:spMkLst>
        </pc:spChg>
        <pc:spChg chg="mod">
          <ac:chgData name="Carlos Pires" userId="23c1dc3d82b2e81f" providerId="LiveId" clId="{5859FD35-BF45-4C53-853D-C7C7D60D167A}" dt="2020-10-12T06:03:21.800" v="1783" actId="1037"/>
          <ac:spMkLst>
            <pc:docMk/>
            <pc:sldMk cId="3395123989" sldId="256"/>
            <ac:spMk id="15" creationId="{5C9B626F-6EAE-48E1-BDFD-FDCA49C451F9}"/>
          </ac:spMkLst>
        </pc:spChg>
        <pc:spChg chg="mod">
          <ac:chgData name="Carlos Pires" userId="23c1dc3d82b2e81f" providerId="LiveId" clId="{5859FD35-BF45-4C53-853D-C7C7D60D167A}" dt="2020-10-12T06:03:21.800" v="1783" actId="1037"/>
          <ac:spMkLst>
            <pc:docMk/>
            <pc:sldMk cId="3395123989" sldId="256"/>
            <ac:spMk id="17" creationId="{C1A9FE57-E641-475F-A923-B35F5894457E}"/>
          </ac:spMkLst>
        </pc:spChg>
        <pc:spChg chg="mod">
          <ac:chgData name="Carlos Pires" userId="23c1dc3d82b2e81f" providerId="LiveId" clId="{5859FD35-BF45-4C53-853D-C7C7D60D167A}" dt="2020-10-12T06:03:21.800" v="1783" actId="1037"/>
          <ac:spMkLst>
            <pc:docMk/>
            <pc:sldMk cId="3395123989" sldId="256"/>
            <ac:spMk id="19" creationId="{71FB6836-A3F9-43AB-B6B1-A6F24E09A4CC}"/>
          </ac:spMkLst>
        </pc:spChg>
        <pc:spChg chg="mod">
          <ac:chgData name="Carlos Pires" userId="23c1dc3d82b2e81f" providerId="LiveId" clId="{5859FD35-BF45-4C53-853D-C7C7D60D167A}" dt="2020-10-12T06:03:21.800" v="1783" actId="1037"/>
          <ac:spMkLst>
            <pc:docMk/>
            <pc:sldMk cId="3395123989" sldId="256"/>
            <ac:spMk id="21" creationId="{4D0A19E2-7220-4E79-9F8A-A1D1DDC2EEC5}"/>
          </ac:spMkLst>
        </pc:spChg>
        <pc:spChg chg="mod">
          <ac:chgData name="Carlos Pires" userId="23c1dc3d82b2e81f" providerId="LiveId" clId="{5859FD35-BF45-4C53-853D-C7C7D60D167A}" dt="2020-10-12T06:03:21.800" v="1783" actId="1037"/>
          <ac:spMkLst>
            <pc:docMk/>
            <pc:sldMk cId="3395123989" sldId="256"/>
            <ac:spMk id="23" creationId="{B3BDC27A-C0DE-4885-B5F2-3EE25DBE88B8}"/>
          </ac:spMkLst>
        </pc:spChg>
        <pc:spChg chg="mod">
          <ac:chgData name="Carlos Pires" userId="23c1dc3d82b2e81f" providerId="LiveId" clId="{5859FD35-BF45-4C53-853D-C7C7D60D167A}" dt="2020-10-12T06:03:21.800" v="1783" actId="1037"/>
          <ac:spMkLst>
            <pc:docMk/>
            <pc:sldMk cId="3395123989" sldId="256"/>
            <ac:spMk id="25" creationId="{17E2148C-1E91-46B0-89A6-80FD2A960135}"/>
          </ac:spMkLst>
        </pc:spChg>
        <pc:spChg chg="mod">
          <ac:chgData name="Carlos Pires" userId="23c1dc3d82b2e81f" providerId="LiveId" clId="{5859FD35-BF45-4C53-853D-C7C7D60D167A}" dt="2020-10-12T06:02:58.161" v="1755" actId="1076"/>
          <ac:spMkLst>
            <pc:docMk/>
            <pc:sldMk cId="3395123989" sldId="256"/>
            <ac:spMk id="27" creationId="{A8DA3A88-9DD9-4C4B-8C5C-CABEF1AD2457}"/>
          </ac:spMkLst>
        </pc:spChg>
        <pc:spChg chg="mod">
          <ac:chgData name="Carlos Pires" userId="23c1dc3d82b2e81f" providerId="LiveId" clId="{5859FD35-BF45-4C53-853D-C7C7D60D167A}" dt="2020-10-12T06:03:04.002" v="1757" actId="1076"/>
          <ac:spMkLst>
            <pc:docMk/>
            <pc:sldMk cId="3395123989" sldId="256"/>
            <ac:spMk id="49" creationId="{58C8DA2B-6CB1-4976-A434-72C227A3BC19}"/>
          </ac:spMkLst>
        </pc:spChg>
        <pc:spChg chg="del">
          <ac:chgData name="Carlos Pires" userId="23c1dc3d82b2e81f" providerId="LiveId" clId="{5859FD35-BF45-4C53-853D-C7C7D60D167A}" dt="2020-10-12T04:25:17.742" v="0" actId="478"/>
          <ac:spMkLst>
            <pc:docMk/>
            <pc:sldMk cId="3395123989" sldId="256"/>
            <ac:spMk id="51" creationId="{3DC7FAC1-9F3F-45A6-A802-1A44B8B4F79D}"/>
          </ac:spMkLst>
        </pc:spChg>
        <pc:spChg chg="add mod">
          <ac:chgData name="Carlos Pires" userId="23c1dc3d82b2e81f" providerId="LiveId" clId="{5859FD35-BF45-4C53-853D-C7C7D60D167A}" dt="2020-10-12T06:03:58.993" v="1862" actId="1035"/>
          <ac:spMkLst>
            <pc:docMk/>
            <pc:sldMk cId="3395123989" sldId="256"/>
            <ac:spMk id="53" creationId="{7A9E2761-5BFB-42BA-8782-A2C47A027634}"/>
          </ac:spMkLst>
        </pc:spChg>
        <pc:spChg chg="add del mod">
          <ac:chgData name="Carlos Pires" userId="23c1dc3d82b2e81f" providerId="LiveId" clId="{5859FD35-BF45-4C53-853D-C7C7D60D167A}" dt="2020-10-12T05:11:41.557" v="1137" actId="478"/>
          <ac:spMkLst>
            <pc:docMk/>
            <pc:sldMk cId="3395123989" sldId="256"/>
            <ac:spMk id="54" creationId="{9974D8CF-610D-4B20-BA5E-4947EADEA06C}"/>
          </ac:spMkLst>
        </pc:spChg>
        <pc:spChg chg="add mod">
          <ac:chgData name="Carlos Pires" userId="23c1dc3d82b2e81f" providerId="LiveId" clId="{5859FD35-BF45-4C53-853D-C7C7D60D167A}" dt="2020-10-12T06:03:58.993" v="1862" actId="1035"/>
          <ac:spMkLst>
            <pc:docMk/>
            <pc:sldMk cId="3395123989" sldId="256"/>
            <ac:spMk id="56" creationId="{4007DE6C-8384-49C0-989C-DB1A83123D6C}"/>
          </ac:spMkLst>
        </pc:spChg>
        <pc:spChg chg="add mod">
          <ac:chgData name="Carlos Pires" userId="23c1dc3d82b2e81f" providerId="LiveId" clId="{5859FD35-BF45-4C53-853D-C7C7D60D167A}" dt="2020-10-12T06:03:58.993" v="1862" actId="1035"/>
          <ac:spMkLst>
            <pc:docMk/>
            <pc:sldMk cId="3395123989" sldId="256"/>
            <ac:spMk id="58" creationId="{3E3C1D3B-B9FE-46A2-85AE-ED50D2AD7446}"/>
          </ac:spMkLst>
        </pc:spChg>
        <pc:spChg chg="add mod">
          <ac:chgData name="Carlos Pires" userId="23c1dc3d82b2e81f" providerId="LiveId" clId="{5859FD35-BF45-4C53-853D-C7C7D60D167A}" dt="2020-10-12T06:03:21.800" v="1783" actId="1037"/>
          <ac:spMkLst>
            <pc:docMk/>
            <pc:sldMk cId="3395123989" sldId="256"/>
            <ac:spMk id="63" creationId="{8D0C1EFA-ED1D-4008-B266-BA2245B25E64}"/>
          </ac:spMkLst>
        </pc:spChg>
        <pc:spChg chg="add mod">
          <ac:chgData name="Carlos Pires" userId="23c1dc3d82b2e81f" providerId="LiveId" clId="{5859FD35-BF45-4C53-853D-C7C7D60D167A}" dt="2020-10-12T06:03:21.800" v="1783" actId="1037"/>
          <ac:spMkLst>
            <pc:docMk/>
            <pc:sldMk cId="3395123989" sldId="256"/>
            <ac:spMk id="64" creationId="{00E65E60-2DA6-4F8D-BF67-F13B098DD5C1}"/>
          </ac:spMkLst>
        </pc:spChg>
        <pc:spChg chg="add mod">
          <ac:chgData name="Carlos Pires" userId="23c1dc3d82b2e81f" providerId="LiveId" clId="{5859FD35-BF45-4C53-853D-C7C7D60D167A}" dt="2020-10-12T06:03:21.800" v="1783" actId="1037"/>
          <ac:spMkLst>
            <pc:docMk/>
            <pc:sldMk cId="3395123989" sldId="256"/>
            <ac:spMk id="65" creationId="{1D4106A2-F520-46DC-9575-57C9EBB72C31}"/>
          </ac:spMkLst>
        </pc:spChg>
        <pc:spChg chg="add mod">
          <ac:chgData name="Carlos Pires" userId="23c1dc3d82b2e81f" providerId="LiveId" clId="{5859FD35-BF45-4C53-853D-C7C7D60D167A}" dt="2020-10-12T06:03:21.800" v="1783" actId="1037"/>
          <ac:spMkLst>
            <pc:docMk/>
            <pc:sldMk cId="3395123989" sldId="256"/>
            <ac:spMk id="75" creationId="{E13A03C2-CB11-4DCF-8FF5-023B46615AFD}"/>
          </ac:spMkLst>
        </pc:spChg>
        <pc:spChg chg="add mod">
          <ac:chgData name="Carlos Pires" userId="23c1dc3d82b2e81f" providerId="LiveId" clId="{5859FD35-BF45-4C53-853D-C7C7D60D167A}" dt="2020-10-12T06:05:41.066" v="1871" actId="1076"/>
          <ac:spMkLst>
            <pc:docMk/>
            <pc:sldMk cId="3395123989" sldId="256"/>
            <ac:spMk id="78" creationId="{A3814B8D-6692-49C8-89E4-FAD78C4BC4DF}"/>
          </ac:spMkLst>
        </pc:spChg>
        <pc:spChg chg="add mod">
          <ac:chgData name="Carlos Pires" userId="23c1dc3d82b2e81f" providerId="LiveId" clId="{5859FD35-BF45-4C53-853D-C7C7D60D167A}" dt="2020-10-12T06:08:42.237" v="1900" actId="207"/>
          <ac:spMkLst>
            <pc:docMk/>
            <pc:sldMk cId="3395123989" sldId="256"/>
            <ac:spMk id="79" creationId="{A77041AF-0BB7-49DF-9D82-1C6405F21230}"/>
          </ac:spMkLst>
        </pc:spChg>
        <pc:spChg chg="add mod">
          <ac:chgData name="Carlos Pires" userId="23c1dc3d82b2e81f" providerId="LiveId" clId="{5859FD35-BF45-4C53-853D-C7C7D60D167A}" dt="2020-10-12T06:08:39.629" v="1899" actId="207"/>
          <ac:spMkLst>
            <pc:docMk/>
            <pc:sldMk cId="3395123989" sldId="256"/>
            <ac:spMk id="80" creationId="{BE6BF639-015E-498D-AF10-F77AD3E271F6}"/>
          </ac:spMkLst>
        </pc:spChg>
        <pc:spChg chg="add del mod">
          <ac:chgData name="Carlos Pires" userId="23c1dc3d82b2e81f" providerId="LiveId" clId="{5859FD35-BF45-4C53-853D-C7C7D60D167A}" dt="2020-10-12T05:11:41.557" v="1137" actId="478"/>
          <ac:spMkLst>
            <pc:docMk/>
            <pc:sldMk cId="3395123989" sldId="256"/>
            <ac:spMk id="104" creationId="{065CCBF2-2E05-454B-9D5A-8C35280427A4}"/>
          </ac:spMkLst>
        </pc:spChg>
        <pc:spChg chg="add mod">
          <ac:chgData name="Carlos Pires" userId="23c1dc3d82b2e81f" providerId="LiveId" clId="{5859FD35-BF45-4C53-853D-C7C7D60D167A}" dt="2020-10-12T06:05:34.710" v="1870" actId="1076"/>
          <ac:spMkLst>
            <pc:docMk/>
            <pc:sldMk cId="3395123989" sldId="256"/>
            <ac:spMk id="105" creationId="{F638AE2C-EFDE-49FE-8B56-2E2662992D89}"/>
          </ac:spMkLst>
        </pc:spChg>
        <pc:spChg chg="add mod">
          <ac:chgData name="Carlos Pires" userId="23c1dc3d82b2e81f" providerId="LiveId" clId="{5859FD35-BF45-4C53-853D-C7C7D60D167A}" dt="2020-10-12T06:08:20.355" v="1898" actId="207"/>
          <ac:spMkLst>
            <pc:docMk/>
            <pc:sldMk cId="3395123989" sldId="256"/>
            <ac:spMk id="106" creationId="{C78D8EB1-2677-4E43-9D31-D7B6C9EDDFC4}"/>
          </ac:spMkLst>
        </pc:spChg>
        <pc:spChg chg="add mod">
          <ac:chgData name="Carlos Pires" userId="23c1dc3d82b2e81f" providerId="LiveId" clId="{5859FD35-BF45-4C53-853D-C7C7D60D167A}" dt="2020-10-12T06:08:17.014" v="1897" actId="207"/>
          <ac:spMkLst>
            <pc:docMk/>
            <pc:sldMk cId="3395123989" sldId="256"/>
            <ac:spMk id="107" creationId="{12BFC811-BAD6-41F1-A206-91AA18815D82}"/>
          </ac:spMkLst>
        </pc:spChg>
        <pc:spChg chg="add mod">
          <ac:chgData name="Carlos Pires" userId="23c1dc3d82b2e81f" providerId="LiveId" clId="{5859FD35-BF45-4C53-853D-C7C7D60D167A}" dt="2020-10-12T06:03:34.311" v="1801" actId="1038"/>
          <ac:spMkLst>
            <pc:docMk/>
            <pc:sldMk cId="3395123989" sldId="256"/>
            <ac:spMk id="111" creationId="{8E4E5B36-F52A-47FF-A076-4838F510DB2F}"/>
          </ac:spMkLst>
        </pc:spChg>
        <pc:spChg chg="add mod">
          <ac:chgData name="Carlos Pires" userId="23c1dc3d82b2e81f" providerId="LiveId" clId="{5859FD35-BF45-4C53-853D-C7C7D60D167A}" dt="2020-10-12T06:03:34.311" v="1801" actId="1038"/>
          <ac:spMkLst>
            <pc:docMk/>
            <pc:sldMk cId="3395123989" sldId="256"/>
            <ac:spMk id="112" creationId="{FA5068C8-A336-4953-A8C0-E50723CDF68C}"/>
          </ac:spMkLst>
        </pc:spChg>
        <pc:spChg chg="add mod">
          <ac:chgData name="Carlos Pires" userId="23c1dc3d82b2e81f" providerId="LiveId" clId="{5859FD35-BF45-4C53-853D-C7C7D60D167A}" dt="2020-10-12T06:03:21.800" v="1783" actId="1037"/>
          <ac:spMkLst>
            <pc:docMk/>
            <pc:sldMk cId="3395123989" sldId="256"/>
            <ac:spMk id="113" creationId="{27E83E3C-7017-4961-9662-D3FF367990CD}"/>
          </ac:spMkLst>
        </pc:spChg>
        <pc:spChg chg="add mod">
          <ac:chgData name="Carlos Pires" userId="23c1dc3d82b2e81f" providerId="LiveId" clId="{5859FD35-BF45-4C53-853D-C7C7D60D167A}" dt="2020-10-12T06:03:21.800" v="1783" actId="1037"/>
          <ac:spMkLst>
            <pc:docMk/>
            <pc:sldMk cId="3395123989" sldId="256"/>
            <ac:spMk id="117" creationId="{274B3C93-420B-43D7-A808-936608D310F2}"/>
          </ac:spMkLst>
        </pc:spChg>
        <pc:spChg chg="add mod">
          <ac:chgData name="Carlos Pires" userId="23c1dc3d82b2e81f" providerId="LiveId" clId="{5859FD35-BF45-4C53-853D-C7C7D60D167A}" dt="2020-10-12T04:56:33.549" v="919" actId="571"/>
          <ac:spMkLst>
            <pc:docMk/>
            <pc:sldMk cId="3395123989" sldId="256"/>
            <ac:spMk id="133" creationId="{E60BC37C-2222-456C-BCAB-D323BB9F0FE7}"/>
          </ac:spMkLst>
        </pc:spChg>
        <pc:spChg chg="add mod">
          <ac:chgData name="Carlos Pires" userId="23c1dc3d82b2e81f" providerId="LiveId" clId="{5859FD35-BF45-4C53-853D-C7C7D60D167A}" dt="2020-10-12T04:56:33.549" v="919" actId="571"/>
          <ac:spMkLst>
            <pc:docMk/>
            <pc:sldMk cId="3395123989" sldId="256"/>
            <ac:spMk id="134" creationId="{7F54F7D2-1E03-402C-86D8-85ED3C72A4E0}"/>
          </ac:spMkLst>
        </pc:spChg>
        <pc:spChg chg="add mod">
          <ac:chgData name="Carlos Pires" userId="23c1dc3d82b2e81f" providerId="LiveId" clId="{5859FD35-BF45-4C53-853D-C7C7D60D167A}" dt="2020-10-12T04:56:33.549" v="919" actId="571"/>
          <ac:spMkLst>
            <pc:docMk/>
            <pc:sldMk cId="3395123989" sldId="256"/>
            <ac:spMk id="135" creationId="{ECCC1006-DEE0-41CD-8D75-41DE86CB2760}"/>
          </ac:spMkLst>
        </pc:spChg>
        <pc:spChg chg="add mod">
          <ac:chgData name="Carlos Pires" userId="23c1dc3d82b2e81f" providerId="LiveId" clId="{5859FD35-BF45-4C53-853D-C7C7D60D167A}" dt="2020-10-12T04:56:33.549" v="919" actId="571"/>
          <ac:spMkLst>
            <pc:docMk/>
            <pc:sldMk cId="3395123989" sldId="256"/>
            <ac:spMk id="136" creationId="{CF9DA805-EDE5-4FC0-ADE3-6A19113EC7D6}"/>
          </ac:spMkLst>
        </pc:spChg>
        <pc:spChg chg="add mod">
          <ac:chgData name="Carlos Pires" userId="23c1dc3d82b2e81f" providerId="LiveId" clId="{5859FD35-BF45-4C53-853D-C7C7D60D167A}" dt="2020-10-12T04:56:33.549" v="919" actId="571"/>
          <ac:spMkLst>
            <pc:docMk/>
            <pc:sldMk cId="3395123989" sldId="256"/>
            <ac:spMk id="137" creationId="{B5F56B57-0AE0-435C-8BD1-C9206CAA8D83}"/>
          </ac:spMkLst>
        </pc:spChg>
        <pc:spChg chg="add mod">
          <ac:chgData name="Carlos Pires" userId="23c1dc3d82b2e81f" providerId="LiveId" clId="{5859FD35-BF45-4C53-853D-C7C7D60D167A}" dt="2020-10-12T04:56:33.549" v="919" actId="571"/>
          <ac:spMkLst>
            <pc:docMk/>
            <pc:sldMk cId="3395123989" sldId="256"/>
            <ac:spMk id="138" creationId="{0CCC34EF-A6BB-4632-B465-6BA94D14F675}"/>
          </ac:spMkLst>
        </pc:spChg>
        <pc:spChg chg="add mod">
          <ac:chgData name="Carlos Pires" userId="23c1dc3d82b2e81f" providerId="LiveId" clId="{5859FD35-BF45-4C53-853D-C7C7D60D167A}" dt="2020-10-12T06:03:01.302" v="1756" actId="1076"/>
          <ac:spMkLst>
            <pc:docMk/>
            <pc:sldMk cId="3395123989" sldId="256"/>
            <ac:spMk id="148" creationId="{F1B838E8-F801-4069-8951-1F929C941C7B}"/>
          </ac:spMkLst>
        </pc:spChg>
        <pc:spChg chg="add mod">
          <ac:chgData name="Carlos Pires" userId="23c1dc3d82b2e81f" providerId="LiveId" clId="{5859FD35-BF45-4C53-853D-C7C7D60D167A}" dt="2020-10-12T06:03:21.800" v="1783" actId="1037"/>
          <ac:spMkLst>
            <pc:docMk/>
            <pc:sldMk cId="3395123989" sldId="256"/>
            <ac:spMk id="186" creationId="{223C50D1-BD13-49E3-B81B-2351868EA2B9}"/>
          </ac:spMkLst>
        </pc:spChg>
        <pc:spChg chg="add mod">
          <ac:chgData name="Carlos Pires" userId="23c1dc3d82b2e81f" providerId="LiveId" clId="{5859FD35-BF45-4C53-853D-C7C7D60D167A}" dt="2020-10-12T06:03:21.800" v="1783" actId="1037"/>
          <ac:spMkLst>
            <pc:docMk/>
            <pc:sldMk cId="3395123989" sldId="256"/>
            <ac:spMk id="188" creationId="{0211202D-8003-46AF-A262-EBC0F9C5F6F7}"/>
          </ac:spMkLst>
        </pc:spChg>
        <pc:spChg chg="add mod">
          <ac:chgData name="Carlos Pires" userId="23c1dc3d82b2e81f" providerId="LiveId" clId="{5859FD35-BF45-4C53-853D-C7C7D60D167A}" dt="2020-10-12T06:03:21.800" v="1783" actId="1037"/>
          <ac:spMkLst>
            <pc:docMk/>
            <pc:sldMk cId="3395123989" sldId="256"/>
            <ac:spMk id="204" creationId="{650C77DD-B0FC-4259-B99F-374CD7978C8F}"/>
          </ac:spMkLst>
        </pc:spChg>
        <pc:spChg chg="add mod">
          <ac:chgData name="Carlos Pires" userId="23c1dc3d82b2e81f" providerId="LiveId" clId="{5859FD35-BF45-4C53-853D-C7C7D60D167A}" dt="2020-10-12T06:03:21.800" v="1783" actId="1037"/>
          <ac:spMkLst>
            <pc:docMk/>
            <pc:sldMk cId="3395123989" sldId="256"/>
            <ac:spMk id="206" creationId="{537AB808-C84C-443E-983C-2530597B0108}"/>
          </ac:spMkLst>
        </pc:spChg>
        <pc:spChg chg="add mod">
          <ac:chgData name="Carlos Pires" userId="23c1dc3d82b2e81f" providerId="LiveId" clId="{5859FD35-BF45-4C53-853D-C7C7D60D167A}" dt="2020-10-12T06:02:25.933" v="1750" actId="6549"/>
          <ac:spMkLst>
            <pc:docMk/>
            <pc:sldMk cId="3395123989" sldId="256"/>
            <ac:spMk id="208" creationId="{456A7273-2992-46F6-A93F-BF7283B1A687}"/>
          </ac:spMkLst>
        </pc:spChg>
        <pc:spChg chg="add del mod">
          <ac:chgData name="Carlos Pires" userId="23c1dc3d82b2e81f" providerId="LiveId" clId="{5859FD35-BF45-4C53-853D-C7C7D60D167A}" dt="2020-10-12T06:04:14.991" v="1863" actId="478"/>
          <ac:spMkLst>
            <pc:docMk/>
            <pc:sldMk cId="3395123989" sldId="256"/>
            <ac:spMk id="210" creationId="{7478FED1-194C-4D30-9C2E-9AA94EE3AA9D}"/>
          </ac:spMkLst>
        </pc:spChg>
        <pc:spChg chg="add del mod">
          <ac:chgData name="Carlos Pires" userId="23c1dc3d82b2e81f" providerId="LiveId" clId="{5859FD35-BF45-4C53-853D-C7C7D60D167A}" dt="2020-10-12T06:05:14.591" v="1869" actId="478"/>
          <ac:spMkLst>
            <pc:docMk/>
            <pc:sldMk cId="3395123989" sldId="256"/>
            <ac:spMk id="212" creationId="{11D5F21F-1621-4CF2-A9CA-AD21FFA2B1E0}"/>
          </ac:spMkLst>
        </pc:spChg>
        <pc:spChg chg="add mod">
          <ac:chgData name="Carlos Pires" userId="23c1dc3d82b2e81f" providerId="LiveId" clId="{5859FD35-BF45-4C53-853D-C7C7D60D167A}" dt="2020-10-12T06:03:21.800" v="1783" actId="1037"/>
          <ac:spMkLst>
            <pc:docMk/>
            <pc:sldMk cId="3395123989" sldId="256"/>
            <ac:spMk id="214" creationId="{E7584F81-0FFC-45C5-BBB3-3D30BC759C2C}"/>
          </ac:spMkLst>
        </pc:spChg>
        <pc:spChg chg="add del mod">
          <ac:chgData name="Carlos Pires" userId="23c1dc3d82b2e81f" providerId="LiveId" clId="{5859FD35-BF45-4C53-853D-C7C7D60D167A}" dt="2020-10-12T06:05:14.591" v="1869" actId="478"/>
          <ac:spMkLst>
            <pc:docMk/>
            <pc:sldMk cId="3395123989" sldId="256"/>
            <ac:spMk id="216" creationId="{8A7BAF8D-467B-4D89-A172-EBE39EE35D90}"/>
          </ac:spMkLst>
        </pc:spChg>
        <pc:spChg chg="add mod">
          <ac:chgData name="Carlos Pires" userId="23c1dc3d82b2e81f" providerId="LiveId" clId="{5859FD35-BF45-4C53-853D-C7C7D60D167A}" dt="2020-10-12T06:03:07.328" v="1758" actId="1076"/>
          <ac:spMkLst>
            <pc:docMk/>
            <pc:sldMk cId="3395123989" sldId="256"/>
            <ac:spMk id="218" creationId="{144C712F-64C6-46D9-BA91-29AC266CD0C3}"/>
          </ac:spMkLst>
        </pc:spChg>
        <pc:spChg chg="add mod">
          <ac:chgData name="Carlos Pires" userId="23c1dc3d82b2e81f" providerId="LiveId" clId="{5859FD35-BF45-4C53-853D-C7C7D60D167A}" dt="2020-10-12T06:06:38.954" v="1892" actId="1035"/>
          <ac:spMkLst>
            <pc:docMk/>
            <pc:sldMk cId="3395123989" sldId="256"/>
            <ac:spMk id="220" creationId="{35061AE0-6688-4AA1-B6C0-CFCD89BEDD67}"/>
          </ac:spMkLst>
        </pc:spChg>
        <pc:cxnChg chg="mod">
          <ac:chgData name="Carlos Pires" userId="23c1dc3d82b2e81f" providerId="LiveId" clId="{5859FD35-BF45-4C53-853D-C7C7D60D167A}" dt="2020-10-12T06:03:21.800" v="1783" actId="1037"/>
          <ac:cxnSpMkLst>
            <pc:docMk/>
            <pc:sldMk cId="3395123989" sldId="256"/>
            <ac:cxnSpMk id="29" creationId="{CB578A73-61D5-4F15-BECB-6AC88CD58CD1}"/>
          </ac:cxnSpMkLst>
        </pc:cxnChg>
        <pc:cxnChg chg="mod">
          <ac:chgData name="Carlos Pires" userId="23c1dc3d82b2e81f" providerId="LiveId" clId="{5859FD35-BF45-4C53-853D-C7C7D60D167A}" dt="2020-10-12T06:03:21.800" v="1783" actId="1037"/>
          <ac:cxnSpMkLst>
            <pc:docMk/>
            <pc:sldMk cId="3395123989" sldId="256"/>
            <ac:cxnSpMk id="31" creationId="{18A5760B-FA8F-46EC-BBF0-1D5BBBB38B8A}"/>
          </ac:cxnSpMkLst>
        </pc:cxnChg>
        <pc:cxnChg chg="mod">
          <ac:chgData name="Carlos Pires" userId="23c1dc3d82b2e81f" providerId="LiveId" clId="{5859FD35-BF45-4C53-853D-C7C7D60D167A}" dt="2020-10-12T06:03:21.800" v="1783" actId="1037"/>
          <ac:cxnSpMkLst>
            <pc:docMk/>
            <pc:sldMk cId="3395123989" sldId="256"/>
            <ac:cxnSpMk id="33" creationId="{6C0B151B-AE0B-44BB-9E9E-5F8979F6BB68}"/>
          </ac:cxnSpMkLst>
        </pc:cxnChg>
        <pc:cxnChg chg="mod">
          <ac:chgData name="Carlos Pires" userId="23c1dc3d82b2e81f" providerId="LiveId" clId="{5859FD35-BF45-4C53-853D-C7C7D60D167A}" dt="2020-10-12T06:03:21.800" v="1783" actId="1037"/>
          <ac:cxnSpMkLst>
            <pc:docMk/>
            <pc:sldMk cId="3395123989" sldId="256"/>
            <ac:cxnSpMk id="35" creationId="{A96473F1-ED73-446F-A316-D03D81D90506}"/>
          </ac:cxnSpMkLst>
        </pc:cxnChg>
        <pc:cxnChg chg="mod">
          <ac:chgData name="Carlos Pires" userId="23c1dc3d82b2e81f" providerId="LiveId" clId="{5859FD35-BF45-4C53-853D-C7C7D60D167A}" dt="2020-10-12T06:03:21.800" v="1783" actId="1037"/>
          <ac:cxnSpMkLst>
            <pc:docMk/>
            <pc:sldMk cId="3395123989" sldId="256"/>
            <ac:cxnSpMk id="37" creationId="{EA27DA27-17D8-4528-8EBD-9542DAEA0981}"/>
          </ac:cxnSpMkLst>
        </pc:cxnChg>
        <pc:cxnChg chg="mod">
          <ac:chgData name="Carlos Pires" userId="23c1dc3d82b2e81f" providerId="LiveId" clId="{5859FD35-BF45-4C53-853D-C7C7D60D167A}" dt="2020-10-12T06:03:21.800" v="1783" actId="1037"/>
          <ac:cxnSpMkLst>
            <pc:docMk/>
            <pc:sldMk cId="3395123989" sldId="256"/>
            <ac:cxnSpMk id="39" creationId="{40BEF7DC-FC36-4217-A834-1A62B8E705F7}"/>
          </ac:cxnSpMkLst>
        </pc:cxnChg>
        <pc:cxnChg chg="mod">
          <ac:chgData name="Carlos Pires" userId="23c1dc3d82b2e81f" providerId="LiveId" clId="{5859FD35-BF45-4C53-853D-C7C7D60D167A}" dt="2020-10-12T06:03:21.800" v="1783" actId="1037"/>
          <ac:cxnSpMkLst>
            <pc:docMk/>
            <pc:sldMk cId="3395123989" sldId="256"/>
            <ac:cxnSpMk id="41" creationId="{B897658C-BE32-40F8-98A0-EC9F453C7287}"/>
          </ac:cxnSpMkLst>
        </pc:cxnChg>
        <pc:cxnChg chg="mod">
          <ac:chgData name="Carlos Pires" userId="23c1dc3d82b2e81f" providerId="LiveId" clId="{5859FD35-BF45-4C53-853D-C7C7D60D167A}" dt="2020-10-12T06:03:21.800" v="1783" actId="1037"/>
          <ac:cxnSpMkLst>
            <pc:docMk/>
            <pc:sldMk cId="3395123989" sldId="256"/>
            <ac:cxnSpMk id="43" creationId="{668A8C82-77AA-47E3-8630-0C80513B40E7}"/>
          </ac:cxnSpMkLst>
        </pc:cxnChg>
        <pc:cxnChg chg="add mod">
          <ac:chgData name="Carlos Pires" userId="23c1dc3d82b2e81f" providerId="LiveId" clId="{5859FD35-BF45-4C53-853D-C7C7D60D167A}" dt="2020-10-12T06:03:58.993" v="1862" actId="1035"/>
          <ac:cxnSpMkLst>
            <pc:docMk/>
            <pc:sldMk cId="3395123989" sldId="256"/>
            <ac:cxnSpMk id="60" creationId="{0DAC8D0F-300F-47FF-BE5B-CDD314153E9E}"/>
          </ac:cxnSpMkLst>
        </pc:cxnChg>
        <pc:cxnChg chg="add mod">
          <ac:chgData name="Carlos Pires" userId="23c1dc3d82b2e81f" providerId="LiveId" clId="{5859FD35-BF45-4C53-853D-C7C7D60D167A}" dt="2020-10-12T06:03:58.993" v="1862" actId="1035"/>
          <ac:cxnSpMkLst>
            <pc:docMk/>
            <pc:sldMk cId="3395123989" sldId="256"/>
            <ac:cxnSpMk id="62" creationId="{A28592FD-1A7C-4BA8-B2BF-1FCFDDA7A61A}"/>
          </ac:cxnSpMkLst>
        </pc:cxnChg>
        <pc:cxnChg chg="add mod">
          <ac:chgData name="Carlos Pires" userId="23c1dc3d82b2e81f" providerId="LiveId" clId="{5859FD35-BF45-4C53-853D-C7C7D60D167A}" dt="2020-10-12T06:03:21.800" v="1783" actId="1037"/>
          <ac:cxnSpMkLst>
            <pc:docMk/>
            <pc:sldMk cId="3395123989" sldId="256"/>
            <ac:cxnSpMk id="66" creationId="{E08B1927-C71F-4055-BB22-743E21291C6B}"/>
          </ac:cxnSpMkLst>
        </pc:cxnChg>
        <pc:cxnChg chg="add mod">
          <ac:chgData name="Carlos Pires" userId="23c1dc3d82b2e81f" providerId="LiveId" clId="{5859FD35-BF45-4C53-853D-C7C7D60D167A}" dt="2020-10-12T06:03:21.800" v="1783" actId="1037"/>
          <ac:cxnSpMkLst>
            <pc:docMk/>
            <pc:sldMk cId="3395123989" sldId="256"/>
            <ac:cxnSpMk id="67" creationId="{DBE856F0-06F9-453D-82BC-B3B5B61A6B9D}"/>
          </ac:cxnSpMkLst>
        </pc:cxnChg>
        <pc:cxnChg chg="add mod">
          <ac:chgData name="Carlos Pires" userId="23c1dc3d82b2e81f" providerId="LiveId" clId="{5859FD35-BF45-4C53-853D-C7C7D60D167A}" dt="2020-10-12T06:05:41.066" v="1871" actId="1076"/>
          <ac:cxnSpMkLst>
            <pc:docMk/>
            <pc:sldMk cId="3395123989" sldId="256"/>
            <ac:cxnSpMk id="81" creationId="{465C53D3-EA0B-4FD5-95F9-9998EE342298}"/>
          </ac:cxnSpMkLst>
        </pc:cxnChg>
        <pc:cxnChg chg="add mod">
          <ac:chgData name="Carlos Pires" userId="23c1dc3d82b2e81f" providerId="LiveId" clId="{5859FD35-BF45-4C53-853D-C7C7D60D167A}" dt="2020-10-12T06:06:14.836" v="1873" actId="14100"/>
          <ac:cxnSpMkLst>
            <pc:docMk/>
            <pc:sldMk cId="3395123989" sldId="256"/>
            <ac:cxnSpMk id="82" creationId="{CF406FFE-CBB5-4ABA-A2C1-0E309423032B}"/>
          </ac:cxnSpMkLst>
        </pc:cxnChg>
        <pc:cxnChg chg="add mod">
          <ac:chgData name="Carlos Pires" userId="23c1dc3d82b2e81f" providerId="LiveId" clId="{5859FD35-BF45-4C53-853D-C7C7D60D167A}" dt="2020-10-12T06:05:34.710" v="1870" actId="1076"/>
          <ac:cxnSpMkLst>
            <pc:docMk/>
            <pc:sldMk cId="3395123989" sldId="256"/>
            <ac:cxnSpMk id="108" creationId="{385500D7-EAEB-46DE-A4AC-94369A0F5D1C}"/>
          </ac:cxnSpMkLst>
        </pc:cxnChg>
        <pc:cxnChg chg="add mod">
          <ac:chgData name="Carlos Pires" userId="23c1dc3d82b2e81f" providerId="LiveId" clId="{5859FD35-BF45-4C53-853D-C7C7D60D167A}" dt="2020-10-12T06:05:34.710" v="1870" actId="1076"/>
          <ac:cxnSpMkLst>
            <pc:docMk/>
            <pc:sldMk cId="3395123989" sldId="256"/>
            <ac:cxnSpMk id="109" creationId="{1D2AE118-FD1B-4D92-9E62-5E70367884D4}"/>
          </ac:cxnSpMkLst>
        </pc:cxnChg>
        <pc:cxnChg chg="add mod">
          <ac:chgData name="Carlos Pires" userId="23c1dc3d82b2e81f" providerId="LiveId" clId="{5859FD35-BF45-4C53-853D-C7C7D60D167A}" dt="2020-10-12T06:03:34.311" v="1801" actId="1038"/>
          <ac:cxnSpMkLst>
            <pc:docMk/>
            <pc:sldMk cId="3395123989" sldId="256"/>
            <ac:cxnSpMk id="114" creationId="{0942BE68-3B29-4164-8131-229D9BFAC0A4}"/>
          </ac:cxnSpMkLst>
        </pc:cxnChg>
        <pc:cxnChg chg="add mod">
          <ac:chgData name="Carlos Pires" userId="23c1dc3d82b2e81f" providerId="LiveId" clId="{5859FD35-BF45-4C53-853D-C7C7D60D167A}" dt="2020-10-12T06:03:34.311" v="1801" actId="1038"/>
          <ac:cxnSpMkLst>
            <pc:docMk/>
            <pc:sldMk cId="3395123989" sldId="256"/>
            <ac:cxnSpMk id="115" creationId="{B101347F-BB4C-4E66-AE74-AE6209EA0B06}"/>
          </ac:cxnSpMkLst>
        </pc:cxnChg>
        <pc:cxnChg chg="add mod">
          <ac:chgData name="Carlos Pires" userId="23c1dc3d82b2e81f" providerId="LiveId" clId="{5859FD35-BF45-4C53-853D-C7C7D60D167A}" dt="2020-10-12T06:03:21.800" v="1783" actId="1037"/>
          <ac:cxnSpMkLst>
            <pc:docMk/>
            <pc:sldMk cId="3395123989" sldId="256"/>
            <ac:cxnSpMk id="119" creationId="{64C0C906-A15D-4B86-BB82-1D0CE7FA9B54}"/>
          </ac:cxnSpMkLst>
        </pc:cxnChg>
        <pc:cxnChg chg="add mod">
          <ac:chgData name="Carlos Pires" userId="23c1dc3d82b2e81f" providerId="LiveId" clId="{5859FD35-BF45-4C53-853D-C7C7D60D167A}" dt="2020-10-12T06:03:34.311" v="1801" actId="1038"/>
          <ac:cxnSpMkLst>
            <pc:docMk/>
            <pc:sldMk cId="3395123989" sldId="256"/>
            <ac:cxnSpMk id="192" creationId="{62AE50F6-7895-4FE1-8373-95C0E3196BF1}"/>
          </ac:cxnSpMkLst>
        </pc:cxnChg>
        <pc:cxnChg chg="add">
          <ac:chgData name="Carlos Pires" userId="23c1dc3d82b2e81f" providerId="LiveId" clId="{5859FD35-BF45-4C53-853D-C7C7D60D167A}" dt="2020-10-12T06:04:24.338" v="1864" actId="11529"/>
          <ac:cxnSpMkLst>
            <pc:docMk/>
            <pc:sldMk cId="3395123989" sldId="256"/>
            <ac:cxnSpMk id="222" creationId="{77E51AC3-CBAC-4532-BC8D-3AF4152E2C68}"/>
          </ac:cxnSpMkLst>
        </pc:cxnChg>
        <pc:cxnChg chg="add">
          <ac:chgData name="Carlos Pires" userId="23c1dc3d82b2e81f" providerId="LiveId" clId="{5859FD35-BF45-4C53-853D-C7C7D60D167A}" dt="2020-10-12T06:04:36.012" v="1865" actId="11529"/>
          <ac:cxnSpMkLst>
            <pc:docMk/>
            <pc:sldMk cId="3395123989" sldId="256"/>
            <ac:cxnSpMk id="224" creationId="{81F63B79-94EB-4868-8C6F-C973159B25D2}"/>
          </ac:cxnSpMkLst>
        </pc:cxnChg>
        <pc:cxnChg chg="add mod">
          <ac:chgData name="Carlos Pires" userId="23c1dc3d82b2e81f" providerId="LiveId" clId="{5859FD35-BF45-4C53-853D-C7C7D60D167A}" dt="2020-10-12T06:06:38.954" v="1892" actId="1035"/>
          <ac:cxnSpMkLst>
            <pc:docMk/>
            <pc:sldMk cId="3395123989" sldId="256"/>
            <ac:cxnSpMk id="226" creationId="{9F369110-68B5-40D6-ACE7-BCB20C67CEFF}"/>
          </ac:cxnSpMkLst>
        </pc:cxnChg>
        <pc:cxnChg chg="add mod">
          <ac:chgData name="Carlos Pires" userId="23c1dc3d82b2e81f" providerId="LiveId" clId="{5859FD35-BF45-4C53-853D-C7C7D60D167A}" dt="2020-10-12T06:06:38.954" v="1892" actId="1035"/>
          <ac:cxnSpMkLst>
            <pc:docMk/>
            <pc:sldMk cId="3395123989" sldId="256"/>
            <ac:cxnSpMk id="228" creationId="{DAED458A-61BE-4556-A301-BC5DBCB0C91A}"/>
          </ac:cxnSpMkLst>
        </pc:cxnChg>
        <pc:cxnChg chg="add">
          <ac:chgData name="Carlos Pires" userId="23c1dc3d82b2e81f" providerId="LiveId" clId="{5859FD35-BF45-4C53-853D-C7C7D60D167A}" dt="2020-10-12T06:06:10.707" v="1872" actId="11529"/>
          <ac:cxnSpMkLst>
            <pc:docMk/>
            <pc:sldMk cId="3395123989" sldId="256"/>
            <ac:cxnSpMk id="230" creationId="{8EDD4591-052A-47F1-BE91-763D3D09D210}"/>
          </ac:cxnSpMkLst>
        </pc:cxnChg>
        <pc:cxnChg chg="add mod">
          <ac:chgData name="Carlos Pires" userId="23c1dc3d82b2e81f" providerId="LiveId" clId="{5859FD35-BF45-4C53-853D-C7C7D60D167A}" dt="2020-10-12T06:06:38.954" v="1892" actId="1035"/>
          <ac:cxnSpMkLst>
            <pc:docMk/>
            <pc:sldMk cId="3395123989" sldId="256"/>
            <ac:cxnSpMk id="233" creationId="{7722D05D-0325-4AA5-8376-ACC950E75B1C}"/>
          </ac:cxnSpMkLst>
        </pc:cxnChg>
      </pc:sldChg>
      <pc:sldChg chg="del">
        <pc:chgData name="Carlos Pires" userId="23c1dc3d82b2e81f" providerId="LiveId" clId="{5859FD35-BF45-4C53-853D-C7C7D60D167A}" dt="2020-10-14T16:29:50.153" v="1931" actId="47"/>
        <pc:sldMkLst>
          <pc:docMk/>
          <pc:sldMk cId="869667336" sldId="258"/>
        </pc:sldMkLst>
      </pc:sldChg>
      <pc:sldChg chg="addSp delSp modSp del mod setBg">
        <pc:chgData name="Carlos Pires" userId="23c1dc3d82b2e81f" providerId="LiveId" clId="{5859FD35-BF45-4C53-853D-C7C7D60D167A}" dt="2020-10-14T16:29:53.022" v="1932" actId="47"/>
        <pc:sldMkLst>
          <pc:docMk/>
          <pc:sldMk cId="1436646201" sldId="259"/>
        </pc:sldMkLst>
        <pc:spChg chg="add del">
          <ac:chgData name="Carlos Pires" userId="23c1dc3d82b2e81f" providerId="LiveId" clId="{5859FD35-BF45-4C53-853D-C7C7D60D167A}" dt="2020-10-12T08:07:24.745" v="1905" actId="26606"/>
          <ac:spMkLst>
            <pc:docMk/>
            <pc:sldMk cId="1436646201" sldId="259"/>
            <ac:spMk id="8" creationId="{42A4FC2C-047E-45A5-965D-8E1E3BF09BC6}"/>
          </ac:spMkLst>
        </pc:spChg>
        <pc:spChg chg="del">
          <ac:chgData name="Carlos Pires" userId="23c1dc3d82b2e81f" providerId="LiveId" clId="{5859FD35-BF45-4C53-853D-C7C7D60D167A}" dt="2020-10-12T08:07:10.769" v="1902" actId="478"/>
          <ac:spMkLst>
            <pc:docMk/>
            <pc:sldMk cId="1436646201" sldId="259"/>
            <ac:spMk id="10" creationId="{19415972-91D0-4C2F-851D-D3718CF981E0}"/>
          </ac:spMkLst>
        </pc:spChg>
        <pc:picChg chg="add mod">
          <ac:chgData name="Carlos Pires" userId="23c1dc3d82b2e81f" providerId="LiveId" clId="{5859FD35-BF45-4C53-853D-C7C7D60D167A}" dt="2020-10-12T08:07:44.638" v="1908" actId="14100"/>
          <ac:picMkLst>
            <pc:docMk/>
            <pc:sldMk cId="1436646201" sldId="259"/>
            <ac:picMk id="3" creationId="{8ED56B70-24F3-4B1D-B8B4-F30276B3EB01}"/>
          </ac:picMkLst>
        </pc:picChg>
      </pc:sldChg>
      <pc:sldChg chg="addSp delSp modSp add mod setBg">
        <pc:chgData name="Carlos Pires" userId="23c1dc3d82b2e81f" providerId="LiveId" clId="{5859FD35-BF45-4C53-853D-C7C7D60D167A}" dt="2020-10-13T20:00:04.882" v="1925" actId="22"/>
        <pc:sldMkLst>
          <pc:docMk/>
          <pc:sldMk cId="3272229024" sldId="260"/>
        </pc:sldMkLst>
        <pc:spChg chg="add del">
          <ac:chgData name="Carlos Pires" userId="23c1dc3d82b2e81f" providerId="LiveId" clId="{5859FD35-BF45-4C53-853D-C7C7D60D167A}" dt="2020-10-13T19:45:35.107" v="1923" actId="26606"/>
          <ac:spMkLst>
            <pc:docMk/>
            <pc:sldMk cId="3272229024" sldId="260"/>
            <ac:spMk id="9" creationId="{42A4FC2C-047E-45A5-965D-8E1E3BF09BC6}"/>
          </ac:spMkLst>
        </pc:spChg>
        <pc:spChg chg="add">
          <ac:chgData name="Carlos Pires" userId="23c1dc3d82b2e81f" providerId="LiveId" clId="{5859FD35-BF45-4C53-853D-C7C7D60D167A}" dt="2020-10-13T19:45:35.107" v="1923" actId="26606"/>
          <ac:spMkLst>
            <pc:docMk/>
            <pc:sldMk cId="3272229024" sldId="260"/>
            <ac:spMk id="14" creationId="{32BC26D8-82FB-445E-AA49-62A77D7C1EE0}"/>
          </ac:spMkLst>
        </pc:spChg>
        <pc:spChg chg="add">
          <ac:chgData name="Carlos Pires" userId="23c1dc3d82b2e81f" providerId="LiveId" clId="{5859FD35-BF45-4C53-853D-C7C7D60D167A}" dt="2020-10-13T19:45:35.107" v="1923" actId="26606"/>
          <ac:spMkLst>
            <pc:docMk/>
            <pc:sldMk cId="3272229024" sldId="260"/>
            <ac:spMk id="16" creationId="{CB44330D-EA18-4254-AA95-EB49948539B8}"/>
          </ac:spMkLst>
        </pc:spChg>
        <pc:picChg chg="del">
          <ac:chgData name="Carlos Pires" userId="23c1dc3d82b2e81f" providerId="LiveId" clId="{5859FD35-BF45-4C53-853D-C7C7D60D167A}" dt="2020-10-13T19:44:04.091" v="1910" actId="478"/>
          <ac:picMkLst>
            <pc:docMk/>
            <pc:sldMk cId="3272229024" sldId="260"/>
            <ac:picMk id="3" creationId="{8ED56B70-24F3-4B1D-B8B4-F30276B3EB01}"/>
          </ac:picMkLst>
        </pc:picChg>
        <pc:picChg chg="add del mod">
          <ac:chgData name="Carlos Pires" userId="23c1dc3d82b2e81f" providerId="LiveId" clId="{5859FD35-BF45-4C53-853D-C7C7D60D167A}" dt="2020-10-13T20:00:03.078" v="1924" actId="478"/>
          <ac:picMkLst>
            <pc:docMk/>
            <pc:sldMk cId="3272229024" sldId="260"/>
            <ac:picMk id="4" creationId="{8215FDD8-97A0-4B8D-98E5-5257E0E7D67F}"/>
          </ac:picMkLst>
        </pc:picChg>
        <pc:picChg chg="add">
          <ac:chgData name="Carlos Pires" userId="23c1dc3d82b2e81f" providerId="LiveId" clId="{5859FD35-BF45-4C53-853D-C7C7D60D167A}" dt="2020-10-13T20:00:04.882" v="1925" actId="22"/>
          <ac:picMkLst>
            <pc:docMk/>
            <pc:sldMk cId="3272229024" sldId="260"/>
            <ac:picMk id="6" creationId="{3FAF49D7-EBD0-405E-B000-0D8FE3BCDAE6}"/>
          </ac:picMkLst>
        </pc:picChg>
      </pc:sldChg>
      <pc:sldChg chg="addSp delSp modSp add mod">
        <pc:chgData name="Carlos Pires" userId="23c1dc3d82b2e81f" providerId="LiveId" clId="{5859FD35-BF45-4C53-853D-C7C7D60D167A}" dt="2020-10-13T20:02:55.762" v="1929" actId="22"/>
        <pc:sldMkLst>
          <pc:docMk/>
          <pc:sldMk cId="168979978" sldId="261"/>
        </pc:sldMkLst>
        <pc:spChg chg="add del">
          <ac:chgData name="Carlos Pires" userId="23c1dc3d82b2e81f" providerId="LiveId" clId="{5859FD35-BF45-4C53-853D-C7C7D60D167A}" dt="2020-10-13T19:45:25.214" v="1922" actId="26606"/>
          <ac:spMkLst>
            <pc:docMk/>
            <pc:sldMk cId="168979978" sldId="261"/>
            <ac:spMk id="9" creationId="{42A4FC2C-047E-45A5-965D-8E1E3BF09BC6}"/>
          </ac:spMkLst>
        </pc:spChg>
        <pc:spChg chg="add del">
          <ac:chgData name="Carlos Pires" userId="23c1dc3d82b2e81f" providerId="LiveId" clId="{5859FD35-BF45-4C53-853D-C7C7D60D167A}" dt="2020-10-13T19:45:25.209" v="1921" actId="26606"/>
          <ac:spMkLst>
            <pc:docMk/>
            <pc:sldMk cId="168979978" sldId="261"/>
            <ac:spMk id="11" creationId="{42A4FC2C-047E-45A5-965D-8E1E3BF09BC6}"/>
          </ac:spMkLst>
        </pc:spChg>
        <pc:spChg chg="add">
          <ac:chgData name="Carlos Pires" userId="23c1dc3d82b2e81f" providerId="LiveId" clId="{5859FD35-BF45-4C53-853D-C7C7D60D167A}" dt="2020-10-13T19:45:25.214" v="1922" actId="26606"/>
          <ac:spMkLst>
            <pc:docMk/>
            <pc:sldMk cId="168979978" sldId="261"/>
            <ac:spMk id="13" creationId="{32BC26D8-82FB-445E-AA49-62A77D7C1EE0}"/>
          </ac:spMkLst>
        </pc:spChg>
        <pc:spChg chg="add del">
          <ac:chgData name="Carlos Pires" userId="23c1dc3d82b2e81f" providerId="LiveId" clId="{5859FD35-BF45-4C53-853D-C7C7D60D167A}" dt="2020-10-13T19:45:20.375" v="1917" actId="26606"/>
          <ac:spMkLst>
            <pc:docMk/>
            <pc:sldMk cId="168979978" sldId="261"/>
            <ac:spMk id="14" creationId="{42A4FC2C-047E-45A5-965D-8E1E3BF09BC6}"/>
          </ac:spMkLst>
        </pc:spChg>
        <pc:spChg chg="add">
          <ac:chgData name="Carlos Pires" userId="23c1dc3d82b2e81f" providerId="LiveId" clId="{5859FD35-BF45-4C53-853D-C7C7D60D167A}" dt="2020-10-13T19:45:25.214" v="1922" actId="26606"/>
          <ac:spMkLst>
            <pc:docMk/>
            <pc:sldMk cId="168979978" sldId="261"/>
            <ac:spMk id="16" creationId="{CB44330D-EA18-4254-AA95-EB49948539B8}"/>
          </ac:spMkLst>
        </pc:spChg>
        <pc:picChg chg="add del mod">
          <ac:chgData name="Carlos Pires" userId="23c1dc3d82b2e81f" providerId="LiveId" clId="{5859FD35-BF45-4C53-853D-C7C7D60D167A}" dt="2020-10-13T20:00:08.275" v="1926" actId="478"/>
          <ac:picMkLst>
            <pc:docMk/>
            <pc:sldMk cId="168979978" sldId="261"/>
            <ac:picMk id="3" creationId="{BA370C42-69FF-4A9D-BB7D-594C62F57984}"/>
          </ac:picMkLst>
        </pc:picChg>
        <pc:picChg chg="del">
          <ac:chgData name="Carlos Pires" userId="23c1dc3d82b2e81f" providerId="LiveId" clId="{5859FD35-BF45-4C53-853D-C7C7D60D167A}" dt="2020-10-13T19:44:56.269" v="1914" actId="478"/>
          <ac:picMkLst>
            <pc:docMk/>
            <pc:sldMk cId="168979978" sldId="261"/>
            <ac:picMk id="4" creationId="{8215FDD8-97A0-4B8D-98E5-5257E0E7D67F}"/>
          </ac:picMkLst>
        </pc:picChg>
        <pc:picChg chg="add del">
          <ac:chgData name="Carlos Pires" userId="23c1dc3d82b2e81f" providerId="LiveId" clId="{5859FD35-BF45-4C53-853D-C7C7D60D167A}" dt="2020-10-13T20:02:53.260" v="1928" actId="478"/>
          <ac:picMkLst>
            <pc:docMk/>
            <pc:sldMk cId="168979978" sldId="261"/>
            <ac:picMk id="6" creationId="{2CAD1AC6-2427-4047-8B4F-373A8516E5E1}"/>
          </ac:picMkLst>
        </pc:picChg>
        <pc:picChg chg="add">
          <ac:chgData name="Carlos Pires" userId="23c1dc3d82b2e81f" providerId="LiveId" clId="{5859FD35-BF45-4C53-853D-C7C7D60D167A}" dt="2020-10-13T20:02:55.762" v="1929" actId="22"/>
          <ac:picMkLst>
            <pc:docMk/>
            <pc:sldMk cId="168979978" sldId="261"/>
            <ac:picMk id="8" creationId="{46896E98-56A0-4455-BD6F-2F77F2D74A2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3246-0DCF-4F7C-8675-096503AD2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97D44-DCA3-4249-A686-A307B23A0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815E-97F7-4246-B798-9825D3BD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929D-F390-46A4-907B-84DA0E2A6BE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86B0E-45EE-402D-98C5-511DAD7B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D04D4-657D-45E2-9DD0-74186694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4649-B475-4002-9130-41CD4F92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7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15A5-E7A0-4329-8A80-F221FE18A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394E7-FE9D-4608-B34B-3C05FB4BB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8F03A-C496-46B0-B376-9267D13D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929D-F390-46A4-907B-84DA0E2A6BE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75AFA-2B2F-4EC2-8D50-0D4D31F9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41330-65AF-4263-B81B-B4DA9D14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4649-B475-4002-9130-41CD4F92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8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769DE7-D1A3-4BD6-A44E-D64AA5D0A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29FFD-909C-4BA8-BA9E-6B187D6BD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5BF93-998B-4A70-B7CA-A43B81664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929D-F390-46A4-907B-84DA0E2A6BE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44723-5C98-44AA-B03F-0D62CB172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8384D-6719-4672-8A7A-08A62B4E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4649-B475-4002-9130-41CD4F92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7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6FBC2-CAA6-45E8-8BEF-A6A8D0D6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84858-8B26-4835-A4AB-47EBF1634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E1BD1-B9B8-4F91-94B3-35744B82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929D-F390-46A4-907B-84DA0E2A6BE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0D0E1-2853-4CA7-BEB6-149D55EE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52A25-E988-44B2-915D-D4ADD8BF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4649-B475-4002-9130-41CD4F92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6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E4BB-DA73-4FD5-ACE1-53AE0B37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86D31-B7F5-4203-B567-5923D1864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757BD-A0C9-4C9F-86A2-97AF08055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929D-F390-46A4-907B-84DA0E2A6BE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EAF78-1640-44AE-836D-F4C04BD4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F5297-6FE3-49E3-91AA-A856AB9D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4649-B475-4002-9130-41CD4F92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8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A795-6B2F-4371-B2DD-1DC8226F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A1414-EE89-487E-A14A-351C39473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CF4B2-384F-4FF2-8DEC-AFF551138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1F69A-D123-4A7F-9C67-24CC3B57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929D-F390-46A4-907B-84DA0E2A6BE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05F13-49F8-472F-BEC8-81F858B55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5C296-2D5F-42A1-9663-F7C4FCF1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4649-B475-4002-9130-41CD4F92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1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6F3B-F83E-4964-9E5C-BB1EB7A93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B2ED3-5E2A-403B-A74A-58875964D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D8807-9E4F-4D0A-A44D-A550FBD16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0D9703-F407-444F-85F3-29C69B5CF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62D554-B133-445D-8765-ACA40C062F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5F2826-940D-4F38-A1BA-B7FF8EDB1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929D-F390-46A4-907B-84DA0E2A6BE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17AC55-5EC9-4673-8048-53AF52B0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3B4B87-DD9D-46E2-A317-5057BC32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4649-B475-4002-9130-41CD4F92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4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E9855-7F1C-4F65-B332-5A30FFF1B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8A6E5-20B9-4AEC-A39D-B5B7ADCD9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929D-F390-46A4-907B-84DA0E2A6BE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2873F-C097-4FD3-B265-C3213053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BEE93-A5B8-495E-A270-1F5208A7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4649-B475-4002-9130-41CD4F92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3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C1AD9-3B53-43AF-A435-C1F474839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929D-F390-46A4-907B-84DA0E2A6BE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0BF1E-510B-43E3-9CCD-13EF6A10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1AB9E-BE17-4A30-B68F-18B8A1ED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4649-B475-4002-9130-41CD4F92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54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48EB-8A2A-432F-BC99-87EDA56B3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847BD-286F-4AF6-B399-F9BD3BCC6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1B0E8-BFAB-4172-8CEB-BCE0A70F1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3C3D8-CC83-41CE-8C07-6E9F8B88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929D-F390-46A4-907B-84DA0E2A6BE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7C09F-1BE5-4324-8F42-1AD6C2BC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DEA30-8D86-4444-908A-0C4AEB8F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4649-B475-4002-9130-41CD4F92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F60A-4067-4770-B243-EA212FACD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D23FA-B2DB-4A22-8BBE-46B6EA3A2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34037-0331-433D-A1B7-EF9CA4D7F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36AB3-EF47-4BC5-97F3-C687CE171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929D-F390-46A4-907B-84DA0E2A6BE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F824C-79B3-4A4C-8685-6232CBAB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C0FEA-25CF-4ED0-9319-7219B604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74649-B475-4002-9130-41CD4F92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9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A5E4C4-A344-4DE7-A320-AE6FDF9C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4242B-A84C-480C-BB23-1061DDE90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CD57A-1EFC-46F5-BA34-733A72EE2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929D-F390-46A4-907B-84DA0E2A6BE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73B0F-3CBD-49EB-BBF6-EF6893A86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74398-706D-4307-B51C-E7B7F2AC6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74649-B475-4002-9130-41CD4F92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0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4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AF49D7-EBD0-405E-B000-0D8FE3BC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24" y="585390"/>
            <a:ext cx="9859751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2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3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896E98-56A0-4455-BD6F-2F77F2D74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072" y="566338"/>
            <a:ext cx="8811855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9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Pires</dc:creator>
  <cp:lastModifiedBy>Carlos Pires</cp:lastModifiedBy>
  <cp:revision>1</cp:revision>
  <dcterms:created xsi:type="dcterms:W3CDTF">2020-10-13T19:45:35Z</dcterms:created>
  <dcterms:modified xsi:type="dcterms:W3CDTF">2020-10-14T16:30:15Z</dcterms:modified>
</cp:coreProperties>
</file>