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Anton" charset="1" panose="00000500000000000000"/>
      <p:regular r:id="rId9"/>
    </p:embeddedFont>
    <p:embeddedFont>
      <p:font typeface="Montserrat Bold" charset="1" panose="00000800000000000000"/>
      <p:regular r:id="rId10"/>
    </p:embeddedFont>
    <p:embeddedFont>
      <p:font typeface="Open Sans Bold" charset="1" panose="020B08060305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41813" y="1882401"/>
            <a:ext cx="712885" cy="7128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43777" y="3521718"/>
            <a:ext cx="15989576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72"/>
              </a:lnSpc>
            </a:pPr>
            <a:r>
              <a:rPr lang="en-US" sz="1606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EL PODER DE LA NUBE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9249" y="5912493"/>
            <a:ext cx="15815523" cy="47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7"/>
              </a:lnSpc>
            </a:pPr>
            <a:r>
              <a:rPr lang="en-US" b="true" sz="2797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End-to-end data streaming proyect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35019" y="7551810"/>
            <a:ext cx="5670386" cy="2453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Carlos Alonso</a:t>
            </a:r>
          </a:p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Victor Hervás</a:t>
            </a:r>
          </a:p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Hugo Moreno</a:t>
            </a:r>
          </a:p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Alejandro Rodríguez</a:t>
            </a:r>
          </a:p>
          <a:p>
            <a:pPr algn="l" marL="0" indent="0" lvl="0">
              <a:lnSpc>
                <a:spcPts val="3917"/>
              </a:lnSpc>
              <a:spcBef>
                <a:spcPct val="0"/>
              </a:spcBef>
            </a:pPr>
            <a:r>
              <a:rPr lang="en-US" b="true" sz="2797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Mario Santana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926" y="4405001"/>
            <a:ext cx="8024205" cy="4711659"/>
          </a:xfrm>
          <a:custGeom>
            <a:avLst/>
            <a:gdLst/>
            <a:ahLst/>
            <a:cxnLst/>
            <a:rect r="r" b="b" t="t" l="l"/>
            <a:pathLst>
              <a:path h="4711659" w="8024205">
                <a:moveTo>
                  <a:pt x="0" y="0"/>
                </a:moveTo>
                <a:lnTo>
                  <a:pt x="8024205" y="0"/>
                </a:lnTo>
                <a:lnTo>
                  <a:pt x="8024205" y="4711660"/>
                </a:lnTo>
                <a:lnTo>
                  <a:pt x="0" y="4711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70" r="0" b="-1294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7430" y="4405001"/>
            <a:ext cx="8877140" cy="4711659"/>
          </a:xfrm>
          <a:custGeom>
            <a:avLst/>
            <a:gdLst/>
            <a:ahLst/>
            <a:cxnLst/>
            <a:rect r="r" b="b" t="t" l="l"/>
            <a:pathLst>
              <a:path h="4711659" w="8877140">
                <a:moveTo>
                  <a:pt x="0" y="0"/>
                </a:moveTo>
                <a:lnTo>
                  <a:pt x="8877140" y="0"/>
                </a:lnTo>
                <a:lnTo>
                  <a:pt x="8877140" y="4711660"/>
                </a:lnTo>
                <a:lnTo>
                  <a:pt x="0" y="471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97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8917256" y="2736877"/>
            <a:ext cx="19050" cy="7702831"/>
          </a:xfrm>
          <a:prstGeom prst="line">
            <a:avLst/>
          </a:prstGeom>
          <a:ln cap="flat" w="38100">
            <a:solidFill>
              <a:srgbClr val="FF4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0" y="3782091"/>
            <a:ext cx="18288000" cy="0"/>
          </a:xfrm>
          <a:prstGeom prst="line">
            <a:avLst/>
          </a:prstGeom>
          <a:ln cap="flat" w="38100">
            <a:solidFill>
              <a:srgbClr val="FF4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33430" y="2736830"/>
            <a:ext cx="18288000" cy="0"/>
          </a:xfrm>
          <a:prstGeom prst="line">
            <a:avLst/>
          </a:prstGeom>
          <a:ln cap="flat" w="38100">
            <a:solidFill>
              <a:srgbClr val="FF4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592062" y="-30228"/>
            <a:ext cx="9103876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ARQUITECTURA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993" y="2709595"/>
            <a:ext cx="79681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 en el ejemplo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79206" y="2709595"/>
            <a:ext cx="77523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Propuesta por nosotros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866376" y="9278586"/>
            <a:ext cx="2438718" cy="859420"/>
            <a:chOff x="0" y="0"/>
            <a:chExt cx="3251624" cy="11458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389339" y="0"/>
              <a:ext cx="862284" cy="1145893"/>
            </a:xfrm>
            <a:custGeom>
              <a:avLst/>
              <a:gdLst/>
              <a:ahLst/>
              <a:cxnLst/>
              <a:rect r="r" b="b" t="t" l="l"/>
              <a:pathLst>
                <a:path h="1145893" w="862284">
                  <a:moveTo>
                    <a:pt x="0" y="0"/>
                  </a:moveTo>
                  <a:lnTo>
                    <a:pt x="862285" y="0"/>
                  </a:lnTo>
                  <a:lnTo>
                    <a:pt x="862285" y="1145893"/>
                  </a:lnTo>
                  <a:lnTo>
                    <a:pt x="0" y="11458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-95250"/>
              <a:ext cx="193516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EA4335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MAL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911435" y="9211011"/>
            <a:ext cx="2772414" cy="859420"/>
            <a:chOff x="0" y="0"/>
            <a:chExt cx="3696552" cy="11458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674316" y="0"/>
              <a:ext cx="1022235" cy="1145893"/>
            </a:xfrm>
            <a:custGeom>
              <a:avLst/>
              <a:gdLst/>
              <a:ahLst/>
              <a:cxnLst/>
              <a:rect r="r" b="b" t="t" l="l"/>
              <a:pathLst>
                <a:path h="1145893" w="1022235">
                  <a:moveTo>
                    <a:pt x="0" y="0"/>
                  </a:moveTo>
                  <a:lnTo>
                    <a:pt x="1022236" y="0"/>
                  </a:lnTo>
                  <a:lnTo>
                    <a:pt x="1022236" y="1145893"/>
                  </a:lnTo>
                  <a:lnTo>
                    <a:pt x="0" y="11458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-5151"/>
              <a:ext cx="2092008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true">
                  <a:solidFill>
                    <a:srgbClr val="30B43C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BIEN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57611" y="-128636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479" y="690861"/>
            <a:ext cx="1191540" cy="119154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41813" y="8802151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41813" y="8440825"/>
            <a:ext cx="1191540" cy="11915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8916" y="9058516"/>
            <a:ext cx="399568" cy="3995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39249" y="2803549"/>
            <a:ext cx="1760693" cy="1469379"/>
          </a:xfrm>
          <a:custGeom>
            <a:avLst/>
            <a:gdLst/>
            <a:ahLst/>
            <a:cxnLst/>
            <a:rect r="r" b="b" t="t" l="l"/>
            <a:pathLst>
              <a:path h="1469379" w="1760693">
                <a:moveTo>
                  <a:pt x="0" y="0"/>
                </a:moveTo>
                <a:lnTo>
                  <a:pt x="1760693" y="0"/>
                </a:lnTo>
                <a:lnTo>
                  <a:pt x="1760693" y="1469379"/>
                </a:lnTo>
                <a:lnTo>
                  <a:pt x="0" y="1469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85863" y="3538238"/>
            <a:ext cx="14516274" cy="391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DEMO TIME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410824" y="7033170"/>
            <a:ext cx="1661978" cy="704074"/>
          </a:xfrm>
          <a:custGeom>
            <a:avLst/>
            <a:gdLst/>
            <a:ahLst/>
            <a:cxnLst/>
            <a:rect r="r" b="b" t="t" l="l"/>
            <a:pathLst>
              <a:path h="704074" w="1661978">
                <a:moveTo>
                  <a:pt x="0" y="0"/>
                </a:moveTo>
                <a:lnTo>
                  <a:pt x="1661978" y="0"/>
                </a:lnTo>
                <a:lnTo>
                  <a:pt x="1661978" y="704074"/>
                </a:lnTo>
                <a:lnTo>
                  <a:pt x="0" y="704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50074" y="7337582"/>
            <a:ext cx="7680225" cy="47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spc="17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 completa del proyecto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DAGZHnZTIis</dc:identifier>
  <dcterms:modified xsi:type="dcterms:W3CDTF">2011-08-01T06:04:30Z</dcterms:modified>
  <cp:revision>1</cp:revision>
  <dc:title>DATA</dc:title>
</cp:coreProperties>
</file>