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78600-FF56-4E26-AAA0-F044ED848495}" v="163" dt="2024-07-08T16:22:1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79" autoAdjust="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A1478600-FF56-4E26-AAA0-F044ED848495}"/>
    <pc:docChg chg="undo custSel addSld delSld modSld">
      <pc:chgData name="Carlos Alvarez H." userId="b51ed81b6170e6e1" providerId="LiveId" clId="{A1478600-FF56-4E26-AAA0-F044ED848495}" dt="2024-07-08T19:03:36.473" v="912" actId="47"/>
      <pc:docMkLst>
        <pc:docMk/>
      </pc:docMkLst>
      <pc:sldChg chg="del">
        <pc:chgData name="Carlos Alvarez H." userId="b51ed81b6170e6e1" providerId="LiveId" clId="{A1478600-FF56-4E26-AAA0-F044ED848495}" dt="2024-07-08T15:37:21.791" v="587" actId="47"/>
        <pc:sldMkLst>
          <pc:docMk/>
          <pc:sldMk cId="2218023136" sldId="257"/>
        </pc:sldMkLst>
      </pc:sldChg>
      <pc:sldChg chg="del">
        <pc:chgData name="Carlos Alvarez H." userId="b51ed81b6170e6e1" providerId="LiveId" clId="{A1478600-FF56-4E26-AAA0-F044ED848495}" dt="2024-07-08T15:37:19.607" v="585" actId="47"/>
        <pc:sldMkLst>
          <pc:docMk/>
          <pc:sldMk cId="0" sldId="260"/>
        </pc:sldMkLst>
      </pc:sldChg>
      <pc:sldChg chg="del">
        <pc:chgData name="Carlos Alvarez H." userId="b51ed81b6170e6e1" providerId="LiveId" clId="{A1478600-FF56-4E26-AAA0-F044ED848495}" dt="2024-07-08T15:37:21.027" v="586" actId="47"/>
        <pc:sldMkLst>
          <pc:docMk/>
          <pc:sldMk cId="0" sldId="261"/>
        </pc:sldMkLst>
      </pc:sldChg>
      <pc:sldChg chg="addSp delSp modSp new mod">
        <pc:chgData name="Carlos Alvarez H." userId="b51ed81b6170e6e1" providerId="LiveId" clId="{A1478600-FF56-4E26-AAA0-F044ED848495}" dt="2024-07-08T14:47:15.206" v="51" actId="26606"/>
        <pc:sldMkLst>
          <pc:docMk/>
          <pc:sldMk cId="1786223585" sldId="262"/>
        </pc:sldMkLst>
        <pc:spChg chg="mod">
          <ac:chgData name="Carlos Alvarez H." userId="b51ed81b6170e6e1" providerId="LiveId" clId="{A1478600-FF56-4E26-AAA0-F044ED848495}" dt="2024-07-08T14:42:47.724" v="10" actId="20577"/>
          <ac:spMkLst>
            <pc:docMk/>
            <pc:sldMk cId="1786223585" sldId="262"/>
            <ac:spMk id="2" creationId="{F9D91947-5BEE-E20A-BA92-BE40352D95C7}"/>
          </ac:spMkLst>
        </pc:spChg>
        <pc:spChg chg="del">
          <ac:chgData name="Carlos Alvarez H." userId="b51ed81b6170e6e1" providerId="LiveId" clId="{A1478600-FF56-4E26-AAA0-F044ED848495}" dt="2024-07-08T14:42:54.034" v="11"/>
          <ac:spMkLst>
            <pc:docMk/>
            <pc:sldMk cId="1786223585" sldId="262"/>
            <ac:spMk id="3" creationId="{A405A9CF-DF19-BC61-BDD9-6788D334A5D4}"/>
          </ac:spMkLst>
        </pc:spChg>
        <pc:spChg chg="add del mod">
          <ac:chgData name="Carlos Alvarez H." userId="b51ed81b6170e6e1" providerId="LiveId" clId="{A1478600-FF56-4E26-AAA0-F044ED848495}" dt="2024-07-08T14:43:12.764" v="12" actId="26606"/>
          <ac:spMkLst>
            <pc:docMk/>
            <pc:sldMk cId="1786223585" sldId="262"/>
            <ac:spMk id="4" creationId="{2DE5D544-C178-8057-E8A9-F6BED65B5F35}"/>
          </ac:spMkLst>
        </pc:spChg>
        <pc:graphicFrameChg chg="add mod modGraphic">
          <ac:chgData name="Carlos Alvarez H." userId="b51ed81b6170e6e1" providerId="LiveId" clId="{A1478600-FF56-4E26-AAA0-F044ED848495}" dt="2024-07-08T14:47:15.206" v="51" actId="26606"/>
          <ac:graphicFrameMkLst>
            <pc:docMk/>
            <pc:sldMk cId="1786223585" sldId="262"/>
            <ac:graphicFrameMk id="6" creationId="{EA23D85A-1A98-29BB-B4B6-47EB0C8505CD}"/>
          </ac:graphicFrameMkLst>
        </pc:graphicFrameChg>
      </pc:sldChg>
      <pc:sldChg chg="addSp delSp modSp new mod">
        <pc:chgData name="Carlos Alvarez H." userId="b51ed81b6170e6e1" providerId="LiveId" clId="{A1478600-FF56-4E26-AAA0-F044ED848495}" dt="2024-07-08T14:44:42.734" v="50" actId="26606"/>
        <pc:sldMkLst>
          <pc:docMk/>
          <pc:sldMk cId="3448148056" sldId="263"/>
        </pc:sldMkLst>
        <pc:spChg chg="mod">
          <ac:chgData name="Carlos Alvarez H." userId="b51ed81b6170e6e1" providerId="LiveId" clId="{A1478600-FF56-4E26-AAA0-F044ED848495}" dt="2024-07-08T14:44:22.534" v="48" actId="20577"/>
          <ac:spMkLst>
            <pc:docMk/>
            <pc:sldMk cId="3448148056" sldId="263"/>
            <ac:spMk id="2" creationId="{5E5B87E7-7C29-00D5-4F3D-551E9CF1E786}"/>
          </ac:spMkLst>
        </pc:spChg>
        <pc:spChg chg="del">
          <ac:chgData name="Carlos Alvarez H." userId="b51ed81b6170e6e1" providerId="LiveId" clId="{A1478600-FF56-4E26-AAA0-F044ED848495}" dt="2024-07-08T14:44:34.556" v="49"/>
          <ac:spMkLst>
            <pc:docMk/>
            <pc:sldMk cId="3448148056" sldId="263"/>
            <ac:spMk id="3" creationId="{F12E56C6-9100-D52A-3C19-A92D92471BFD}"/>
          </ac:spMkLst>
        </pc:spChg>
        <pc:spChg chg="add del mod">
          <ac:chgData name="Carlos Alvarez H." userId="b51ed81b6170e6e1" providerId="LiveId" clId="{A1478600-FF56-4E26-AAA0-F044ED848495}" dt="2024-07-08T14:44:42.734" v="50" actId="26606"/>
          <ac:spMkLst>
            <pc:docMk/>
            <pc:sldMk cId="3448148056" sldId="263"/>
            <ac:spMk id="4" creationId="{BEB65416-6D13-F2DC-7F99-15125382487C}"/>
          </ac:spMkLst>
        </pc:spChg>
        <pc:graphicFrameChg chg="add">
          <ac:chgData name="Carlos Alvarez H." userId="b51ed81b6170e6e1" providerId="LiveId" clId="{A1478600-FF56-4E26-AAA0-F044ED848495}" dt="2024-07-08T14:44:42.734" v="50" actId="26606"/>
          <ac:graphicFrameMkLst>
            <pc:docMk/>
            <pc:sldMk cId="3448148056" sldId="263"/>
            <ac:graphicFrameMk id="6" creationId="{E3E9E4D5-29AB-AA36-7D8E-3361C0820B91}"/>
          </ac:graphicFrameMkLst>
        </pc:graphicFrameChg>
      </pc:sldChg>
      <pc:sldChg chg="addSp delSp modSp new del mod setBg">
        <pc:chgData name="Carlos Alvarez H." userId="b51ed81b6170e6e1" providerId="LiveId" clId="{A1478600-FF56-4E26-AAA0-F044ED848495}" dt="2024-07-08T15:35:38.039" v="581" actId="47"/>
        <pc:sldMkLst>
          <pc:docMk/>
          <pc:sldMk cId="2942551496" sldId="264"/>
        </pc:sldMkLst>
        <pc:spChg chg="mod">
          <ac:chgData name="Carlos Alvarez H." userId="b51ed81b6170e6e1" providerId="LiveId" clId="{A1478600-FF56-4E26-AAA0-F044ED848495}" dt="2024-07-08T15:06:37.930" v="337" actId="404"/>
          <ac:spMkLst>
            <pc:docMk/>
            <pc:sldMk cId="2942551496" sldId="264"/>
            <ac:spMk id="2" creationId="{87686A7C-AEED-DE36-DE83-525F5CDEF146}"/>
          </ac:spMkLst>
        </pc:spChg>
        <pc:spChg chg="del mod">
          <ac:chgData name="Carlos Alvarez H." userId="b51ed81b6170e6e1" providerId="LiveId" clId="{A1478600-FF56-4E26-AAA0-F044ED848495}" dt="2024-07-08T14:57:34.190" v="171" actId="478"/>
          <ac:spMkLst>
            <pc:docMk/>
            <pc:sldMk cId="2942551496" sldId="264"/>
            <ac:spMk id="3" creationId="{3EC6E22A-7596-C965-05E7-D9BAC2778C73}"/>
          </ac:spMkLst>
        </pc:spChg>
        <pc:spChg chg="add del mod">
          <ac:chgData name="Carlos Alvarez H." userId="b51ed81b6170e6e1" providerId="LiveId" clId="{A1478600-FF56-4E26-AAA0-F044ED848495}" dt="2024-07-08T14:57:34.190" v="171" actId="478"/>
          <ac:spMkLst>
            <pc:docMk/>
            <pc:sldMk cId="2942551496" sldId="264"/>
            <ac:spMk id="4" creationId="{91D195DC-6A23-352F-05B1-C97A4026A6EB}"/>
          </ac:spMkLst>
        </pc:spChg>
        <pc:spChg chg="add del mod">
          <ac:chgData name="Carlos Alvarez H." userId="b51ed81b6170e6e1" providerId="LiveId" clId="{A1478600-FF56-4E26-AAA0-F044ED848495}" dt="2024-07-08T14:57:41.496" v="173" actId="478"/>
          <ac:spMkLst>
            <pc:docMk/>
            <pc:sldMk cId="2942551496" sldId="264"/>
            <ac:spMk id="6" creationId="{0A60DA3A-BA83-C65F-1C4B-585DBE6D8400}"/>
          </ac:spMkLst>
        </pc:spChg>
        <pc:spChg chg="add mod">
          <ac:chgData name="Carlos Alvarez H." userId="b51ed81b6170e6e1" providerId="LiveId" clId="{A1478600-FF56-4E26-AAA0-F044ED848495}" dt="2024-07-08T15:02:51.862" v="213" actId="14100"/>
          <ac:spMkLst>
            <pc:docMk/>
            <pc:sldMk cId="2942551496" sldId="264"/>
            <ac:spMk id="8" creationId="{EEF65ABD-1160-1A47-CFB5-480D0FB83C90}"/>
          </ac:spMkLst>
        </pc:spChg>
        <pc:spChg chg="add mod">
          <ac:chgData name="Carlos Alvarez H." userId="b51ed81b6170e6e1" providerId="LiveId" clId="{A1478600-FF56-4E26-AAA0-F044ED848495}" dt="2024-07-08T15:03:12.064" v="219" actId="14100"/>
          <ac:spMkLst>
            <pc:docMk/>
            <pc:sldMk cId="2942551496" sldId="264"/>
            <ac:spMk id="9" creationId="{396141F5-5253-EDD6-3722-934576F0F8FF}"/>
          </ac:spMkLst>
        </pc:spChg>
        <pc:spChg chg="add mod">
          <ac:chgData name="Carlos Alvarez H." userId="b51ed81b6170e6e1" providerId="LiveId" clId="{A1478600-FF56-4E26-AAA0-F044ED848495}" dt="2024-07-08T15:03:42.326" v="232" actId="1038"/>
          <ac:spMkLst>
            <pc:docMk/>
            <pc:sldMk cId="2942551496" sldId="264"/>
            <ac:spMk id="10" creationId="{ABCC638C-A1A3-99B2-D409-6CA7835933CD}"/>
          </ac:spMkLst>
        </pc:spChg>
        <pc:spChg chg="add mod">
          <ac:chgData name="Carlos Alvarez H." userId="b51ed81b6170e6e1" providerId="LiveId" clId="{A1478600-FF56-4E26-AAA0-F044ED848495}" dt="2024-07-08T15:04:42.978" v="247" actId="14100"/>
          <ac:spMkLst>
            <pc:docMk/>
            <pc:sldMk cId="2942551496" sldId="264"/>
            <ac:spMk id="11" creationId="{C08E4F72-4FA3-C1D6-A4EE-61FF7F7F3A77}"/>
          </ac:spMkLst>
        </pc:spChg>
        <pc:spChg chg="add">
          <ac:chgData name="Carlos Alvarez H." userId="b51ed81b6170e6e1" providerId="LiveId" clId="{A1478600-FF56-4E26-AAA0-F044ED848495}" dt="2024-07-08T14:57:51.735" v="176" actId="26606"/>
          <ac:spMkLst>
            <pc:docMk/>
            <pc:sldMk cId="2942551496" sldId="264"/>
            <ac:spMk id="12" creationId="{47942995-B07F-4636-9A06-C6A104B260A8}"/>
          </ac:spMkLst>
        </pc:spChg>
        <pc:spChg chg="add mod">
          <ac:chgData name="Carlos Alvarez H." userId="b51ed81b6170e6e1" providerId="LiveId" clId="{A1478600-FF56-4E26-AAA0-F044ED848495}" dt="2024-07-08T15:03:03.298" v="216" actId="14100"/>
          <ac:spMkLst>
            <pc:docMk/>
            <pc:sldMk cId="2942551496" sldId="264"/>
            <ac:spMk id="13" creationId="{CCE3BB68-4F65-172E-70D2-AC99913EB187}"/>
          </ac:spMkLst>
        </pc:spChg>
        <pc:spChg chg="add mod">
          <ac:chgData name="Carlos Alvarez H." userId="b51ed81b6170e6e1" providerId="LiveId" clId="{A1478600-FF56-4E26-AAA0-F044ED848495}" dt="2024-07-08T15:03:21.078" v="222" actId="14100"/>
          <ac:spMkLst>
            <pc:docMk/>
            <pc:sldMk cId="2942551496" sldId="264"/>
            <ac:spMk id="18" creationId="{C1BC4CA5-EEEE-B582-8396-20378411DED9}"/>
          </ac:spMkLst>
        </pc:spChg>
        <pc:spChg chg="add">
          <ac:chgData name="Carlos Alvarez H." userId="b51ed81b6170e6e1" providerId="LiveId" clId="{A1478600-FF56-4E26-AAA0-F044ED848495}" dt="2024-07-08T14:57:51.735" v="176" actId="26606"/>
          <ac:spMkLst>
            <pc:docMk/>
            <pc:sldMk cId="2942551496" sldId="264"/>
            <ac:spMk id="19" creationId="{B81933D1-5615-42C7-9C0B-4EB7105CCE2D}"/>
          </ac:spMkLst>
        </pc:spChg>
        <pc:spChg chg="add del mod">
          <ac:chgData name="Carlos Alvarez H." userId="b51ed81b6170e6e1" providerId="LiveId" clId="{A1478600-FF56-4E26-AAA0-F044ED848495}" dt="2024-07-08T15:05:17.853" v="266" actId="478"/>
          <ac:spMkLst>
            <pc:docMk/>
            <pc:sldMk cId="2942551496" sldId="264"/>
            <ac:spMk id="20" creationId="{1F55151F-1B08-F67A-BF63-BD9085BA0563}"/>
          </ac:spMkLst>
        </pc:spChg>
        <pc:spChg chg="add">
          <ac:chgData name="Carlos Alvarez H." userId="b51ed81b6170e6e1" providerId="LiveId" clId="{A1478600-FF56-4E26-AAA0-F044ED848495}" dt="2024-07-08T14:57:51.735" v="176" actId="26606"/>
          <ac:spMkLst>
            <pc:docMk/>
            <pc:sldMk cId="2942551496" sldId="264"/>
            <ac:spMk id="21" creationId="{19C9EAEA-39D0-4B0E-A0EB-51E7B26740B1}"/>
          </ac:spMkLst>
        </pc:spChg>
        <pc:spChg chg="add mod">
          <ac:chgData name="Carlos Alvarez H." userId="b51ed81b6170e6e1" providerId="LiveId" clId="{A1478600-FF56-4E26-AAA0-F044ED848495}" dt="2024-07-08T15:03:53.346" v="236" actId="14100"/>
          <ac:spMkLst>
            <pc:docMk/>
            <pc:sldMk cId="2942551496" sldId="264"/>
            <ac:spMk id="22" creationId="{F7E655FF-262C-4998-753A-5A33C372FD73}"/>
          </ac:spMkLst>
        </pc:spChg>
        <pc:spChg chg="add mod">
          <ac:chgData name="Carlos Alvarez H." userId="b51ed81b6170e6e1" providerId="LiveId" clId="{A1478600-FF56-4E26-AAA0-F044ED848495}" dt="2024-07-08T15:04:26.172" v="244" actId="14100"/>
          <ac:spMkLst>
            <pc:docMk/>
            <pc:sldMk cId="2942551496" sldId="264"/>
            <ac:spMk id="23" creationId="{3C1014CA-B0B1-82EE-AD5D-6BCB83CBCE64}"/>
          </ac:spMkLst>
        </pc:spChg>
        <pc:spChg chg="add mod">
          <ac:chgData name="Carlos Alvarez H." userId="b51ed81b6170e6e1" providerId="LiveId" clId="{A1478600-FF56-4E26-AAA0-F044ED848495}" dt="2024-07-08T15:04:35.191" v="246" actId="14100"/>
          <ac:spMkLst>
            <pc:docMk/>
            <pc:sldMk cId="2942551496" sldId="264"/>
            <ac:spMk id="24" creationId="{C4190AA7-0D60-D05E-3D6F-117857D6884C}"/>
          </ac:spMkLst>
        </pc:spChg>
        <pc:spChg chg="add mod">
          <ac:chgData name="Carlos Alvarez H." userId="b51ed81b6170e6e1" providerId="LiveId" clId="{A1478600-FF56-4E26-AAA0-F044ED848495}" dt="2024-07-08T15:04:52.850" v="250" actId="14100"/>
          <ac:spMkLst>
            <pc:docMk/>
            <pc:sldMk cId="2942551496" sldId="264"/>
            <ac:spMk id="25" creationId="{E8CA2FB1-FD6D-1A7C-DCDF-1983266BCDF4}"/>
          </ac:spMkLst>
        </pc:spChg>
        <pc:spChg chg="add mod">
          <ac:chgData name="Carlos Alvarez H." userId="b51ed81b6170e6e1" providerId="LiveId" clId="{A1478600-FF56-4E26-AAA0-F044ED848495}" dt="2024-07-08T15:05:04.774" v="259" actId="1036"/>
          <ac:spMkLst>
            <pc:docMk/>
            <pc:sldMk cId="2942551496" sldId="264"/>
            <ac:spMk id="26" creationId="{1AD5E858-A6CE-30D9-C00F-8AFA823D9733}"/>
          </ac:spMkLst>
        </pc:spChg>
        <pc:spChg chg="add mod">
          <ac:chgData name="Carlos Alvarez H." userId="b51ed81b6170e6e1" providerId="LiveId" clId="{A1478600-FF56-4E26-AAA0-F044ED848495}" dt="2024-07-08T15:05:15.260" v="265" actId="1038"/>
          <ac:spMkLst>
            <pc:docMk/>
            <pc:sldMk cId="2942551496" sldId="264"/>
            <ac:spMk id="27" creationId="{9B3123DB-E846-E98C-17EC-975CF3B652D0}"/>
          </ac:spMkLst>
        </pc:spChg>
        <pc:grpChg chg="add">
          <ac:chgData name="Carlos Alvarez H." userId="b51ed81b6170e6e1" providerId="LiveId" clId="{A1478600-FF56-4E26-AAA0-F044ED848495}" dt="2024-07-08T14:57:51.735" v="176" actId="26606"/>
          <ac:grpSpMkLst>
            <pc:docMk/>
            <pc:sldMk cId="2942551496" sldId="264"/>
            <ac:grpSpMk id="14" creationId="{032D8612-31EB-44CF-A1D0-14FD4C705424}"/>
          </ac:grpSpMkLst>
        </pc:grpChg>
        <pc:picChg chg="add del mod">
          <ac:chgData name="Carlos Alvarez H." userId="b51ed81b6170e6e1" providerId="LiveId" clId="{A1478600-FF56-4E26-AAA0-F044ED848495}" dt="2024-07-08T15:10:45.771" v="338" actId="478"/>
          <ac:picMkLst>
            <pc:docMk/>
            <pc:sldMk cId="2942551496" sldId="264"/>
            <ac:picMk id="7" creationId="{FACB7825-665F-3E56-E516-D02D1DE96C93}"/>
          </ac:picMkLst>
        </pc:picChg>
        <pc:picChg chg="add mod">
          <ac:chgData name="Carlos Alvarez H." userId="b51ed81b6170e6e1" providerId="LiveId" clId="{A1478600-FF56-4E26-AAA0-F044ED848495}" dt="2024-07-08T15:11:19.765" v="341" actId="14100"/>
          <ac:picMkLst>
            <pc:docMk/>
            <pc:sldMk cId="2942551496" sldId="264"/>
            <ac:picMk id="29" creationId="{C477FF41-0603-27A4-4D98-493A0CB9EEE1}"/>
          </ac:picMkLst>
        </pc:picChg>
      </pc:sldChg>
      <pc:sldChg chg="addSp delSp modSp new del mod">
        <pc:chgData name="Carlos Alvarez H." userId="b51ed81b6170e6e1" providerId="LiveId" clId="{A1478600-FF56-4E26-AAA0-F044ED848495}" dt="2024-07-08T15:37:25" v="588" actId="47"/>
        <pc:sldMkLst>
          <pc:docMk/>
          <pc:sldMk cId="705126526" sldId="265"/>
        </pc:sldMkLst>
        <pc:picChg chg="add del mod">
          <ac:chgData name="Carlos Alvarez H." userId="b51ed81b6170e6e1" providerId="LiveId" clId="{A1478600-FF56-4E26-AAA0-F044ED848495}" dt="2024-07-08T14:57:37.985" v="172" actId="21"/>
          <ac:picMkLst>
            <pc:docMk/>
            <pc:sldMk cId="705126526" sldId="265"/>
            <ac:picMk id="3" creationId="{FACB7825-665F-3E56-E516-D02D1DE96C93}"/>
          </ac:picMkLst>
        </pc:picChg>
      </pc:sldChg>
      <pc:sldChg chg="addSp delSp modSp new mod delAnim modAnim modNotesTx">
        <pc:chgData name="Carlos Alvarez H." userId="b51ed81b6170e6e1" providerId="LiveId" clId="{A1478600-FF56-4E26-AAA0-F044ED848495}" dt="2024-07-08T15:36:26.139" v="584" actId="20577"/>
        <pc:sldMkLst>
          <pc:docMk/>
          <pc:sldMk cId="2951467868" sldId="266"/>
        </pc:sldMkLst>
        <pc:spChg chg="mod">
          <ac:chgData name="Carlos Alvarez H." userId="b51ed81b6170e6e1" providerId="LiveId" clId="{A1478600-FF56-4E26-AAA0-F044ED848495}" dt="2024-07-08T15:11:44.731" v="343"/>
          <ac:spMkLst>
            <pc:docMk/>
            <pc:sldMk cId="2951467868" sldId="266"/>
            <ac:spMk id="2" creationId="{7B9CF9FF-A7BC-0A28-C1B7-45CC541B9415}"/>
          </ac:spMkLst>
        </pc:spChg>
        <pc:spChg chg="del">
          <ac:chgData name="Carlos Alvarez H." userId="b51ed81b6170e6e1" providerId="LiveId" clId="{A1478600-FF56-4E26-AAA0-F044ED848495}" dt="2024-07-08T15:11:52.321" v="344" actId="478"/>
          <ac:spMkLst>
            <pc:docMk/>
            <pc:sldMk cId="2951467868" sldId="266"/>
            <ac:spMk id="3" creationId="{2F4179AB-E521-5850-8299-DDB850BBAD50}"/>
          </ac:spMkLst>
        </pc:spChg>
        <pc:spChg chg="add mod">
          <ac:chgData name="Carlos Alvarez H." userId="b51ed81b6170e6e1" providerId="LiveId" clId="{A1478600-FF56-4E26-AAA0-F044ED848495}" dt="2024-07-08T15:13:10.943" v="353" actId="14100"/>
          <ac:spMkLst>
            <pc:docMk/>
            <pc:sldMk cId="2951467868" sldId="266"/>
            <ac:spMk id="5" creationId="{BBE388C1-F2AF-E557-2A2B-EA61039492E4}"/>
          </ac:spMkLst>
        </pc:spChg>
        <pc:spChg chg="add mod">
          <ac:chgData name="Carlos Alvarez H." userId="b51ed81b6170e6e1" providerId="LiveId" clId="{A1478600-FF56-4E26-AAA0-F044ED848495}" dt="2024-07-08T15:13:26.410" v="361" actId="14100"/>
          <ac:spMkLst>
            <pc:docMk/>
            <pc:sldMk cId="2951467868" sldId="266"/>
            <ac:spMk id="6" creationId="{327C56ED-7934-D43B-52D3-AFF48F04D3AD}"/>
          </ac:spMkLst>
        </pc:spChg>
        <pc:spChg chg="add del mod">
          <ac:chgData name="Carlos Alvarez H." userId="b51ed81b6170e6e1" providerId="LiveId" clId="{A1478600-FF56-4E26-AAA0-F044ED848495}" dt="2024-07-08T15:20:58.350" v="461" actId="478"/>
          <ac:spMkLst>
            <pc:docMk/>
            <pc:sldMk cId="2951467868" sldId="266"/>
            <ac:spMk id="7" creationId="{A6664266-2768-ED0C-731F-1AF6ABBEB709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8" creationId="{5143DBBD-7A3F-8A2A-A33A-FE56FBBB7CC5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9" creationId="{F2010283-EE76-7837-4ED4-A833AFF02108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0" creationId="{C27FFEEE-3108-2AC6-08A4-3074EBEA3A5F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1" creationId="{1E524B31-A88E-6FCE-7271-774F1E968083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2" creationId="{B2B7D92C-1510-C554-7AE8-4B90AA0D1C91}"/>
          </ac:spMkLst>
        </pc:spChg>
        <pc:spChg chg="add mod">
          <ac:chgData name="Carlos Alvarez H." userId="b51ed81b6170e6e1" providerId="LiveId" clId="{A1478600-FF56-4E26-AAA0-F044ED848495}" dt="2024-07-08T15:14:35.660" v="386" actId="1076"/>
          <ac:spMkLst>
            <pc:docMk/>
            <pc:sldMk cId="2951467868" sldId="266"/>
            <ac:spMk id="13" creationId="{68A37EAE-8DC3-D6DF-6610-3632B66D1A96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4" creationId="{80D6A133-FDC8-DDE6-AF12-121DF2CC7F41}"/>
          </ac:spMkLst>
        </pc:spChg>
        <pc:spChg chg="add del mod">
          <ac:chgData name="Carlos Alvarez H." userId="b51ed81b6170e6e1" providerId="LiveId" clId="{A1478600-FF56-4E26-AAA0-F044ED848495}" dt="2024-07-08T15:20:33.398" v="453" actId="478"/>
          <ac:spMkLst>
            <pc:docMk/>
            <pc:sldMk cId="2951467868" sldId="266"/>
            <ac:spMk id="15" creationId="{DC87FF05-D2F3-1B45-4206-7F885FC3FBE0}"/>
          </ac:spMkLst>
        </pc:spChg>
        <pc:spChg chg="add mod">
          <ac:chgData name="Carlos Alvarez H." userId="b51ed81b6170e6e1" providerId="LiveId" clId="{A1478600-FF56-4E26-AAA0-F044ED848495}" dt="2024-07-08T15:26:37.562" v="511" actId="14100"/>
          <ac:spMkLst>
            <pc:docMk/>
            <pc:sldMk cId="2951467868" sldId="266"/>
            <ac:spMk id="16" creationId="{F366103F-B5EC-7544-2CBF-249B2155A31F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0" creationId="{EE8F9C6C-AEF0-0854-F0F2-97CD181F5EEA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1" creationId="{09D6CCB6-8632-E215-DA07-A90DC9BB95C9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2" creationId="{B04DE533-0103-3CA7-079F-AE46E1160187}"/>
          </ac:spMkLst>
        </pc:spChg>
        <pc:spChg chg="add mod">
          <ac:chgData name="Carlos Alvarez H." userId="b51ed81b6170e6e1" providerId="LiveId" clId="{A1478600-FF56-4E26-AAA0-F044ED848495}" dt="2024-07-08T15:23:14.214" v="487"/>
          <ac:spMkLst>
            <pc:docMk/>
            <pc:sldMk cId="2951467868" sldId="266"/>
            <ac:spMk id="53" creationId="{E54F1189-7DF1-9F54-2428-084039B0ED83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0" creationId="{C23365F7-A5D0-BA31-F83B-D0E5A974091E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1" creationId="{CEBC6147-772B-2CF0-0D68-94372F625DA3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2" creationId="{37E81AFB-4285-3A89-5AC6-0DDEAC18E5DE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3" creationId="{CD1D8535-658E-ECBF-FFBE-A54FDDF37E68}"/>
          </ac:spMkLst>
        </pc:spChg>
        <pc:spChg chg="add mod">
          <ac:chgData name="Carlos Alvarez H." userId="b51ed81b6170e6e1" providerId="LiveId" clId="{A1478600-FF56-4E26-AAA0-F044ED848495}" dt="2024-07-08T15:27:41.765" v="514"/>
          <ac:spMkLst>
            <pc:docMk/>
            <pc:sldMk cId="2951467868" sldId="266"/>
            <ac:spMk id="67" creationId="{B670A719-A828-A9FB-353E-7EE2FEC3EED4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68" creationId="{E4D4FB13-D843-7D3C-0B17-D0C5045F1F21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69" creationId="{55F9F345-C470-87F0-A0BF-FA5F756244E1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70" creationId="{4C7A8DCA-2240-8F60-4CD3-D8C583C7AA43}"/>
          </ac:spMkLst>
        </pc:spChg>
        <pc:spChg chg="add mod">
          <ac:chgData name="Carlos Alvarez H." userId="b51ed81b6170e6e1" providerId="LiveId" clId="{A1478600-FF56-4E26-AAA0-F044ED848495}" dt="2024-07-08T15:31:33.783" v="541"/>
          <ac:spMkLst>
            <pc:docMk/>
            <pc:sldMk cId="2951467868" sldId="266"/>
            <ac:spMk id="73" creationId="{FB6F15CD-CA98-3CAD-3D17-107003D73971}"/>
          </ac:spMkLst>
        </pc:spChg>
        <pc:spChg chg="add mod">
          <ac:chgData name="Carlos Alvarez H." userId="b51ed81b6170e6e1" providerId="LiveId" clId="{A1478600-FF56-4E26-AAA0-F044ED848495}" dt="2024-07-08T15:33:35.669" v="573"/>
          <ac:spMkLst>
            <pc:docMk/>
            <pc:sldMk cId="2951467868" sldId="266"/>
            <ac:spMk id="74" creationId="{7CB15C53-B1D6-3D6D-22B5-62EE19219CF2}"/>
          </ac:spMkLst>
        </pc:spChg>
        <pc:spChg chg="add mod">
          <ac:chgData name="Carlos Alvarez H." userId="b51ed81b6170e6e1" providerId="LiveId" clId="{A1478600-FF56-4E26-AAA0-F044ED848495}" dt="2024-07-08T15:33:35.669" v="573"/>
          <ac:spMkLst>
            <pc:docMk/>
            <pc:sldMk cId="2951467868" sldId="266"/>
            <ac:spMk id="75" creationId="{7A7AC5FF-C065-1F2B-3386-307C88049CE6}"/>
          </ac:spMkLst>
        </pc:spChg>
        <pc:spChg chg="add mod">
          <ac:chgData name="Carlos Alvarez H." userId="b51ed81b6170e6e1" providerId="LiveId" clId="{A1478600-FF56-4E26-AAA0-F044ED848495}" dt="2024-07-08T15:33:35.669" v="573"/>
          <ac:spMkLst>
            <pc:docMk/>
            <pc:sldMk cId="2951467868" sldId="266"/>
            <ac:spMk id="78" creationId="{1E802601-8CA6-36E3-83F1-4438E36EFDA3}"/>
          </ac:spMkLst>
        </pc:spChg>
        <pc:spChg chg="add mod">
          <ac:chgData name="Carlos Alvarez H." userId="b51ed81b6170e6e1" providerId="LiveId" clId="{A1478600-FF56-4E26-AAA0-F044ED848495}" dt="2024-07-08T15:34:19.070" v="575"/>
          <ac:spMkLst>
            <pc:docMk/>
            <pc:sldMk cId="2951467868" sldId="266"/>
            <ac:spMk id="79" creationId="{5E9AD824-0CE8-3683-48B6-C898BDFA6A52}"/>
          </ac:spMkLst>
        </pc:spChg>
        <pc:spChg chg="add mod">
          <ac:chgData name="Carlos Alvarez H." userId="b51ed81b6170e6e1" providerId="LiveId" clId="{A1478600-FF56-4E26-AAA0-F044ED848495}" dt="2024-07-08T15:34:19.070" v="575"/>
          <ac:spMkLst>
            <pc:docMk/>
            <pc:sldMk cId="2951467868" sldId="266"/>
            <ac:spMk id="80" creationId="{EE72F2EF-74FD-42CC-3639-179BEE47C443}"/>
          </ac:spMkLst>
        </pc:spChg>
        <pc:spChg chg="add mod">
          <ac:chgData name="Carlos Alvarez H." userId="b51ed81b6170e6e1" providerId="LiveId" clId="{A1478600-FF56-4E26-AAA0-F044ED848495}" dt="2024-07-08T15:34:19.070" v="575"/>
          <ac:spMkLst>
            <pc:docMk/>
            <pc:sldMk cId="2951467868" sldId="266"/>
            <ac:spMk id="83" creationId="{10B1799B-372F-BF25-071D-5DB12C08CBC9}"/>
          </ac:spMkLst>
        </pc:spChg>
        <pc:picChg chg="add del mod">
          <ac:chgData name="Carlos Alvarez H." userId="b51ed81b6170e6e1" providerId="LiveId" clId="{A1478600-FF56-4E26-AAA0-F044ED848495}" dt="2024-07-08T15:15:13.558" v="398" actId="478"/>
          <ac:picMkLst>
            <pc:docMk/>
            <pc:sldMk cId="2951467868" sldId="266"/>
            <ac:picMk id="4" creationId="{9776AF79-A0C8-B4D2-1E90-B64644A6FCBF}"/>
          </ac:picMkLst>
        </pc:picChg>
        <pc:cxnChg chg="add mod">
          <ac:chgData name="Carlos Alvarez H." userId="b51ed81b6170e6e1" providerId="LiveId" clId="{A1478600-FF56-4E26-AAA0-F044ED848495}" dt="2024-07-08T15:26:37.562" v="511" actId="14100"/>
          <ac:cxnSpMkLst>
            <pc:docMk/>
            <pc:sldMk cId="2951467868" sldId="266"/>
            <ac:cxnSpMk id="18" creationId="{18897EC8-4B4B-9F04-411F-DFA689EF10E8}"/>
          </ac:cxnSpMkLst>
        </pc:cxnChg>
        <pc:cxnChg chg="add mod">
          <ac:chgData name="Carlos Alvarez H." userId="b51ed81b6170e6e1" providerId="LiveId" clId="{A1478600-FF56-4E26-AAA0-F044ED848495}" dt="2024-07-08T15:26:37.562" v="511" actId="14100"/>
          <ac:cxnSpMkLst>
            <pc:docMk/>
            <pc:sldMk cId="2951467868" sldId="266"/>
            <ac:cxnSpMk id="19" creationId="{3BA0B988-BADA-5990-599C-969FB1180E10}"/>
          </ac:cxnSpMkLst>
        </pc:cxnChg>
        <pc:cxnChg chg="add mod">
          <ac:chgData name="Carlos Alvarez H." userId="b51ed81b6170e6e1" providerId="LiveId" clId="{A1478600-FF56-4E26-AAA0-F044ED848495}" dt="2024-07-08T15:26:37.562" v="511" actId="14100"/>
          <ac:cxnSpMkLst>
            <pc:docMk/>
            <pc:sldMk cId="2951467868" sldId="266"/>
            <ac:cxnSpMk id="22" creationId="{7EDB3EA6-E03A-9501-E486-5F1741522480}"/>
          </ac:cxnSpMkLst>
        </pc:cxnChg>
        <pc:cxnChg chg="add del mod">
          <ac:chgData name="Carlos Alvarez H." userId="b51ed81b6170e6e1" providerId="LiveId" clId="{A1478600-FF56-4E26-AAA0-F044ED848495}" dt="2024-07-08T15:20:59.206" v="462" actId="478"/>
          <ac:cxnSpMkLst>
            <pc:docMk/>
            <pc:sldMk cId="2951467868" sldId="266"/>
            <ac:cxnSpMk id="25" creationId="{01140023-22B4-6573-1DB1-AC0B329CF618}"/>
          </ac:cxnSpMkLst>
        </pc:cxnChg>
        <pc:cxnChg chg="add del mod">
          <ac:chgData name="Carlos Alvarez H." userId="b51ed81b6170e6e1" providerId="LiveId" clId="{A1478600-FF56-4E26-AAA0-F044ED848495}" dt="2024-07-08T15:20:40.078" v="456" actId="478"/>
          <ac:cxnSpMkLst>
            <pc:docMk/>
            <pc:sldMk cId="2951467868" sldId="266"/>
            <ac:cxnSpMk id="28" creationId="{1AA198E3-EDAB-9249-8A28-4E597BCE7446}"/>
          </ac:cxnSpMkLst>
        </pc:cxnChg>
        <pc:cxnChg chg="add del mod">
          <ac:chgData name="Carlos Alvarez H." userId="b51ed81b6170e6e1" providerId="LiveId" clId="{A1478600-FF56-4E26-AAA0-F044ED848495}" dt="2024-07-08T15:20:38.927" v="455" actId="478"/>
          <ac:cxnSpMkLst>
            <pc:docMk/>
            <pc:sldMk cId="2951467868" sldId="266"/>
            <ac:cxnSpMk id="31" creationId="{CBCB6584-36F2-B18D-18AC-9C5A802C5F7C}"/>
          </ac:cxnSpMkLst>
        </pc:cxnChg>
        <pc:cxnChg chg="add del mod">
          <ac:chgData name="Carlos Alvarez H." userId="b51ed81b6170e6e1" providerId="LiveId" clId="{A1478600-FF56-4E26-AAA0-F044ED848495}" dt="2024-07-08T15:20:37.908" v="454" actId="478"/>
          <ac:cxnSpMkLst>
            <pc:docMk/>
            <pc:sldMk cId="2951467868" sldId="266"/>
            <ac:cxnSpMk id="34" creationId="{71F3C9F3-9E54-E0D1-416C-4F6B2CFC1CE8}"/>
          </ac:cxnSpMkLst>
        </pc:cxnChg>
        <pc:cxnChg chg="add del mod">
          <ac:chgData name="Carlos Alvarez H." userId="b51ed81b6170e6e1" providerId="LiveId" clId="{A1478600-FF56-4E26-AAA0-F044ED848495}" dt="2024-07-08T15:20:40.957" v="457" actId="478"/>
          <ac:cxnSpMkLst>
            <pc:docMk/>
            <pc:sldMk cId="2951467868" sldId="266"/>
            <ac:cxnSpMk id="37" creationId="{8538AD53-7DD4-2DCF-45EA-40A619A82A06}"/>
          </ac:cxnSpMkLst>
        </pc:cxnChg>
        <pc:cxnChg chg="add del mod">
          <ac:chgData name="Carlos Alvarez H." userId="b51ed81b6170e6e1" providerId="LiveId" clId="{A1478600-FF56-4E26-AAA0-F044ED848495}" dt="2024-07-08T15:20:41.524" v="458" actId="478"/>
          <ac:cxnSpMkLst>
            <pc:docMk/>
            <pc:sldMk cId="2951467868" sldId="266"/>
            <ac:cxnSpMk id="40" creationId="{32A928AF-49D3-80F7-C8C9-A4A57719AA89}"/>
          </ac:cxnSpMkLst>
        </pc:cxnChg>
        <pc:cxnChg chg="add del mod">
          <ac:chgData name="Carlos Alvarez H." userId="b51ed81b6170e6e1" providerId="LiveId" clId="{A1478600-FF56-4E26-AAA0-F044ED848495}" dt="2024-07-08T15:20:42.385" v="459" actId="478"/>
          <ac:cxnSpMkLst>
            <pc:docMk/>
            <pc:sldMk cId="2951467868" sldId="266"/>
            <ac:cxnSpMk id="43" creationId="{43290685-435E-DDBA-6992-5CF88B0422E9}"/>
          </ac:cxnSpMkLst>
        </pc:cxnChg>
        <pc:cxnChg chg="add del mod">
          <ac:chgData name="Carlos Alvarez H." userId="b51ed81b6170e6e1" providerId="LiveId" clId="{A1478600-FF56-4E26-AAA0-F044ED848495}" dt="2024-07-08T15:20:43.409" v="460" actId="478"/>
          <ac:cxnSpMkLst>
            <pc:docMk/>
            <pc:sldMk cId="2951467868" sldId="266"/>
            <ac:cxnSpMk id="46" creationId="{39AD252D-605A-592C-6A7B-BCC3FB1433AE}"/>
          </ac:cxnSpMkLst>
        </pc:cxnChg>
        <pc:cxnChg chg="add mod">
          <ac:chgData name="Carlos Alvarez H." userId="b51ed81b6170e6e1" providerId="LiveId" clId="{A1478600-FF56-4E26-AAA0-F044ED848495}" dt="2024-07-08T15:23:14.214" v="487"/>
          <ac:cxnSpMkLst>
            <pc:docMk/>
            <pc:sldMk cId="2951467868" sldId="266"/>
            <ac:cxnSpMk id="54" creationId="{75C53CF1-8E88-A2AD-9D3E-CDBBC6DE76F5}"/>
          </ac:cxnSpMkLst>
        </pc:cxnChg>
        <pc:cxnChg chg="add mod">
          <ac:chgData name="Carlos Alvarez H." userId="b51ed81b6170e6e1" providerId="LiveId" clId="{A1478600-FF56-4E26-AAA0-F044ED848495}" dt="2024-07-08T15:23:14.214" v="487"/>
          <ac:cxnSpMkLst>
            <pc:docMk/>
            <pc:sldMk cId="2951467868" sldId="266"/>
            <ac:cxnSpMk id="55" creationId="{685639EF-9572-539F-1E2D-7FEF7B91323A}"/>
          </ac:cxnSpMkLst>
        </pc:cxnChg>
        <pc:cxnChg chg="add mod">
          <ac:chgData name="Carlos Alvarez H." userId="b51ed81b6170e6e1" providerId="LiveId" clId="{A1478600-FF56-4E26-AAA0-F044ED848495}" dt="2024-07-08T15:23:14.214" v="487"/>
          <ac:cxnSpMkLst>
            <pc:docMk/>
            <pc:sldMk cId="2951467868" sldId="266"/>
            <ac:cxnSpMk id="56" creationId="{782A3A17-AB9D-0DFD-82FD-9DD5C4DB62C1}"/>
          </ac:cxnSpMkLst>
        </pc:cxnChg>
        <pc:cxnChg chg="add mod">
          <ac:chgData name="Carlos Alvarez H." userId="b51ed81b6170e6e1" providerId="LiveId" clId="{A1478600-FF56-4E26-AAA0-F044ED848495}" dt="2024-07-08T15:27:41.765" v="514"/>
          <ac:cxnSpMkLst>
            <pc:docMk/>
            <pc:sldMk cId="2951467868" sldId="266"/>
            <ac:cxnSpMk id="64" creationId="{E37AECD8-0868-7BE1-7935-F094E8494912}"/>
          </ac:cxnSpMkLst>
        </pc:cxnChg>
        <pc:cxnChg chg="add mod">
          <ac:chgData name="Carlos Alvarez H." userId="b51ed81b6170e6e1" providerId="LiveId" clId="{A1478600-FF56-4E26-AAA0-F044ED848495}" dt="2024-07-08T15:27:41.765" v="514"/>
          <ac:cxnSpMkLst>
            <pc:docMk/>
            <pc:sldMk cId="2951467868" sldId="266"/>
            <ac:cxnSpMk id="65" creationId="{22FA605B-A10A-6745-7778-52747B8811A5}"/>
          </ac:cxnSpMkLst>
        </pc:cxnChg>
        <pc:cxnChg chg="add mod">
          <ac:chgData name="Carlos Alvarez H." userId="b51ed81b6170e6e1" providerId="LiveId" clId="{A1478600-FF56-4E26-AAA0-F044ED848495}" dt="2024-07-08T15:27:41.765" v="514"/>
          <ac:cxnSpMkLst>
            <pc:docMk/>
            <pc:sldMk cId="2951467868" sldId="266"/>
            <ac:cxnSpMk id="66" creationId="{3B2084E0-838C-7912-E8F0-882327DC2F52}"/>
          </ac:cxnSpMkLst>
        </pc:cxnChg>
        <pc:cxnChg chg="add mod">
          <ac:chgData name="Carlos Alvarez H." userId="b51ed81b6170e6e1" providerId="LiveId" clId="{A1478600-FF56-4E26-AAA0-F044ED848495}" dt="2024-07-08T15:31:33.783" v="541"/>
          <ac:cxnSpMkLst>
            <pc:docMk/>
            <pc:sldMk cId="2951467868" sldId="266"/>
            <ac:cxnSpMk id="71" creationId="{9C1CE9CD-B6F2-D59F-9BF6-2CD4E7B4449E}"/>
          </ac:cxnSpMkLst>
        </pc:cxnChg>
        <pc:cxnChg chg="add mod">
          <ac:chgData name="Carlos Alvarez H." userId="b51ed81b6170e6e1" providerId="LiveId" clId="{A1478600-FF56-4E26-AAA0-F044ED848495}" dt="2024-07-08T15:31:33.783" v="541"/>
          <ac:cxnSpMkLst>
            <pc:docMk/>
            <pc:sldMk cId="2951467868" sldId="266"/>
            <ac:cxnSpMk id="72" creationId="{C48B3D4D-3B94-2AB4-433C-8951E1485AC0}"/>
          </ac:cxnSpMkLst>
        </pc:cxnChg>
        <pc:cxnChg chg="add mod">
          <ac:chgData name="Carlos Alvarez H." userId="b51ed81b6170e6e1" providerId="LiveId" clId="{A1478600-FF56-4E26-AAA0-F044ED848495}" dt="2024-07-08T15:33:35.669" v="573"/>
          <ac:cxnSpMkLst>
            <pc:docMk/>
            <pc:sldMk cId="2951467868" sldId="266"/>
            <ac:cxnSpMk id="76" creationId="{088EF5F3-C71E-6940-2B35-0BC4983F5151}"/>
          </ac:cxnSpMkLst>
        </pc:cxnChg>
        <pc:cxnChg chg="add mod">
          <ac:chgData name="Carlos Alvarez H." userId="b51ed81b6170e6e1" providerId="LiveId" clId="{A1478600-FF56-4E26-AAA0-F044ED848495}" dt="2024-07-08T15:33:35.669" v="573"/>
          <ac:cxnSpMkLst>
            <pc:docMk/>
            <pc:sldMk cId="2951467868" sldId="266"/>
            <ac:cxnSpMk id="77" creationId="{9AFB420F-76F2-E915-CCD5-4E11ED9D8EEB}"/>
          </ac:cxnSpMkLst>
        </pc:cxnChg>
        <pc:cxnChg chg="add mod">
          <ac:chgData name="Carlos Alvarez H." userId="b51ed81b6170e6e1" providerId="LiveId" clId="{A1478600-FF56-4E26-AAA0-F044ED848495}" dt="2024-07-08T15:34:19.070" v="575"/>
          <ac:cxnSpMkLst>
            <pc:docMk/>
            <pc:sldMk cId="2951467868" sldId="266"/>
            <ac:cxnSpMk id="81" creationId="{D7953527-BBBF-0197-7856-D6158CC45547}"/>
          </ac:cxnSpMkLst>
        </pc:cxnChg>
        <pc:cxnChg chg="add mod">
          <ac:chgData name="Carlos Alvarez H." userId="b51ed81b6170e6e1" providerId="LiveId" clId="{A1478600-FF56-4E26-AAA0-F044ED848495}" dt="2024-07-08T15:34:19.070" v="575"/>
          <ac:cxnSpMkLst>
            <pc:docMk/>
            <pc:sldMk cId="2951467868" sldId="266"/>
            <ac:cxnSpMk id="82" creationId="{0810DF4C-BF11-DB67-8191-7E20DDCC76BA}"/>
          </ac:cxnSpMkLst>
        </pc:cxnChg>
      </pc:sldChg>
      <pc:sldChg chg="addSp delSp modSp add del mod delAnim modAnim">
        <pc:chgData name="Carlos Alvarez H." userId="b51ed81b6170e6e1" providerId="LiveId" clId="{A1478600-FF56-4E26-AAA0-F044ED848495}" dt="2024-07-08T15:35:36.020" v="580" actId="47"/>
        <pc:sldMkLst>
          <pc:docMk/>
          <pc:sldMk cId="2736943281" sldId="267"/>
        </pc:sldMkLst>
        <pc:spChg chg="del mod">
          <ac:chgData name="Carlos Alvarez H." userId="b51ed81b6170e6e1" providerId="LiveId" clId="{A1478600-FF56-4E26-AAA0-F044ED848495}" dt="2024-07-08T15:32:43.390" v="559" actId="478"/>
          <ac:spMkLst>
            <pc:docMk/>
            <pc:sldMk cId="2736943281" sldId="267"/>
            <ac:spMk id="5" creationId="{BBE388C1-F2AF-E557-2A2B-EA61039492E4}"/>
          </ac:spMkLst>
        </pc:spChg>
        <pc:spChg chg="mod">
          <ac:chgData name="Carlos Alvarez H." userId="b51ed81b6170e6e1" providerId="LiveId" clId="{A1478600-FF56-4E26-AAA0-F044ED848495}" dt="2024-07-08T15:33:24.059" v="572" actId="208"/>
          <ac:spMkLst>
            <pc:docMk/>
            <pc:sldMk cId="2736943281" sldId="267"/>
            <ac:spMk id="6" creationId="{327C56ED-7934-D43B-52D3-AFF48F04D3AD}"/>
          </ac:spMkLst>
        </pc:spChg>
        <pc:spChg chg="del mod">
          <ac:chgData name="Carlos Alvarez H." userId="b51ed81b6170e6e1" providerId="LiveId" clId="{A1478600-FF56-4E26-AAA0-F044ED848495}" dt="2024-07-08T15:29:52.379" v="526" actId="478"/>
          <ac:spMkLst>
            <pc:docMk/>
            <pc:sldMk cId="2736943281" sldId="267"/>
            <ac:spMk id="13" creationId="{68A37EAE-8DC3-D6DF-6610-3632B66D1A96}"/>
          </ac:spMkLst>
        </pc:spChg>
        <pc:spChg chg="mod">
          <ac:chgData name="Carlos Alvarez H." userId="b51ed81b6170e6e1" providerId="LiveId" clId="{A1478600-FF56-4E26-AAA0-F044ED848495}" dt="2024-07-08T15:33:24.059" v="572" actId="208"/>
          <ac:spMkLst>
            <pc:docMk/>
            <pc:sldMk cId="2736943281" sldId="267"/>
            <ac:spMk id="16" creationId="{F366103F-B5EC-7544-2CBF-249B2155A31F}"/>
          </ac:spMkLst>
        </pc:spChg>
        <pc:spChg chg="add mod">
          <ac:chgData name="Carlos Alvarez H." userId="b51ed81b6170e6e1" providerId="LiveId" clId="{A1478600-FF56-4E26-AAA0-F044ED848495}" dt="2024-07-08T15:33:24.059" v="572" actId="208"/>
          <ac:spMkLst>
            <pc:docMk/>
            <pc:sldMk cId="2736943281" sldId="267"/>
            <ac:spMk id="26" creationId="{34DE336D-0243-7E52-C773-EA3F2C60A0DF}"/>
          </ac:spMkLst>
        </pc:spChg>
        <pc:picChg chg="mod">
          <ac:chgData name="Carlos Alvarez H." userId="b51ed81b6170e6e1" providerId="LiveId" clId="{A1478600-FF56-4E26-AAA0-F044ED848495}" dt="2024-07-08T15:29:29.411" v="523" actId="1076"/>
          <ac:picMkLst>
            <pc:docMk/>
            <pc:sldMk cId="2736943281" sldId="267"/>
            <ac:picMk id="4" creationId="{9776AF79-A0C8-B4D2-1E90-B64644A6FCBF}"/>
          </ac:picMkLst>
        </pc:picChg>
        <pc:cxnChg chg="mod">
          <ac:chgData name="Carlos Alvarez H." userId="b51ed81b6170e6e1" providerId="LiveId" clId="{A1478600-FF56-4E26-AAA0-F044ED848495}" dt="2024-07-08T15:33:24.059" v="572" actId="208"/>
          <ac:cxnSpMkLst>
            <pc:docMk/>
            <pc:sldMk cId="2736943281" sldId="267"/>
            <ac:cxnSpMk id="18" creationId="{18897EC8-4B4B-9F04-411F-DFA689EF10E8}"/>
          </ac:cxnSpMkLst>
        </pc:cxnChg>
        <pc:cxnChg chg="del mod">
          <ac:chgData name="Carlos Alvarez H." userId="b51ed81b6170e6e1" providerId="LiveId" clId="{A1478600-FF56-4E26-AAA0-F044ED848495}" dt="2024-07-08T15:29:53.942" v="527" actId="478"/>
          <ac:cxnSpMkLst>
            <pc:docMk/>
            <pc:sldMk cId="2736943281" sldId="267"/>
            <ac:cxnSpMk id="19" creationId="{3BA0B988-BADA-5990-599C-969FB1180E10}"/>
          </ac:cxnSpMkLst>
        </pc:cxnChg>
        <pc:cxnChg chg="mod">
          <ac:chgData name="Carlos Alvarez H." userId="b51ed81b6170e6e1" providerId="LiveId" clId="{A1478600-FF56-4E26-AAA0-F044ED848495}" dt="2024-07-08T15:33:24.059" v="572" actId="208"/>
          <ac:cxnSpMkLst>
            <pc:docMk/>
            <pc:sldMk cId="2736943281" sldId="267"/>
            <ac:cxnSpMk id="22" creationId="{7EDB3EA6-E03A-9501-E486-5F1741522480}"/>
          </ac:cxnSpMkLst>
        </pc:cxnChg>
      </pc:sldChg>
      <pc:sldChg chg="addSp delSp modSp new del mod modAnim">
        <pc:chgData name="Carlos Alvarez H." userId="b51ed81b6170e6e1" providerId="LiveId" clId="{A1478600-FF56-4E26-AAA0-F044ED848495}" dt="2024-07-08T19:03:36.473" v="912" actId="47"/>
        <pc:sldMkLst>
          <pc:docMk/>
          <pc:sldMk cId="3212796964" sldId="267"/>
        </pc:sldMkLst>
        <pc:spChg chg="mod">
          <ac:chgData name="Carlos Alvarez H." userId="b51ed81b6170e6e1" providerId="LiveId" clId="{A1478600-FF56-4E26-AAA0-F044ED848495}" dt="2024-07-08T15:42:32.026" v="723" actId="20577"/>
          <ac:spMkLst>
            <pc:docMk/>
            <pc:sldMk cId="3212796964" sldId="267"/>
            <ac:spMk id="2" creationId="{1688974D-8FEE-5ED7-7D5D-523EEE0DEED7}"/>
          </ac:spMkLst>
        </pc:spChg>
        <pc:spChg chg="del">
          <ac:chgData name="Carlos Alvarez H." userId="b51ed81b6170e6e1" providerId="LiveId" clId="{A1478600-FF56-4E26-AAA0-F044ED848495}" dt="2024-07-08T15:47:08.524" v="724" actId="478"/>
          <ac:spMkLst>
            <pc:docMk/>
            <pc:sldMk cId="3212796964" sldId="267"/>
            <ac:spMk id="3" creationId="{64E17F4F-6048-F666-F748-62AF22D9A892}"/>
          </ac:spMkLst>
        </pc:spChg>
        <pc:spChg chg="add del">
          <ac:chgData name="Carlos Alvarez H." userId="b51ed81b6170e6e1" providerId="LiveId" clId="{A1478600-FF56-4E26-AAA0-F044ED848495}" dt="2024-07-08T15:48:19.970" v="729" actId="478"/>
          <ac:spMkLst>
            <pc:docMk/>
            <pc:sldMk cId="3212796964" sldId="267"/>
            <ac:spMk id="6" creationId="{A9D4A488-1FB8-E474-1682-FEEE04288673}"/>
          </ac:spMkLst>
        </pc:spChg>
        <pc:spChg chg="add mod">
          <ac:chgData name="Carlos Alvarez H." userId="b51ed81b6170e6e1" providerId="LiveId" clId="{A1478600-FF56-4E26-AAA0-F044ED848495}" dt="2024-07-08T15:49:37.966" v="742" actId="693"/>
          <ac:spMkLst>
            <pc:docMk/>
            <pc:sldMk cId="3212796964" sldId="267"/>
            <ac:spMk id="9" creationId="{B33990B5-D119-09B9-403D-2FD96911E315}"/>
          </ac:spMkLst>
        </pc:spChg>
        <pc:spChg chg="add mod">
          <ac:chgData name="Carlos Alvarez H." userId="b51ed81b6170e6e1" providerId="LiveId" clId="{A1478600-FF56-4E26-AAA0-F044ED848495}" dt="2024-07-08T15:49:54.631" v="754" actId="14100"/>
          <ac:spMkLst>
            <pc:docMk/>
            <pc:sldMk cId="3212796964" sldId="267"/>
            <ac:spMk id="10" creationId="{DC7CD20F-61FB-3347-03D0-9429F0E0BED8}"/>
          </ac:spMkLst>
        </pc:spChg>
        <pc:spChg chg="add mod">
          <ac:chgData name="Carlos Alvarez H." userId="b51ed81b6170e6e1" providerId="LiveId" clId="{A1478600-FF56-4E26-AAA0-F044ED848495}" dt="2024-07-08T15:50:20.641" v="758" actId="1076"/>
          <ac:spMkLst>
            <pc:docMk/>
            <pc:sldMk cId="3212796964" sldId="267"/>
            <ac:spMk id="11" creationId="{91456E01-C8CA-84AA-6E6C-FEE9B80F904D}"/>
          </ac:spMkLst>
        </pc:spChg>
        <pc:spChg chg="add mod">
          <ac:chgData name="Carlos Alvarez H." userId="b51ed81b6170e6e1" providerId="LiveId" clId="{A1478600-FF56-4E26-AAA0-F044ED848495}" dt="2024-07-08T15:50:27.315" v="761" actId="20577"/>
          <ac:spMkLst>
            <pc:docMk/>
            <pc:sldMk cId="3212796964" sldId="267"/>
            <ac:spMk id="12" creationId="{151EAC94-88A0-C153-F59A-70C057803365}"/>
          </ac:spMkLst>
        </pc:spChg>
        <pc:spChg chg="add mod">
          <ac:chgData name="Carlos Alvarez H." userId="b51ed81b6170e6e1" providerId="LiveId" clId="{A1478600-FF56-4E26-AAA0-F044ED848495}" dt="2024-07-08T15:51:29.552" v="778" actId="1036"/>
          <ac:spMkLst>
            <pc:docMk/>
            <pc:sldMk cId="3212796964" sldId="267"/>
            <ac:spMk id="13" creationId="{2273EC04-A7CD-EF88-3DD2-A06973F0CD80}"/>
          </ac:spMkLst>
        </pc:spChg>
        <pc:spChg chg="add mod">
          <ac:chgData name="Carlos Alvarez H." userId="b51ed81b6170e6e1" providerId="LiveId" clId="{A1478600-FF56-4E26-AAA0-F044ED848495}" dt="2024-07-08T15:50:53.275" v="765" actId="20577"/>
          <ac:spMkLst>
            <pc:docMk/>
            <pc:sldMk cId="3212796964" sldId="267"/>
            <ac:spMk id="14" creationId="{6DD3B25A-C1B3-69AA-F878-9F784CDA2A9E}"/>
          </ac:spMkLst>
        </pc:spChg>
        <pc:spChg chg="add mod">
          <ac:chgData name="Carlos Alvarez H." userId="b51ed81b6170e6e1" providerId="LiveId" clId="{A1478600-FF56-4E26-AAA0-F044ED848495}" dt="2024-07-08T15:51:03.684" v="767" actId="1076"/>
          <ac:spMkLst>
            <pc:docMk/>
            <pc:sldMk cId="3212796964" sldId="267"/>
            <ac:spMk id="15" creationId="{49F1AE91-E03E-2F8C-564C-05849E22BB55}"/>
          </ac:spMkLst>
        </pc:spChg>
        <pc:spChg chg="add mod">
          <ac:chgData name="Carlos Alvarez H." userId="b51ed81b6170e6e1" providerId="LiveId" clId="{A1478600-FF56-4E26-AAA0-F044ED848495}" dt="2024-07-08T15:51:11.149" v="769" actId="20577"/>
          <ac:spMkLst>
            <pc:docMk/>
            <pc:sldMk cId="3212796964" sldId="267"/>
            <ac:spMk id="16" creationId="{5A73BBF8-6982-9C31-20BB-6498C5097057}"/>
          </ac:spMkLst>
        </pc:spChg>
        <pc:spChg chg="add mod">
          <ac:chgData name="Carlos Alvarez H." userId="b51ed81b6170e6e1" providerId="LiveId" clId="{A1478600-FF56-4E26-AAA0-F044ED848495}" dt="2024-07-08T15:52:09.105" v="791" actId="14100"/>
          <ac:spMkLst>
            <pc:docMk/>
            <pc:sldMk cId="3212796964" sldId="267"/>
            <ac:spMk id="17" creationId="{308DAFD0-32F5-A989-271D-7DD7F4C31FF8}"/>
          </ac:spMkLst>
        </pc:spChg>
        <pc:spChg chg="add mod">
          <ac:chgData name="Carlos Alvarez H." userId="b51ed81b6170e6e1" providerId="LiveId" clId="{A1478600-FF56-4E26-AAA0-F044ED848495}" dt="2024-07-08T15:52:16.229" v="793" actId="20577"/>
          <ac:spMkLst>
            <pc:docMk/>
            <pc:sldMk cId="3212796964" sldId="267"/>
            <ac:spMk id="18" creationId="{CB35337A-7E00-B931-749D-D552F1C55030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0" creationId="{02304D75-AF3F-E7A6-463A-5AA25662D072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1" creationId="{9037EAC3-A280-9492-C6BE-16830003EE87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2" creationId="{7EAEC972-D2C5-8F18-9B50-A00EE5A21F10}"/>
          </ac:spMkLst>
        </pc:spChg>
        <pc:spChg chg="add mod">
          <ac:chgData name="Carlos Alvarez H." userId="b51ed81b6170e6e1" providerId="LiveId" clId="{A1478600-FF56-4E26-AAA0-F044ED848495}" dt="2024-07-08T16:00:59.229" v="835" actId="1076"/>
          <ac:spMkLst>
            <pc:docMk/>
            <pc:sldMk cId="3212796964" sldId="267"/>
            <ac:spMk id="23" creationId="{6E889FA7-172D-8859-2DBA-8910892F952C}"/>
          </ac:spMkLst>
        </pc:spChg>
        <pc:spChg chg="add mod">
          <ac:chgData name="Carlos Alvarez H." userId="b51ed81b6170e6e1" providerId="LiveId" clId="{A1478600-FF56-4E26-AAA0-F044ED848495}" dt="2024-07-08T16:03:14.159" v="845" actId="14100"/>
          <ac:spMkLst>
            <pc:docMk/>
            <pc:sldMk cId="3212796964" sldId="267"/>
            <ac:spMk id="26" creationId="{C1C2CC6E-93F0-DEF9-225E-27371F61757E}"/>
          </ac:spMkLst>
        </pc:spChg>
        <pc:spChg chg="add mod">
          <ac:chgData name="Carlos Alvarez H." userId="b51ed81b6170e6e1" providerId="LiveId" clId="{A1478600-FF56-4E26-AAA0-F044ED848495}" dt="2024-07-08T16:03:22.327" v="847" actId="20577"/>
          <ac:spMkLst>
            <pc:docMk/>
            <pc:sldMk cId="3212796964" sldId="267"/>
            <ac:spMk id="27" creationId="{3BE19681-4ED4-E55D-4CC0-8A572DABA166}"/>
          </ac:spMkLst>
        </pc:spChg>
        <pc:spChg chg="add mod">
          <ac:chgData name="Carlos Alvarez H." userId="b51ed81b6170e6e1" providerId="LiveId" clId="{A1478600-FF56-4E26-AAA0-F044ED848495}" dt="2024-07-08T16:03:37.831" v="851" actId="14100"/>
          <ac:spMkLst>
            <pc:docMk/>
            <pc:sldMk cId="3212796964" sldId="267"/>
            <ac:spMk id="28" creationId="{F0CCF9F6-C7E6-2C65-7343-D48E3B0FB1EF}"/>
          </ac:spMkLst>
        </pc:spChg>
        <pc:spChg chg="add mod">
          <ac:chgData name="Carlos Alvarez H." userId="b51ed81b6170e6e1" providerId="LiveId" clId="{A1478600-FF56-4E26-AAA0-F044ED848495}" dt="2024-07-08T16:03:49.537" v="854" actId="20577"/>
          <ac:spMkLst>
            <pc:docMk/>
            <pc:sldMk cId="3212796964" sldId="267"/>
            <ac:spMk id="29" creationId="{1214DCB8-D1B7-53C2-0511-F26556387B28}"/>
          </ac:spMkLst>
        </pc:spChg>
        <pc:spChg chg="add mod">
          <ac:chgData name="Carlos Alvarez H." userId="b51ed81b6170e6e1" providerId="LiveId" clId="{A1478600-FF56-4E26-AAA0-F044ED848495}" dt="2024-07-08T16:13:41.066" v="894" actId="1037"/>
          <ac:spMkLst>
            <pc:docMk/>
            <pc:sldMk cId="3212796964" sldId="267"/>
            <ac:spMk id="32" creationId="{DA08CC09-7170-E8D9-5523-313909FFC061}"/>
          </ac:spMkLst>
        </pc:spChg>
        <pc:spChg chg="add mod">
          <ac:chgData name="Carlos Alvarez H." userId="b51ed81b6170e6e1" providerId="LiveId" clId="{A1478600-FF56-4E26-AAA0-F044ED848495}" dt="2024-07-08T16:13:53.087" v="898" actId="20577"/>
          <ac:spMkLst>
            <pc:docMk/>
            <pc:sldMk cId="3212796964" sldId="267"/>
            <ac:spMk id="33" creationId="{D7762060-BB1F-747F-9D8D-4A101166C411}"/>
          </ac:spMkLst>
        </pc:spChg>
        <pc:spChg chg="add mod">
          <ac:chgData name="Carlos Alvarez H." userId="b51ed81b6170e6e1" providerId="LiveId" clId="{A1478600-FF56-4E26-AAA0-F044ED848495}" dt="2024-07-08T16:14:54.948" v="902" actId="14100"/>
          <ac:spMkLst>
            <pc:docMk/>
            <pc:sldMk cId="3212796964" sldId="267"/>
            <ac:spMk id="34" creationId="{94BA4FC6-EECC-2C78-B1A6-FD79A8FCED66}"/>
          </ac:spMkLst>
        </pc:spChg>
        <pc:spChg chg="add mod">
          <ac:chgData name="Carlos Alvarez H." userId="b51ed81b6170e6e1" providerId="LiveId" clId="{A1478600-FF56-4E26-AAA0-F044ED848495}" dt="2024-07-08T16:14:58.117" v="904" actId="20577"/>
          <ac:spMkLst>
            <pc:docMk/>
            <pc:sldMk cId="3212796964" sldId="267"/>
            <ac:spMk id="35" creationId="{F23AB268-DF9D-E7A5-3DE1-52D85FA5E8DD}"/>
          </ac:spMkLst>
        </pc:spChg>
        <pc:picChg chg="add mod">
          <ac:chgData name="Carlos Alvarez H." userId="b51ed81b6170e6e1" providerId="LiveId" clId="{A1478600-FF56-4E26-AAA0-F044ED848495}" dt="2024-07-08T15:47:17.710" v="727" actId="1076"/>
          <ac:picMkLst>
            <pc:docMk/>
            <pc:sldMk cId="3212796964" sldId="267"/>
            <ac:picMk id="5" creationId="{EDCF2AF8-EA16-D865-5960-2B140DB589C9}"/>
          </ac:picMkLst>
        </pc:picChg>
        <pc:picChg chg="add mod">
          <ac:chgData name="Carlos Alvarez H." userId="b51ed81b6170e6e1" providerId="LiveId" clId="{A1478600-FF56-4E26-AAA0-F044ED848495}" dt="2024-07-08T15:49:06.823" v="738" actId="14100"/>
          <ac:picMkLst>
            <pc:docMk/>
            <pc:sldMk cId="3212796964" sldId="267"/>
            <ac:picMk id="8" creationId="{F5C54949-BB99-2009-B046-D4E7ED973CA8}"/>
          </ac:picMkLst>
        </pc:picChg>
        <pc:picChg chg="add mod">
          <ac:chgData name="Carlos Alvarez H." userId="b51ed81b6170e6e1" providerId="LiveId" clId="{A1478600-FF56-4E26-AAA0-F044ED848495}" dt="2024-07-08T16:00:59.229" v="835" actId="1076"/>
          <ac:picMkLst>
            <pc:docMk/>
            <pc:sldMk cId="3212796964" sldId="267"/>
            <ac:picMk id="19" creationId="{07653F50-EC72-BB73-EE27-DFAD403BE14B}"/>
          </ac:picMkLst>
        </pc:picChg>
        <pc:picChg chg="add mod">
          <ac:chgData name="Carlos Alvarez H." userId="b51ed81b6170e6e1" providerId="LiveId" clId="{A1478600-FF56-4E26-AAA0-F044ED848495}" dt="2024-07-08T16:02:29.868" v="842" actId="1076"/>
          <ac:picMkLst>
            <pc:docMk/>
            <pc:sldMk cId="3212796964" sldId="267"/>
            <ac:picMk id="25" creationId="{2D165FD8-41A1-AE82-357A-2AC0E3C3B1FE}"/>
          </ac:picMkLst>
        </pc:picChg>
        <pc:picChg chg="add mod">
          <ac:chgData name="Carlos Alvarez H." userId="b51ed81b6170e6e1" providerId="LiveId" clId="{A1478600-FF56-4E26-AAA0-F044ED848495}" dt="2024-07-08T16:09:41.615" v="884" actId="1037"/>
          <ac:picMkLst>
            <pc:docMk/>
            <pc:sldMk cId="3212796964" sldId="267"/>
            <ac:picMk id="31" creationId="{B64153E8-CBB3-D9E3-4E28-055D503423DD}"/>
          </ac:picMkLst>
        </pc:picChg>
        <pc:picChg chg="add mod">
          <ac:chgData name="Carlos Alvarez H." userId="b51ed81b6170e6e1" providerId="LiveId" clId="{A1478600-FF56-4E26-AAA0-F044ED848495}" dt="2024-07-08T16:21:58.817" v="910" actId="1076"/>
          <ac:picMkLst>
            <pc:docMk/>
            <pc:sldMk cId="3212796964" sldId="267"/>
            <ac:picMk id="37" creationId="{C8E012E2-F085-0024-7FC6-685F6BA99502}"/>
          </ac:picMkLst>
        </pc:picChg>
      </pc:sldChg>
      <pc:sldChg chg="addSp delSp modSp add del mod modAnim">
        <pc:chgData name="Carlos Alvarez H." userId="b51ed81b6170e6e1" providerId="LiveId" clId="{A1478600-FF56-4E26-AAA0-F044ED848495}" dt="2024-07-08T16:13:11.639" v="890" actId="47"/>
        <pc:sldMkLst>
          <pc:docMk/>
          <pc:sldMk cId="599974147" sldId="268"/>
        </pc:sldMkLst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6" creationId="{6EEB6900-FE26-9783-9671-D085814F284D}"/>
          </ac:spMkLst>
        </pc:spChg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7" creationId="{D5EB1E1C-0CE9-DD97-DEC4-2E144431F2A2}"/>
          </ac:spMkLst>
        </pc:spChg>
        <pc:spChg chg="del">
          <ac:chgData name="Carlos Alvarez H." userId="b51ed81b6170e6e1" providerId="LiveId" clId="{A1478600-FF56-4E26-AAA0-F044ED848495}" dt="2024-07-08T15:57:54.757" v="812" actId="478"/>
          <ac:spMkLst>
            <pc:docMk/>
            <pc:sldMk cId="599974147" sldId="268"/>
            <ac:spMk id="9" creationId="{B33990B5-D119-09B9-403D-2FD96911E315}"/>
          </ac:spMkLst>
        </pc:spChg>
        <pc:spChg chg="del mod">
          <ac:chgData name="Carlos Alvarez H." userId="b51ed81b6170e6e1" providerId="LiveId" clId="{A1478600-FF56-4E26-AAA0-F044ED848495}" dt="2024-07-08T16:00:30.678" v="833" actId="478"/>
          <ac:spMkLst>
            <pc:docMk/>
            <pc:sldMk cId="599974147" sldId="268"/>
            <ac:spMk id="10" creationId="{DC7CD20F-61FB-3347-03D0-9429F0E0BED8}"/>
          </ac:spMkLst>
        </pc:spChg>
        <pc:spChg chg="del">
          <ac:chgData name="Carlos Alvarez H." userId="b51ed81b6170e6e1" providerId="LiveId" clId="{A1478600-FF56-4E26-AAA0-F044ED848495}" dt="2024-07-08T15:57:54.015" v="811" actId="478"/>
          <ac:spMkLst>
            <pc:docMk/>
            <pc:sldMk cId="599974147" sldId="268"/>
            <ac:spMk id="11" creationId="{91456E01-C8CA-84AA-6E6C-FEE9B80F904D}"/>
          </ac:spMkLst>
        </pc:spChg>
        <pc:spChg chg="del mod">
          <ac:chgData name="Carlos Alvarez H." userId="b51ed81b6170e6e1" providerId="LiveId" clId="{A1478600-FF56-4E26-AAA0-F044ED848495}" dt="2024-07-08T16:00:30.678" v="833" actId="478"/>
          <ac:spMkLst>
            <pc:docMk/>
            <pc:sldMk cId="599974147" sldId="268"/>
            <ac:spMk id="12" creationId="{151EAC94-88A0-C153-F59A-70C057803365}"/>
          </ac:spMkLst>
        </pc:spChg>
        <pc:spChg chg="del">
          <ac:chgData name="Carlos Alvarez H." userId="b51ed81b6170e6e1" providerId="LiveId" clId="{A1478600-FF56-4E26-AAA0-F044ED848495}" dt="2024-07-08T15:57:57.868" v="814" actId="478"/>
          <ac:spMkLst>
            <pc:docMk/>
            <pc:sldMk cId="599974147" sldId="268"/>
            <ac:spMk id="13" creationId="{2273EC04-A7CD-EF88-3DD2-A06973F0CD80}"/>
          </ac:spMkLst>
        </pc:spChg>
        <pc:spChg chg="del">
          <ac:chgData name="Carlos Alvarez H." userId="b51ed81b6170e6e1" providerId="LiveId" clId="{A1478600-FF56-4E26-AAA0-F044ED848495}" dt="2024-07-08T15:57:56.586" v="813" actId="478"/>
          <ac:spMkLst>
            <pc:docMk/>
            <pc:sldMk cId="599974147" sldId="268"/>
            <ac:spMk id="14" creationId="{6DD3B25A-C1B3-69AA-F878-9F784CDA2A9E}"/>
          </ac:spMkLst>
        </pc:spChg>
        <pc:spChg chg="del">
          <ac:chgData name="Carlos Alvarez H." userId="b51ed81b6170e6e1" providerId="LiveId" clId="{A1478600-FF56-4E26-AAA0-F044ED848495}" dt="2024-07-08T15:57:58.973" v="815" actId="478"/>
          <ac:spMkLst>
            <pc:docMk/>
            <pc:sldMk cId="599974147" sldId="268"/>
            <ac:spMk id="15" creationId="{49F1AE91-E03E-2F8C-564C-05849E22BB55}"/>
          </ac:spMkLst>
        </pc:spChg>
        <pc:spChg chg="del">
          <ac:chgData name="Carlos Alvarez H." userId="b51ed81b6170e6e1" providerId="LiveId" clId="{A1478600-FF56-4E26-AAA0-F044ED848495}" dt="2024-07-08T15:58:00.583" v="816" actId="478"/>
          <ac:spMkLst>
            <pc:docMk/>
            <pc:sldMk cId="599974147" sldId="268"/>
            <ac:spMk id="16" creationId="{5A73BBF8-6982-9C31-20BB-6498C5097057}"/>
          </ac:spMkLst>
        </pc:spChg>
        <pc:spChg chg="del">
          <ac:chgData name="Carlos Alvarez H." userId="b51ed81b6170e6e1" providerId="LiveId" clId="{A1478600-FF56-4E26-AAA0-F044ED848495}" dt="2024-07-08T15:58:04.506" v="818" actId="478"/>
          <ac:spMkLst>
            <pc:docMk/>
            <pc:sldMk cId="599974147" sldId="268"/>
            <ac:spMk id="17" creationId="{308DAFD0-32F5-A989-271D-7DD7F4C31FF8}"/>
          </ac:spMkLst>
        </pc:spChg>
        <pc:spChg chg="del">
          <ac:chgData name="Carlos Alvarez H." userId="b51ed81b6170e6e1" providerId="LiveId" clId="{A1478600-FF56-4E26-AAA0-F044ED848495}" dt="2024-07-08T15:58:03.758" v="817" actId="478"/>
          <ac:spMkLst>
            <pc:docMk/>
            <pc:sldMk cId="599974147" sldId="268"/>
            <ac:spMk id="18" creationId="{CB35337A-7E00-B931-749D-D552F1C55030}"/>
          </ac:spMkLst>
        </pc:spChg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19" creationId="{5E16A0AF-D8AC-3A86-5381-BA9B1B663B3A}"/>
          </ac:spMkLst>
        </pc:spChg>
        <pc:spChg chg="add mod">
          <ac:chgData name="Carlos Alvarez H." userId="b51ed81b6170e6e1" providerId="LiveId" clId="{A1478600-FF56-4E26-AAA0-F044ED848495}" dt="2024-07-08T15:58:19.639" v="819" actId="1076"/>
          <ac:spMkLst>
            <pc:docMk/>
            <pc:sldMk cId="599974147" sldId="268"/>
            <ac:spMk id="20" creationId="{44C70115-5EA9-CD64-1D9C-569CC7BA3CF1}"/>
          </ac:spMkLst>
        </pc:spChg>
        <pc:picChg chg="add mod">
          <ac:chgData name="Carlos Alvarez H." userId="b51ed81b6170e6e1" providerId="LiveId" clId="{A1478600-FF56-4E26-AAA0-F044ED848495}" dt="2024-07-08T15:58:19.639" v="819" actId="1076"/>
          <ac:picMkLst>
            <pc:docMk/>
            <pc:sldMk cId="599974147" sldId="268"/>
            <ac:picMk id="4" creationId="{3EA6887D-446B-9B32-4EAE-059CB1B25D32}"/>
          </ac:picMkLst>
        </pc:picChg>
        <pc:picChg chg="add del mod">
          <ac:chgData name="Carlos Alvarez H." userId="b51ed81b6170e6e1" providerId="LiveId" clId="{A1478600-FF56-4E26-AAA0-F044ED848495}" dt="2024-07-08T15:58:41.709" v="822" actId="478"/>
          <ac:picMkLst>
            <pc:docMk/>
            <pc:sldMk cId="599974147" sldId="268"/>
            <ac:picMk id="22" creationId="{75F63756-68DE-E90E-3518-695597C4678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4D41-19B8-4B24-AD70-BF6C705FF7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6CD3B6-149C-4828-BA21-E7968BF553FA}">
      <dgm:prSet/>
      <dgm:spPr/>
      <dgm:t>
        <a:bodyPr/>
        <a:lstStyle/>
        <a:p>
          <a:r>
            <a:rPr lang="en-US"/>
            <a:t>SQL (Structured Query Language) es un lenguaje estándar para gestionar y manipular bases de datos.</a:t>
          </a:r>
        </a:p>
      </dgm:t>
    </dgm:pt>
    <dgm:pt modelId="{1503E888-893D-4B89-A327-41888ED75EE5}" type="parTrans" cxnId="{C1BAE558-61A9-4E3A-BABA-73A4220F987A}">
      <dgm:prSet/>
      <dgm:spPr/>
      <dgm:t>
        <a:bodyPr/>
        <a:lstStyle/>
        <a:p>
          <a:endParaRPr lang="en-US"/>
        </a:p>
      </dgm:t>
    </dgm:pt>
    <dgm:pt modelId="{439CBB3C-7D48-4E50-9509-4901FAAF12A4}" type="sibTrans" cxnId="{C1BAE558-61A9-4E3A-BABA-73A4220F987A}">
      <dgm:prSet/>
      <dgm:spPr/>
      <dgm:t>
        <a:bodyPr/>
        <a:lstStyle/>
        <a:p>
          <a:endParaRPr lang="en-US"/>
        </a:p>
      </dgm:t>
    </dgm:pt>
    <dgm:pt modelId="{152A160F-AF75-4938-AD63-F1E665EFAB29}">
      <dgm:prSet/>
      <dgm:spPr/>
      <dgm:t>
        <a:bodyPr/>
        <a:lstStyle/>
        <a:p>
          <a:r>
            <a:rPr lang="en-US"/>
            <a:t>Es esencial para realizar consultas, actualizar datos, y administrar bases de datos relacionales.</a:t>
          </a:r>
        </a:p>
      </dgm:t>
    </dgm:pt>
    <dgm:pt modelId="{6C238950-D663-4BDD-AC8C-3CA7DBBC5CA5}" type="parTrans" cxnId="{A973B430-4AA8-4B77-B780-E0C5848D4AB2}">
      <dgm:prSet/>
      <dgm:spPr/>
      <dgm:t>
        <a:bodyPr/>
        <a:lstStyle/>
        <a:p>
          <a:endParaRPr lang="en-US"/>
        </a:p>
      </dgm:t>
    </dgm:pt>
    <dgm:pt modelId="{2E499F39-FABD-49D0-8446-C0101C3E015A}" type="sibTrans" cxnId="{A973B430-4AA8-4B77-B780-E0C5848D4AB2}">
      <dgm:prSet/>
      <dgm:spPr/>
      <dgm:t>
        <a:bodyPr/>
        <a:lstStyle/>
        <a:p>
          <a:endParaRPr lang="en-US"/>
        </a:p>
      </dgm:t>
    </dgm:pt>
    <dgm:pt modelId="{55761944-3DB1-4CD3-9ECC-21E1604C9DC6}">
      <dgm:prSet/>
      <dgm:spPr/>
      <dgm:t>
        <a:bodyPr/>
        <a:lstStyle/>
        <a:p>
          <a:r>
            <a:rPr lang="en-US"/>
            <a:t>En Power BI, SQL se utiliza para extraer y transformar datos de diversas fuentes.</a:t>
          </a:r>
        </a:p>
      </dgm:t>
    </dgm:pt>
    <dgm:pt modelId="{51D67EF1-A322-4476-B704-085748266E3E}" type="parTrans" cxnId="{6249B59A-55B7-4576-A6EF-C90D1D63F85D}">
      <dgm:prSet/>
      <dgm:spPr/>
      <dgm:t>
        <a:bodyPr/>
        <a:lstStyle/>
        <a:p>
          <a:endParaRPr lang="en-US"/>
        </a:p>
      </dgm:t>
    </dgm:pt>
    <dgm:pt modelId="{D05AF5B3-53C8-4C77-8500-2B33CAA73725}" type="sibTrans" cxnId="{6249B59A-55B7-4576-A6EF-C90D1D63F85D}">
      <dgm:prSet/>
      <dgm:spPr/>
      <dgm:t>
        <a:bodyPr/>
        <a:lstStyle/>
        <a:p>
          <a:endParaRPr lang="en-US"/>
        </a:p>
      </dgm:t>
    </dgm:pt>
    <dgm:pt modelId="{A15C0650-B441-4066-89D8-FA6A616CB504}" type="pres">
      <dgm:prSet presAssocID="{C8964D41-19B8-4B24-AD70-BF6C705FF7B0}" presName="root" presStyleCnt="0">
        <dgm:presLayoutVars>
          <dgm:dir/>
          <dgm:resizeHandles val="exact"/>
        </dgm:presLayoutVars>
      </dgm:prSet>
      <dgm:spPr/>
    </dgm:pt>
    <dgm:pt modelId="{37587A60-B9BC-43A2-8AEB-AE18726BACC1}" type="pres">
      <dgm:prSet presAssocID="{EF6CD3B6-149C-4828-BA21-E7968BF553FA}" presName="compNode" presStyleCnt="0"/>
      <dgm:spPr/>
    </dgm:pt>
    <dgm:pt modelId="{BA28AB4F-8C01-43A2-B99C-598B515B825B}" type="pres">
      <dgm:prSet presAssocID="{EF6CD3B6-149C-4828-BA21-E7968BF553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44A1B479-1194-4D58-8CA2-FC1EA4F709F4}" type="pres">
      <dgm:prSet presAssocID="{EF6CD3B6-149C-4828-BA21-E7968BF553FA}" presName="spaceRect" presStyleCnt="0"/>
      <dgm:spPr/>
    </dgm:pt>
    <dgm:pt modelId="{142271E6-8236-4407-BCA6-F051E4CCA72C}" type="pres">
      <dgm:prSet presAssocID="{EF6CD3B6-149C-4828-BA21-E7968BF553FA}" presName="textRect" presStyleLbl="revTx" presStyleIdx="0" presStyleCnt="3">
        <dgm:presLayoutVars>
          <dgm:chMax val="1"/>
          <dgm:chPref val="1"/>
        </dgm:presLayoutVars>
      </dgm:prSet>
      <dgm:spPr/>
    </dgm:pt>
    <dgm:pt modelId="{34E52D06-2493-4F23-80EB-B19115D430A0}" type="pres">
      <dgm:prSet presAssocID="{439CBB3C-7D48-4E50-9509-4901FAAF12A4}" presName="sibTrans" presStyleCnt="0"/>
      <dgm:spPr/>
    </dgm:pt>
    <dgm:pt modelId="{54C77D91-28FB-40CB-9F79-05DFF67A9D53}" type="pres">
      <dgm:prSet presAssocID="{152A160F-AF75-4938-AD63-F1E665EFAB29}" presName="compNode" presStyleCnt="0"/>
      <dgm:spPr/>
    </dgm:pt>
    <dgm:pt modelId="{CE82805F-A7AD-4A69-8158-7B7AA8CAF953}" type="pres">
      <dgm:prSet presAssocID="{152A160F-AF75-4938-AD63-F1E665EFAB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D9B0834-35C1-4C5F-9F57-99D212E248AD}" type="pres">
      <dgm:prSet presAssocID="{152A160F-AF75-4938-AD63-F1E665EFAB29}" presName="spaceRect" presStyleCnt="0"/>
      <dgm:spPr/>
    </dgm:pt>
    <dgm:pt modelId="{3522872A-B52C-4E17-9AE9-218102F03EA5}" type="pres">
      <dgm:prSet presAssocID="{152A160F-AF75-4938-AD63-F1E665EFAB29}" presName="textRect" presStyleLbl="revTx" presStyleIdx="1" presStyleCnt="3">
        <dgm:presLayoutVars>
          <dgm:chMax val="1"/>
          <dgm:chPref val="1"/>
        </dgm:presLayoutVars>
      </dgm:prSet>
      <dgm:spPr/>
    </dgm:pt>
    <dgm:pt modelId="{2435CA7B-15C1-451F-A6B4-1641800A13D8}" type="pres">
      <dgm:prSet presAssocID="{2E499F39-FABD-49D0-8446-C0101C3E015A}" presName="sibTrans" presStyleCnt="0"/>
      <dgm:spPr/>
    </dgm:pt>
    <dgm:pt modelId="{87B9F908-3D56-4364-82E7-458518C40E72}" type="pres">
      <dgm:prSet presAssocID="{55761944-3DB1-4CD3-9ECC-21E1604C9DC6}" presName="compNode" presStyleCnt="0"/>
      <dgm:spPr/>
    </dgm:pt>
    <dgm:pt modelId="{EFC75695-44BC-4010-8D68-027C90BCF9D1}" type="pres">
      <dgm:prSet presAssocID="{55761944-3DB1-4CD3-9ECC-21E1604C9D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B936990D-80CE-4280-88DD-E740E546BEDC}" type="pres">
      <dgm:prSet presAssocID="{55761944-3DB1-4CD3-9ECC-21E1604C9DC6}" presName="spaceRect" presStyleCnt="0"/>
      <dgm:spPr/>
    </dgm:pt>
    <dgm:pt modelId="{9EBE2C58-A23E-4DF5-BF38-25482778880F}" type="pres">
      <dgm:prSet presAssocID="{55761944-3DB1-4CD3-9ECC-21E1604C9D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0BAE22-02FE-44F7-8AB0-5FE8FC8F5F22}" type="presOf" srcId="{EF6CD3B6-149C-4828-BA21-E7968BF553FA}" destId="{142271E6-8236-4407-BCA6-F051E4CCA72C}" srcOrd="0" destOrd="0" presId="urn:microsoft.com/office/officeart/2018/2/layout/IconLabelList"/>
    <dgm:cxn modelId="{B1A3EF24-6E26-4279-BBB1-60406E6F5B99}" type="presOf" srcId="{55761944-3DB1-4CD3-9ECC-21E1604C9DC6}" destId="{9EBE2C58-A23E-4DF5-BF38-25482778880F}" srcOrd="0" destOrd="0" presId="urn:microsoft.com/office/officeart/2018/2/layout/IconLabelList"/>
    <dgm:cxn modelId="{A973B430-4AA8-4B77-B780-E0C5848D4AB2}" srcId="{C8964D41-19B8-4B24-AD70-BF6C705FF7B0}" destId="{152A160F-AF75-4938-AD63-F1E665EFAB29}" srcOrd="1" destOrd="0" parTransId="{6C238950-D663-4BDD-AC8C-3CA7DBBC5CA5}" sibTransId="{2E499F39-FABD-49D0-8446-C0101C3E015A}"/>
    <dgm:cxn modelId="{BC0A9836-DF3C-4D54-B4B2-3D3423612405}" type="presOf" srcId="{152A160F-AF75-4938-AD63-F1E665EFAB29}" destId="{3522872A-B52C-4E17-9AE9-218102F03EA5}" srcOrd="0" destOrd="0" presId="urn:microsoft.com/office/officeart/2018/2/layout/IconLabelList"/>
    <dgm:cxn modelId="{EBE54A5B-6199-40ED-B8BC-224B053F5AF8}" type="presOf" srcId="{C8964D41-19B8-4B24-AD70-BF6C705FF7B0}" destId="{A15C0650-B441-4066-89D8-FA6A616CB504}" srcOrd="0" destOrd="0" presId="urn:microsoft.com/office/officeart/2018/2/layout/IconLabelList"/>
    <dgm:cxn modelId="{C1BAE558-61A9-4E3A-BABA-73A4220F987A}" srcId="{C8964D41-19B8-4B24-AD70-BF6C705FF7B0}" destId="{EF6CD3B6-149C-4828-BA21-E7968BF553FA}" srcOrd="0" destOrd="0" parTransId="{1503E888-893D-4B89-A327-41888ED75EE5}" sibTransId="{439CBB3C-7D48-4E50-9509-4901FAAF12A4}"/>
    <dgm:cxn modelId="{6249B59A-55B7-4576-A6EF-C90D1D63F85D}" srcId="{C8964D41-19B8-4B24-AD70-BF6C705FF7B0}" destId="{55761944-3DB1-4CD3-9ECC-21E1604C9DC6}" srcOrd="2" destOrd="0" parTransId="{51D67EF1-A322-4476-B704-085748266E3E}" sibTransId="{D05AF5B3-53C8-4C77-8500-2B33CAA73725}"/>
    <dgm:cxn modelId="{EDB4EA5B-65DB-415C-BC8B-F68DD9AB4D4D}" type="presParOf" srcId="{A15C0650-B441-4066-89D8-FA6A616CB504}" destId="{37587A60-B9BC-43A2-8AEB-AE18726BACC1}" srcOrd="0" destOrd="0" presId="urn:microsoft.com/office/officeart/2018/2/layout/IconLabelList"/>
    <dgm:cxn modelId="{3C5E7F4E-4715-47C4-B7EB-E154BA2BDAD1}" type="presParOf" srcId="{37587A60-B9BC-43A2-8AEB-AE18726BACC1}" destId="{BA28AB4F-8C01-43A2-B99C-598B515B825B}" srcOrd="0" destOrd="0" presId="urn:microsoft.com/office/officeart/2018/2/layout/IconLabelList"/>
    <dgm:cxn modelId="{FF4699E9-76A6-42ED-86F2-093C7406E985}" type="presParOf" srcId="{37587A60-B9BC-43A2-8AEB-AE18726BACC1}" destId="{44A1B479-1194-4D58-8CA2-FC1EA4F709F4}" srcOrd="1" destOrd="0" presId="urn:microsoft.com/office/officeart/2018/2/layout/IconLabelList"/>
    <dgm:cxn modelId="{6CF299C1-8463-4500-AA14-89F11B6E66F0}" type="presParOf" srcId="{37587A60-B9BC-43A2-8AEB-AE18726BACC1}" destId="{142271E6-8236-4407-BCA6-F051E4CCA72C}" srcOrd="2" destOrd="0" presId="urn:microsoft.com/office/officeart/2018/2/layout/IconLabelList"/>
    <dgm:cxn modelId="{A111D8B0-9C5F-476D-B80D-66C37100BDD8}" type="presParOf" srcId="{A15C0650-B441-4066-89D8-FA6A616CB504}" destId="{34E52D06-2493-4F23-80EB-B19115D430A0}" srcOrd="1" destOrd="0" presId="urn:microsoft.com/office/officeart/2018/2/layout/IconLabelList"/>
    <dgm:cxn modelId="{58D9E340-4383-4737-A94C-3596746ACBB7}" type="presParOf" srcId="{A15C0650-B441-4066-89D8-FA6A616CB504}" destId="{54C77D91-28FB-40CB-9F79-05DFF67A9D53}" srcOrd="2" destOrd="0" presId="urn:microsoft.com/office/officeart/2018/2/layout/IconLabelList"/>
    <dgm:cxn modelId="{156F26C5-18A4-49B4-B3C3-460EDB02BE9E}" type="presParOf" srcId="{54C77D91-28FB-40CB-9F79-05DFF67A9D53}" destId="{CE82805F-A7AD-4A69-8158-7B7AA8CAF953}" srcOrd="0" destOrd="0" presId="urn:microsoft.com/office/officeart/2018/2/layout/IconLabelList"/>
    <dgm:cxn modelId="{E6C11BBD-1441-45ED-B157-3ABB377DD8D4}" type="presParOf" srcId="{54C77D91-28FB-40CB-9F79-05DFF67A9D53}" destId="{4D9B0834-35C1-4C5F-9F57-99D212E248AD}" srcOrd="1" destOrd="0" presId="urn:microsoft.com/office/officeart/2018/2/layout/IconLabelList"/>
    <dgm:cxn modelId="{FB7686FF-9F5D-499A-BD79-AF54A9C1C9E6}" type="presParOf" srcId="{54C77D91-28FB-40CB-9F79-05DFF67A9D53}" destId="{3522872A-B52C-4E17-9AE9-218102F03EA5}" srcOrd="2" destOrd="0" presId="urn:microsoft.com/office/officeart/2018/2/layout/IconLabelList"/>
    <dgm:cxn modelId="{5B3E3790-76F5-4B2E-850A-5EC6BB4B3BE1}" type="presParOf" srcId="{A15C0650-B441-4066-89D8-FA6A616CB504}" destId="{2435CA7B-15C1-451F-A6B4-1641800A13D8}" srcOrd="3" destOrd="0" presId="urn:microsoft.com/office/officeart/2018/2/layout/IconLabelList"/>
    <dgm:cxn modelId="{9FE47F67-B9FA-4765-A094-81D0C853789A}" type="presParOf" srcId="{A15C0650-B441-4066-89D8-FA6A616CB504}" destId="{87B9F908-3D56-4364-82E7-458518C40E72}" srcOrd="4" destOrd="0" presId="urn:microsoft.com/office/officeart/2018/2/layout/IconLabelList"/>
    <dgm:cxn modelId="{900C1BC4-26BA-4F5B-AA64-FE9A672E7054}" type="presParOf" srcId="{87B9F908-3D56-4364-82E7-458518C40E72}" destId="{EFC75695-44BC-4010-8D68-027C90BCF9D1}" srcOrd="0" destOrd="0" presId="urn:microsoft.com/office/officeart/2018/2/layout/IconLabelList"/>
    <dgm:cxn modelId="{80D19C7A-731A-4CBB-B016-6DDFAE9582DA}" type="presParOf" srcId="{87B9F908-3D56-4364-82E7-458518C40E72}" destId="{B936990D-80CE-4280-88DD-E740E546BEDC}" srcOrd="1" destOrd="0" presId="urn:microsoft.com/office/officeart/2018/2/layout/IconLabelList"/>
    <dgm:cxn modelId="{EAB9FEEF-B797-4B4D-893B-96A3080336B2}" type="presParOf" srcId="{87B9F908-3D56-4364-82E7-458518C40E72}" destId="{9EBE2C58-A23E-4DF5-BF38-254827788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E285E-5B52-4203-912B-1FD61AB347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AF8A860-235C-4D08-B452-9290847BA249}">
      <dgm:prSet/>
      <dgm:spPr/>
      <dgm:t>
        <a:bodyPr/>
        <a:lstStyle/>
        <a:p>
          <a:pPr>
            <a:defRPr cap="all"/>
          </a:pPr>
          <a:r>
            <a:rPr lang="en-US" dirty="0" err="1"/>
            <a:t>Conexión</a:t>
          </a:r>
          <a:r>
            <a:rPr lang="en-US" dirty="0"/>
            <a:t> a </a:t>
          </a:r>
          <a:r>
            <a:rPr lang="en-US" dirty="0" err="1"/>
            <a:t>diversas</a:t>
          </a:r>
          <a:r>
            <a:rPr lang="en-US" dirty="0"/>
            <a:t> </a:t>
          </a:r>
          <a:r>
            <a:rPr lang="en-US" dirty="0" err="1"/>
            <a:t>fuentes</a:t>
          </a:r>
          <a:r>
            <a:rPr lang="en-US" dirty="0"/>
            <a:t> de </a:t>
          </a:r>
          <a:r>
            <a:rPr lang="en-US" dirty="0" err="1"/>
            <a:t>datos</a:t>
          </a:r>
          <a:r>
            <a:rPr lang="en-US" dirty="0"/>
            <a:t> (SQL Server, MySQL, etc.)</a:t>
          </a:r>
        </a:p>
      </dgm:t>
    </dgm:pt>
    <dgm:pt modelId="{5620D760-EB90-439A-9604-34CF3BD9C0C1}" type="parTrans" cxnId="{089D732E-F466-43EB-AF4A-63A393E69DF7}">
      <dgm:prSet/>
      <dgm:spPr/>
      <dgm:t>
        <a:bodyPr/>
        <a:lstStyle/>
        <a:p>
          <a:endParaRPr lang="en-US"/>
        </a:p>
      </dgm:t>
    </dgm:pt>
    <dgm:pt modelId="{93F432DD-2B9C-4690-8359-BEEDC06E15B4}" type="sibTrans" cxnId="{089D732E-F466-43EB-AF4A-63A393E69DF7}">
      <dgm:prSet/>
      <dgm:spPr/>
      <dgm:t>
        <a:bodyPr/>
        <a:lstStyle/>
        <a:p>
          <a:endParaRPr lang="en-US"/>
        </a:p>
      </dgm:t>
    </dgm:pt>
    <dgm:pt modelId="{5DE55FA8-1632-4B54-8447-6740357C3073}">
      <dgm:prSet/>
      <dgm:spPr/>
      <dgm:t>
        <a:bodyPr/>
        <a:lstStyle/>
        <a:p>
          <a:pPr>
            <a:defRPr cap="all"/>
          </a:pPr>
          <a:r>
            <a:rPr lang="en-US" dirty="0" err="1"/>
            <a:t>Realización</a:t>
          </a:r>
          <a:r>
            <a:rPr lang="en-US" dirty="0"/>
            <a:t> de </a:t>
          </a:r>
          <a:r>
            <a:rPr lang="en-US" dirty="0" err="1"/>
            <a:t>consultas</a:t>
          </a:r>
          <a:r>
            <a:rPr lang="en-US" dirty="0"/>
            <a:t> </a:t>
          </a:r>
          <a:r>
            <a:rPr lang="en-US" dirty="0" err="1"/>
            <a:t>personalizadas</a:t>
          </a:r>
          <a:r>
            <a:rPr lang="en-US" dirty="0"/>
            <a:t> para </a:t>
          </a:r>
          <a:r>
            <a:rPr lang="en-US" dirty="0" err="1"/>
            <a:t>obtener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datos</a:t>
          </a:r>
          <a:r>
            <a:rPr lang="en-US" dirty="0"/>
            <a:t> </a:t>
          </a:r>
          <a:r>
            <a:rPr lang="en-US" dirty="0" err="1"/>
            <a:t>necesarios</a:t>
          </a:r>
          <a:r>
            <a:rPr lang="en-US" dirty="0"/>
            <a:t>.</a:t>
          </a:r>
        </a:p>
      </dgm:t>
    </dgm:pt>
    <dgm:pt modelId="{9F44ED4B-BB2D-413F-B607-98A93A889096}" type="parTrans" cxnId="{C02D35AB-37B5-48A8-A2B2-787A07405D01}">
      <dgm:prSet/>
      <dgm:spPr/>
      <dgm:t>
        <a:bodyPr/>
        <a:lstStyle/>
        <a:p>
          <a:endParaRPr lang="en-US"/>
        </a:p>
      </dgm:t>
    </dgm:pt>
    <dgm:pt modelId="{9F984D81-0BDB-428F-A15F-136181046A2C}" type="sibTrans" cxnId="{C02D35AB-37B5-48A8-A2B2-787A07405D01}">
      <dgm:prSet/>
      <dgm:spPr/>
      <dgm:t>
        <a:bodyPr/>
        <a:lstStyle/>
        <a:p>
          <a:endParaRPr lang="en-US"/>
        </a:p>
      </dgm:t>
    </dgm:pt>
    <dgm:pt modelId="{D43BD600-A45E-4EC3-B404-27FA5C5532FC}">
      <dgm:prSet/>
      <dgm:spPr/>
      <dgm:t>
        <a:bodyPr/>
        <a:lstStyle/>
        <a:p>
          <a:pPr>
            <a:defRPr cap="all"/>
          </a:pPr>
          <a:r>
            <a:rPr lang="en-US" dirty="0" err="1"/>
            <a:t>Transformación</a:t>
          </a:r>
          <a:r>
            <a:rPr lang="en-US" dirty="0"/>
            <a:t> y </a:t>
          </a:r>
          <a:r>
            <a:rPr lang="en-US" dirty="0" err="1"/>
            <a:t>limpieza</a:t>
          </a:r>
          <a:r>
            <a:rPr lang="en-US" dirty="0"/>
            <a:t> de </a:t>
          </a:r>
          <a:r>
            <a:rPr lang="en-US" dirty="0" err="1"/>
            <a:t>datos</a:t>
          </a:r>
          <a:r>
            <a:rPr lang="en-US" dirty="0"/>
            <a:t> antes de </a:t>
          </a:r>
          <a:r>
            <a:rPr lang="en-US" dirty="0" err="1"/>
            <a:t>visualizarlos</a:t>
          </a:r>
          <a:r>
            <a:rPr lang="en-US" dirty="0"/>
            <a:t>.</a:t>
          </a:r>
        </a:p>
      </dgm:t>
    </dgm:pt>
    <dgm:pt modelId="{EEAA43DA-5B25-4A08-AA75-43727DA6D2D8}" type="parTrans" cxnId="{4E4048CF-03FB-4427-9DD7-C9FC8929195C}">
      <dgm:prSet/>
      <dgm:spPr/>
      <dgm:t>
        <a:bodyPr/>
        <a:lstStyle/>
        <a:p>
          <a:endParaRPr lang="en-US"/>
        </a:p>
      </dgm:t>
    </dgm:pt>
    <dgm:pt modelId="{9733F767-BE17-4D06-A2C8-99D3E51D2527}" type="sibTrans" cxnId="{4E4048CF-03FB-4427-9DD7-C9FC8929195C}">
      <dgm:prSet/>
      <dgm:spPr/>
      <dgm:t>
        <a:bodyPr/>
        <a:lstStyle/>
        <a:p>
          <a:endParaRPr lang="en-US"/>
        </a:p>
      </dgm:t>
    </dgm:pt>
    <dgm:pt modelId="{C78C36B8-DF36-4323-94F3-7B2C4463A287}" type="pres">
      <dgm:prSet presAssocID="{557E285E-5B52-4203-912B-1FD61AB347B9}" presName="root" presStyleCnt="0">
        <dgm:presLayoutVars>
          <dgm:dir/>
          <dgm:resizeHandles val="exact"/>
        </dgm:presLayoutVars>
      </dgm:prSet>
      <dgm:spPr/>
    </dgm:pt>
    <dgm:pt modelId="{1D3B6516-4691-4662-B914-8633DB2DD655}" type="pres">
      <dgm:prSet presAssocID="{BAF8A860-235C-4D08-B452-9290847BA249}" presName="compNode" presStyleCnt="0"/>
      <dgm:spPr/>
    </dgm:pt>
    <dgm:pt modelId="{5AD716C9-C3B6-4745-A001-A793488CDCE8}" type="pres">
      <dgm:prSet presAssocID="{BAF8A860-235C-4D08-B452-9290847BA249}" presName="iconBgRect" presStyleLbl="bgShp" presStyleIdx="0" presStyleCnt="3"/>
      <dgm:spPr/>
    </dgm:pt>
    <dgm:pt modelId="{2C62F7E0-FB49-46E9-9D30-7DDCD8A624D8}" type="pres">
      <dgm:prSet presAssocID="{BAF8A860-235C-4D08-B452-9290847BA2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4264A23-9F1D-4F4A-AFE1-FDBEF6BBD9DE}" type="pres">
      <dgm:prSet presAssocID="{BAF8A860-235C-4D08-B452-9290847BA249}" presName="spaceRect" presStyleCnt="0"/>
      <dgm:spPr/>
    </dgm:pt>
    <dgm:pt modelId="{84C85493-4697-4364-B82F-4D22A5C6C8C6}" type="pres">
      <dgm:prSet presAssocID="{BAF8A860-235C-4D08-B452-9290847BA249}" presName="textRect" presStyleLbl="revTx" presStyleIdx="0" presStyleCnt="3">
        <dgm:presLayoutVars>
          <dgm:chMax val="1"/>
          <dgm:chPref val="1"/>
        </dgm:presLayoutVars>
      </dgm:prSet>
      <dgm:spPr/>
    </dgm:pt>
    <dgm:pt modelId="{018D7E60-225D-4BF1-A060-0D685A63B46E}" type="pres">
      <dgm:prSet presAssocID="{93F432DD-2B9C-4690-8359-BEEDC06E15B4}" presName="sibTrans" presStyleCnt="0"/>
      <dgm:spPr/>
    </dgm:pt>
    <dgm:pt modelId="{31AE3F47-7829-4CA4-9C0D-7D4C1D796F6D}" type="pres">
      <dgm:prSet presAssocID="{5DE55FA8-1632-4B54-8447-6740357C3073}" presName="compNode" presStyleCnt="0"/>
      <dgm:spPr/>
    </dgm:pt>
    <dgm:pt modelId="{4854F726-562A-4509-8C06-7733FC1E5258}" type="pres">
      <dgm:prSet presAssocID="{5DE55FA8-1632-4B54-8447-6740357C3073}" presName="iconBgRect" presStyleLbl="bgShp" presStyleIdx="1" presStyleCnt="3"/>
      <dgm:spPr/>
    </dgm:pt>
    <dgm:pt modelId="{5785AE11-BAF4-4033-ADF6-9D0D077F6AEB}" type="pres">
      <dgm:prSet presAssocID="{5DE55FA8-1632-4B54-8447-6740357C30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B4805D6-B15D-4CC1-A060-5344D19B1E8A}" type="pres">
      <dgm:prSet presAssocID="{5DE55FA8-1632-4B54-8447-6740357C3073}" presName="spaceRect" presStyleCnt="0"/>
      <dgm:spPr/>
    </dgm:pt>
    <dgm:pt modelId="{9BA54347-4F6B-46E1-B35A-258FD84A4D63}" type="pres">
      <dgm:prSet presAssocID="{5DE55FA8-1632-4B54-8447-6740357C3073}" presName="textRect" presStyleLbl="revTx" presStyleIdx="1" presStyleCnt="3">
        <dgm:presLayoutVars>
          <dgm:chMax val="1"/>
          <dgm:chPref val="1"/>
        </dgm:presLayoutVars>
      </dgm:prSet>
      <dgm:spPr/>
    </dgm:pt>
    <dgm:pt modelId="{0CB4A5FE-895F-49CD-AACB-D610A9C04844}" type="pres">
      <dgm:prSet presAssocID="{9F984D81-0BDB-428F-A15F-136181046A2C}" presName="sibTrans" presStyleCnt="0"/>
      <dgm:spPr/>
    </dgm:pt>
    <dgm:pt modelId="{F974C451-998E-410F-9A17-2A655F5114C4}" type="pres">
      <dgm:prSet presAssocID="{D43BD600-A45E-4EC3-B404-27FA5C5532FC}" presName="compNode" presStyleCnt="0"/>
      <dgm:spPr/>
    </dgm:pt>
    <dgm:pt modelId="{C4ACE074-F305-4158-B96A-82CE39267CD1}" type="pres">
      <dgm:prSet presAssocID="{D43BD600-A45E-4EC3-B404-27FA5C5532FC}" presName="iconBgRect" presStyleLbl="bgShp" presStyleIdx="2" presStyleCnt="3"/>
      <dgm:spPr/>
    </dgm:pt>
    <dgm:pt modelId="{B88A8666-0E8C-4BAD-A2C9-0D4B4A19D170}" type="pres">
      <dgm:prSet presAssocID="{D43BD600-A45E-4EC3-B404-27FA5C5532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7BD8332-485C-4627-8BEC-07B4A15BAE96}" type="pres">
      <dgm:prSet presAssocID="{D43BD600-A45E-4EC3-B404-27FA5C5532FC}" presName="spaceRect" presStyleCnt="0"/>
      <dgm:spPr/>
    </dgm:pt>
    <dgm:pt modelId="{23C214E4-FBCC-4FC1-AF1F-96C107EC0491}" type="pres">
      <dgm:prSet presAssocID="{D43BD600-A45E-4EC3-B404-27FA5C5532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9D732E-F466-43EB-AF4A-63A393E69DF7}" srcId="{557E285E-5B52-4203-912B-1FD61AB347B9}" destId="{BAF8A860-235C-4D08-B452-9290847BA249}" srcOrd="0" destOrd="0" parTransId="{5620D760-EB90-439A-9604-34CF3BD9C0C1}" sibTransId="{93F432DD-2B9C-4690-8359-BEEDC06E15B4}"/>
    <dgm:cxn modelId="{F05CAB3B-D997-4FA7-99BF-1C174AE37A38}" type="presOf" srcId="{557E285E-5B52-4203-912B-1FD61AB347B9}" destId="{C78C36B8-DF36-4323-94F3-7B2C4463A287}" srcOrd="0" destOrd="0" presId="urn:microsoft.com/office/officeart/2018/5/layout/IconCircleLabelList"/>
    <dgm:cxn modelId="{C02D35AB-37B5-48A8-A2B2-787A07405D01}" srcId="{557E285E-5B52-4203-912B-1FD61AB347B9}" destId="{5DE55FA8-1632-4B54-8447-6740357C3073}" srcOrd="1" destOrd="0" parTransId="{9F44ED4B-BB2D-413F-B607-98A93A889096}" sibTransId="{9F984D81-0BDB-428F-A15F-136181046A2C}"/>
    <dgm:cxn modelId="{B90FA0BB-C830-4E92-BFE1-8FEA53D14B39}" type="presOf" srcId="{BAF8A860-235C-4D08-B452-9290847BA249}" destId="{84C85493-4697-4364-B82F-4D22A5C6C8C6}" srcOrd="0" destOrd="0" presId="urn:microsoft.com/office/officeart/2018/5/layout/IconCircleLabelList"/>
    <dgm:cxn modelId="{745485C6-9D75-4442-A362-BD2EA31B17FE}" type="presOf" srcId="{5DE55FA8-1632-4B54-8447-6740357C3073}" destId="{9BA54347-4F6B-46E1-B35A-258FD84A4D63}" srcOrd="0" destOrd="0" presId="urn:microsoft.com/office/officeart/2018/5/layout/IconCircleLabelList"/>
    <dgm:cxn modelId="{4E4048CF-03FB-4427-9DD7-C9FC8929195C}" srcId="{557E285E-5B52-4203-912B-1FD61AB347B9}" destId="{D43BD600-A45E-4EC3-B404-27FA5C5532FC}" srcOrd="2" destOrd="0" parTransId="{EEAA43DA-5B25-4A08-AA75-43727DA6D2D8}" sibTransId="{9733F767-BE17-4D06-A2C8-99D3E51D2527}"/>
    <dgm:cxn modelId="{B5F5E0F6-1009-4379-9FFC-3D85C5C55E02}" type="presOf" srcId="{D43BD600-A45E-4EC3-B404-27FA5C5532FC}" destId="{23C214E4-FBCC-4FC1-AF1F-96C107EC0491}" srcOrd="0" destOrd="0" presId="urn:microsoft.com/office/officeart/2018/5/layout/IconCircleLabelList"/>
    <dgm:cxn modelId="{53737F5D-75A0-42C8-9D31-60953FB15213}" type="presParOf" srcId="{C78C36B8-DF36-4323-94F3-7B2C4463A287}" destId="{1D3B6516-4691-4662-B914-8633DB2DD655}" srcOrd="0" destOrd="0" presId="urn:microsoft.com/office/officeart/2018/5/layout/IconCircleLabelList"/>
    <dgm:cxn modelId="{1E7AA97B-9AFF-40BA-BF9D-9F0032EFF712}" type="presParOf" srcId="{1D3B6516-4691-4662-B914-8633DB2DD655}" destId="{5AD716C9-C3B6-4745-A001-A793488CDCE8}" srcOrd="0" destOrd="0" presId="urn:microsoft.com/office/officeart/2018/5/layout/IconCircleLabelList"/>
    <dgm:cxn modelId="{ED2D3B73-E7B4-46E0-B252-4088BFECAF0F}" type="presParOf" srcId="{1D3B6516-4691-4662-B914-8633DB2DD655}" destId="{2C62F7E0-FB49-46E9-9D30-7DDCD8A624D8}" srcOrd="1" destOrd="0" presId="urn:microsoft.com/office/officeart/2018/5/layout/IconCircleLabelList"/>
    <dgm:cxn modelId="{548BCC1F-26F1-4180-AA03-6B8A74EF24DE}" type="presParOf" srcId="{1D3B6516-4691-4662-B914-8633DB2DD655}" destId="{94264A23-9F1D-4F4A-AFE1-FDBEF6BBD9DE}" srcOrd="2" destOrd="0" presId="urn:microsoft.com/office/officeart/2018/5/layout/IconCircleLabelList"/>
    <dgm:cxn modelId="{7472C0DE-B254-4CFF-93FC-47C224126CAA}" type="presParOf" srcId="{1D3B6516-4691-4662-B914-8633DB2DD655}" destId="{84C85493-4697-4364-B82F-4D22A5C6C8C6}" srcOrd="3" destOrd="0" presId="urn:microsoft.com/office/officeart/2018/5/layout/IconCircleLabelList"/>
    <dgm:cxn modelId="{0C1ACA19-7826-45EB-9AEC-3F506EE4A781}" type="presParOf" srcId="{C78C36B8-DF36-4323-94F3-7B2C4463A287}" destId="{018D7E60-225D-4BF1-A060-0D685A63B46E}" srcOrd="1" destOrd="0" presId="urn:microsoft.com/office/officeart/2018/5/layout/IconCircleLabelList"/>
    <dgm:cxn modelId="{D3F329B2-5332-4579-8E1F-B0056FDDE8DD}" type="presParOf" srcId="{C78C36B8-DF36-4323-94F3-7B2C4463A287}" destId="{31AE3F47-7829-4CA4-9C0D-7D4C1D796F6D}" srcOrd="2" destOrd="0" presId="urn:microsoft.com/office/officeart/2018/5/layout/IconCircleLabelList"/>
    <dgm:cxn modelId="{372C61D2-4D56-475A-82B9-EC7FFCCC781D}" type="presParOf" srcId="{31AE3F47-7829-4CA4-9C0D-7D4C1D796F6D}" destId="{4854F726-562A-4509-8C06-7733FC1E5258}" srcOrd="0" destOrd="0" presId="urn:microsoft.com/office/officeart/2018/5/layout/IconCircleLabelList"/>
    <dgm:cxn modelId="{8D3B605C-B08C-429B-BC76-84F55260948B}" type="presParOf" srcId="{31AE3F47-7829-4CA4-9C0D-7D4C1D796F6D}" destId="{5785AE11-BAF4-4033-ADF6-9D0D077F6AEB}" srcOrd="1" destOrd="0" presId="urn:microsoft.com/office/officeart/2018/5/layout/IconCircleLabelList"/>
    <dgm:cxn modelId="{82E63BBC-3821-49BC-85AF-F3C6F20EB325}" type="presParOf" srcId="{31AE3F47-7829-4CA4-9C0D-7D4C1D796F6D}" destId="{FB4805D6-B15D-4CC1-A060-5344D19B1E8A}" srcOrd="2" destOrd="0" presId="urn:microsoft.com/office/officeart/2018/5/layout/IconCircleLabelList"/>
    <dgm:cxn modelId="{AC2B5816-CFE8-4341-A6B0-6C3DDB7DD083}" type="presParOf" srcId="{31AE3F47-7829-4CA4-9C0D-7D4C1D796F6D}" destId="{9BA54347-4F6B-46E1-B35A-258FD84A4D63}" srcOrd="3" destOrd="0" presId="urn:microsoft.com/office/officeart/2018/5/layout/IconCircleLabelList"/>
    <dgm:cxn modelId="{E08348B1-7827-4B1F-9633-46F092E5BD67}" type="presParOf" srcId="{C78C36B8-DF36-4323-94F3-7B2C4463A287}" destId="{0CB4A5FE-895F-49CD-AACB-D610A9C04844}" srcOrd="3" destOrd="0" presId="urn:microsoft.com/office/officeart/2018/5/layout/IconCircleLabelList"/>
    <dgm:cxn modelId="{4147A68D-E6D9-418C-9B6E-58EC47D1C252}" type="presParOf" srcId="{C78C36B8-DF36-4323-94F3-7B2C4463A287}" destId="{F974C451-998E-410F-9A17-2A655F5114C4}" srcOrd="4" destOrd="0" presId="urn:microsoft.com/office/officeart/2018/5/layout/IconCircleLabelList"/>
    <dgm:cxn modelId="{41EBCB7C-4189-49C0-B752-B754595B7E1E}" type="presParOf" srcId="{F974C451-998E-410F-9A17-2A655F5114C4}" destId="{C4ACE074-F305-4158-B96A-82CE39267CD1}" srcOrd="0" destOrd="0" presId="urn:microsoft.com/office/officeart/2018/5/layout/IconCircleLabelList"/>
    <dgm:cxn modelId="{706688A2-0DAA-40B0-BA0C-FD41405EC8A8}" type="presParOf" srcId="{F974C451-998E-410F-9A17-2A655F5114C4}" destId="{B88A8666-0E8C-4BAD-A2C9-0D4B4A19D170}" srcOrd="1" destOrd="0" presId="urn:microsoft.com/office/officeart/2018/5/layout/IconCircleLabelList"/>
    <dgm:cxn modelId="{98AB0440-7C14-46A8-96E5-0EE6A07EC76B}" type="presParOf" srcId="{F974C451-998E-410F-9A17-2A655F5114C4}" destId="{B7BD8332-485C-4627-8BEC-07B4A15BAE96}" srcOrd="2" destOrd="0" presId="urn:microsoft.com/office/officeart/2018/5/layout/IconCircleLabelList"/>
    <dgm:cxn modelId="{4F2D1F97-61FA-490B-962E-D0594AB7DE6F}" type="presParOf" srcId="{F974C451-998E-410F-9A17-2A655F5114C4}" destId="{23C214E4-FBCC-4FC1-AF1F-96C107EC04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67575-CAFC-48AC-9D99-F80BB6EAAE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95B97-3973-43B7-9194-25E67612DA81}">
      <dgm:prSet/>
      <dgm:spPr/>
      <dgm:t>
        <a:bodyPr/>
        <a:lstStyle/>
        <a:p>
          <a:r>
            <a:rPr lang="es-CO" b="1" i="0" baseline="0"/>
            <a:t>Mayúsculas y Minúsculas:</a:t>
          </a:r>
          <a:r>
            <a:rPr lang="es-CO" b="0" i="0" baseline="0"/>
            <a:t> SQL no distingue entre mayúsculas y minúsculas, pero las palabras clave se escriben en mayúsculas.</a:t>
          </a:r>
          <a:endParaRPr lang="en-US"/>
        </a:p>
      </dgm:t>
    </dgm:pt>
    <dgm:pt modelId="{C14BF328-FC18-4298-90D8-7209AC51D615}" type="parTrans" cxnId="{FA38B0A3-7402-41BA-AAE5-2A5EEBA51715}">
      <dgm:prSet/>
      <dgm:spPr/>
      <dgm:t>
        <a:bodyPr/>
        <a:lstStyle/>
        <a:p>
          <a:endParaRPr lang="en-US"/>
        </a:p>
      </dgm:t>
    </dgm:pt>
    <dgm:pt modelId="{D6F4332F-C6E5-405F-9BB9-25F82BE5E274}" type="sibTrans" cxnId="{FA38B0A3-7402-41BA-AAE5-2A5EEBA51715}">
      <dgm:prSet/>
      <dgm:spPr/>
      <dgm:t>
        <a:bodyPr/>
        <a:lstStyle/>
        <a:p>
          <a:endParaRPr lang="en-US"/>
        </a:p>
      </dgm:t>
    </dgm:pt>
    <dgm:pt modelId="{EACE7855-5C50-47EB-A35A-ADBA91758F5E}">
      <dgm:prSet/>
      <dgm:spPr/>
      <dgm:t>
        <a:bodyPr/>
        <a:lstStyle/>
        <a:p>
          <a:r>
            <a:rPr lang="es-CO" b="1" i="0" baseline="0"/>
            <a:t>Indentación:</a:t>
          </a:r>
          <a:r>
            <a:rPr lang="es-CO" b="0" i="0" baseline="0"/>
            <a:t> No es obligatoria, pero mejora la legibilidad.</a:t>
          </a:r>
          <a:endParaRPr lang="en-US"/>
        </a:p>
      </dgm:t>
    </dgm:pt>
    <dgm:pt modelId="{B86767DA-DDDB-4426-AD44-7EB37FA3372A}" type="parTrans" cxnId="{5DBAE49C-1CCE-4D07-89E9-B1484F28ACF7}">
      <dgm:prSet/>
      <dgm:spPr/>
      <dgm:t>
        <a:bodyPr/>
        <a:lstStyle/>
        <a:p>
          <a:endParaRPr lang="en-US"/>
        </a:p>
      </dgm:t>
    </dgm:pt>
    <dgm:pt modelId="{5025A46D-5C3F-4661-A807-AA855034C2C5}" type="sibTrans" cxnId="{5DBAE49C-1CCE-4D07-89E9-B1484F28ACF7}">
      <dgm:prSet/>
      <dgm:spPr/>
      <dgm:t>
        <a:bodyPr/>
        <a:lstStyle/>
        <a:p>
          <a:endParaRPr lang="en-US"/>
        </a:p>
      </dgm:t>
    </dgm:pt>
    <dgm:pt modelId="{4F028964-0F0E-495A-95CB-6F44342DDD5E}">
      <dgm:prSet/>
      <dgm:spPr/>
      <dgm:t>
        <a:bodyPr/>
        <a:lstStyle/>
        <a:p>
          <a:r>
            <a:rPr lang="es-CO" b="1" i="0" baseline="0"/>
            <a:t>Terminación de Sentencias:</a:t>
          </a:r>
          <a:r>
            <a:rPr lang="es-CO" b="0" i="0" baseline="0"/>
            <a:t> Cada sentencia debe terminar con un punto y coma (;).</a:t>
          </a:r>
          <a:endParaRPr lang="en-US"/>
        </a:p>
      </dgm:t>
    </dgm:pt>
    <dgm:pt modelId="{3A804FF1-A8C1-4582-9504-551979487BEE}" type="parTrans" cxnId="{15926AB0-B80B-4275-BABD-52AB2BEF1597}">
      <dgm:prSet/>
      <dgm:spPr/>
      <dgm:t>
        <a:bodyPr/>
        <a:lstStyle/>
        <a:p>
          <a:endParaRPr lang="en-US"/>
        </a:p>
      </dgm:t>
    </dgm:pt>
    <dgm:pt modelId="{1F588C31-3CAF-44E0-8A43-ED195F0A9CD2}" type="sibTrans" cxnId="{15926AB0-B80B-4275-BABD-52AB2BEF1597}">
      <dgm:prSet/>
      <dgm:spPr/>
      <dgm:t>
        <a:bodyPr/>
        <a:lstStyle/>
        <a:p>
          <a:endParaRPr lang="en-US"/>
        </a:p>
      </dgm:t>
    </dgm:pt>
    <dgm:pt modelId="{DE6F8B42-80DC-4F31-AC82-F8EFA4FD8EEF}">
      <dgm:prSet/>
      <dgm:spPr/>
      <dgm:t>
        <a:bodyPr/>
        <a:lstStyle/>
        <a:p>
          <a:r>
            <a:rPr lang="es-CO" b="1" i="0" baseline="0" dirty="0"/>
            <a:t>Comentarios:</a:t>
          </a:r>
          <a:r>
            <a:rPr lang="es-CO" b="0" i="0" baseline="0" dirty="0"/>
            <a:t> Uso de “—” para una sola línea y “/* */” para varias líneas.</a:t>
          </a:r>
          <a:endParaRPr lang="en-US" dirty="0"/>
        </a:p>
      </dgm:t>
    </dgm:pt>
    <dgm:pt modelId="{D1F591FD-3504-4FFB-A755-0741C6F2BAA6}" type="parTrans" cxnId="{C2F416EA-41EB-49E2-AC32-DBA33CE6DFA2}">
      <dgm:prSet/>
      <dgm:spPr/>
      <dgm:t>
        <a:bodyPr/>
        <a:lstStyle/>
        <a:p>
          <a:endParaRPr lang="en-US"/>
        </a:p>
      </dgm:t>
    </dgm:pt>
    <dgm:pt modelId="{229B1862-59B1-4565-AB69-D6A1597299C1}" type="sibTrans" cxnId="{C2F416EA-41EB-49E2-AC32-DBA33CE6DFA2}">
      <dgm:prSet/>
      <dgm:spPr/>
      <dgm:t>
        <a:bodyPr/>
        <a:lstStyle/>
        <a:p>
          <a:endParaRPr lang="en-US"/>
        </a:p>
      </dgm:t>
    </dgm:pt>
    <dgm:pt modelId="{64FDDF2B-D529-4057-9F44-DDBFCD0A5539}">
      <dgm:prSet/>
      <dgm:spPr/>
      <dgm:t>
        <a:bodyPr/>
        <a:lstStyle/>
        <a:p>
          <a:r>
            <a:rPr lang="es-CO" b="1" i="0" baseline="0" dirty="0"/>
            <a:t>Bloques:</a:t>
          </a:r>
          <a:r>
            <a:rPr lang="es-CO" b="0" i="0" baseline="0" dirty="0"/>
            <a:t> SQL no está basado en bloques.</a:t>
          </a:r>
          <a:endParaRPr lang="en-US" dirty="0"/>
        </a:p>
      </dgm:t>
    </dgm:pt>
    <dgm:pt modelId="{432D6680-585F-4D85-9872-A3D64F97E256}" type="parTrans" cxnId="{4DF48F0C-6E6A-4F9B-99BE-B8D7C50B41B6}">
      <dgm:prSet/>
      <dgm:spPr/>
      <dgm:t>
        <a:bodyPr/>
        <a:lstStyle/>
        <a:p>
          <a:endParaRPr lang="en-US"/>
        </a:p>
      </dgm:t>
    </dgm:pt>
    <dgm:pt modelId="{7A38301C-81BD-4E9F-ACF7-7F65F086A3D1}" type="sibTrans" cxnId="{4DF48F0C-6E6A-4F9B-99BE-B8D7C50B41B6}">
      <dgm:prSet/>
      <dgm:spPr/>
      <dgm:t>
        <a:bodyPr/>
        <a:lstStyle/>
        <a:p>
          <a:endParaRPr lang="en-US"/>
        </a:p>
      </dgm:t>
    </dgm:pt>
    <dgm:pt modelId="{0027232D-A236-472A-9975-5E1E87F7C4F4}">
      <dgm:prSet/>
      <dgm:spPr/>
      <dgm:t>
        <a:bodyPr/>
        <a:lstStyle/>
        <a:p>
          <a:r>
            <a:rPr lang="es-CO" b="1" i="0" baseline="0" dirty="0"/>
            <a:t>Uso de Comas:</a:t>
          </a:r>
          <a:r>
            <a:rPr lang="es-CO" b="0" i="0" baseline="0" dirty="0"/>
            <a:t> Separan columnas en listas dentro de una instrucción SELECT. </a:t>
          </a:r>
          <a:endParaRPr lang="en-US" dirty="0"/>
        </a:p>
      </dgm:t>
    </dgm:pt>
    <dgm:pt modelId="{97178FDD-AF46-4821-A35D-6B55CDCF04B8}" type="parTrans" cxnId="{337BCAC8-4146-48FD-8C19-5AFD1F0E4A59}">
      <dgm:prSet/>
      <dgm:spPr/>
      <dgm:t>
        <a:bodyPr/>
        <a:lstStyle/>
        <a:p>
          <a:endParaRPr lang="en-US"/>
        </a:p>
      </dgm:t>
    </dgm:pt>
    <dgm:pt modelId="{5B3CCF01-7548-4943-B11D-B264BCCA3BD3}" type="sibTrans" cxnId="{337BCAC8-4146-48FD-8C19-5AFD1F0E4A59}">
      <dgm:prSet/>
      <dgm:spPr/>
      <dgm:t>
        <a:bodyPr/>
        <a:lstStyle/>
        <a:p>
          <a:endParaRPr lang="en-US"/>
        </a:p>
      </dgm:t>
    </dgm:pt>
    <dgm:pt modelId="{B70A26A2-7C56-4C0B-BFFD-E86CFE678CAE}" type="pres">
      <dgm:prSet presAssocID="{FBB67575-CAFC-48AC-9D99-F80BB6EAAE25}" presName="vert0" presStyleCnt="0">
        <dgm:presLayoutVars>
          <dgm:dir/>
          <dgm:animOne val="branch"/>
          <dgm:animLvl val="lvl"/>
        </dgm:presLayoutVars>
      </dgm:prSet>
      <dgm:spPr/>
    </dgm:pt>
    <dgm:pt modelId="{F8541170-046F-4285-AF89-4DD29468236B}" type="pres">
      <dgm:prSet presAssocID="{A5995B97-3973-43B7-9194-25E67612DA81}" presName="thickLine" presStyleLbl="alignNode1" presStyleIdx="0" presStyleCnt="6"/>
      <dgm:spPr/>
    </dgm:pt>
    <dgm:pt modelId="{53788998-35BA-461B-9815-DE871A9EF0B6}" type="pres">
      <dgm:prSet presAssocID="{A5995B97-3973-43B7-9194-25E67612DA81}" presName="horz1" presStyleCnt="0"/>
      <dgm:spPr/>
    </dgm:pt>
    <dgm:pt modelId="{496543BE-ACCD-4645-9288-6B07E9A05547}" type="pres">
      <dgm:prSet presAssocID="{A5995B97-3973-43B7-9194-25E67612DA81}" presName="tx1" presStyleLbl="revTx" presStyleIdx="0" presStyleCnt="6"/>
      <dgm:spPr/>
    </dgm:pt>
    <dgm:pt modelId="{E28F936E-0192-4BC8-9D00-5732FD9B1D63}" type="pres">
      <dgm:prSet presAssocID="{A5995B97-3973-43B7-9194-25E67612DA81}" presName="vert1" presStyleCnt="0"/>
      <dgm:spPr/>
    </dgm:pt>
    <dgm:pt modelId="{726C09A5-0C63-45EF-B65E-0755C1054719}" type="pres">
      <dgm:prSet presAssocID="{EACE7855-5C50-47EB-A35A-ADBA91758F5E}" presName="thickLine" presStyleLbl="alignNode1" presStyleIdx="1" presStyleCnt="6"/>
      <dgm:spPr/>
    </dgm:pt>
    <dgm:pt modelId="{38EFF53E-F16D-4BCF-B9E3-99ADCDE0B589}" type="pres">
      <dgm:prSet presAssocID="{EACE7855-5C50-47EB-A35A-ADBA91758F5E}" presName="horz1" presStyleCnt="0"/>
      <dgm:spPr/>
    </dgm:pt>
    <dgm:pt modelId="{E75264F3-1D94-4CC9-A369-D98609797271}" type="pres">
      <dgm:prSet presAssocID="{EACE7855-5C50-47EB-A35A-ADBA91758F5E}" presName="tx1" presStyleLbl="revTx" presStyleIdx="1" presStyleCnt="6"/>
      <dgm:spPr/>
    </dgm:pt>
    <dgm:pt modelId="{17E01C7A-01F4-4BA2-9E1C-8E84C8C95BD4}" type="pres">
      <dgm:prSet presAssocID="{EACE7855-5C50-47EB-A35A-ADBA91758F5E}" presName="vert1" presStyleCnt="0"/>
      <dgm:spPr/>
    </dgm:pt>
    <dgm:pt modelId="{6C8A71DA-552F-4706-80BA-8FA2FFD8B283}" type="pres">
      <dgm:prSet presAssocID="{4F028964-0F0E-495A-95CB-6F44342DDD5E}" presName="thickLine" presStyleLbl="alignNode1" presStyleIdx="2" presStyleCnt="6"/>
      <dgm:spPr/>
    </dgm:pt>
    <dgm:pt modelId="{499E2D8E-98DB-4846-9DCB-0249430823DA}" type="pres">
      <dgm:prSet presAssocID="{4F028964-0F0E-495A-95CB-6F44342DDD5E}" presName="horz1" presStyleCnt="0"/>
      <dgm:spPr/>
    </dgm:pt>
    <dgm:pt modelId="{F06FB942-2781-48A2-A382-3A1D668CD98A}" type="pres">
      <dgm:prSet presAssocID="{4F028964-0F0E-495A-95CB-6F44342DDD5E}" presName="tx1" presStyleLbl="revTx" presStyleIdx="2" presStyleCnt="6"/>
      <dgm:spPr/>
    </dgm:pt>
    <dgm:pt modelId="{EA7A91F2-0C2B-4E3B-BFC1-0AB70545C1AA}" type="pres">
      <dgm:prSet presAssocID="{4F028964-0F0E-495A-95CB-6F44342DDD5E}" presName="vert1" presStyleCnt="0"/>
      <dgm:spPr/>
    </dgm:pt>
    <dgm:pt modelId="{6D860531-9462-4BC4-BCF9-0517476363B9}" type="pres">
      <dgm:prSet presAssocID="{DE6F8B42-80DC-4F31-AC82-F8EFA4FD8EEF}" presName="thickLine" presStyleLbl="alignNode1" presStyleIdx="3" presStyleCnt="6"/>
      <dgm:spPr/>
    </dgm:pt>
    <dgm:pt modelId="{21F7FA76-10C0-4118-858D-22E7475EB747}" type="pres">
      <dgm:prSet presAssocID="{DE6F8B42-80DC-4F31-AC82-F8EFA4FD8EEF}" presName="horz1" presStyleCnt="0"/>
      <dgm:spPr/>
    </dgm:pt>
    <dgm:pt modelId="{0AEC9D36-55B9-4FEA-A1F2-F4696CBB806E}" type="pres">
      <dgm:prSet presAssocID="{DE6F8B42-80DC-4F31-AC82-F8EFA4FD8EEF}" presName="tx1" presStyleLbl="revTx" presStyleIdx="3" presStyleCnt="6"/>
      <dgm:spPr/>
    </dgm:pt>
    <dgm:pt modelId="{0593FBF5-76C1-4B12-85B5-8C6069F517F0}" type="pres">
      <dgm:prSet presAssocID="{DE6F8B42-80DC-4F31-AC82-F8EFA4FD8EEF}" presName="vert1" presStyleCnt="0"/>
      <dgm:spPr/>
    </dgm:pt>
    <dgm:pt modelId="{587CDC8A-0F56-436E-BC60-5ADA27680E6A}" type="pres">
      <dgm:prSet presAssocID="{64FDDF2B-D529-4057-9F44-DDBFCD0A5539}" presName="thickLine" presStyleLbl="alignNode1" presStyleIdx="4" presStyleCnt="6"/>
      <dgm:spPr/>
    </dgm:pt>
    <dgm:pt modelId="{60BAD483-0B12-4A96-BBC3-518097C89E09}" type="pres">
      <dgm:prSet presAssocID="{64FDDF2B-D529-4057-9F44-DDBFCD0A5539}" presName="horz1" presStyleCnt="0"/>
      <dgm:spPr/>
    </dgm:pt>
    <dgm:pt modelId="{813154AC-23E2-4A9D-AD25-7664B46B33E8}" type="pres">
      <dgm:prSet presAssocID="{64FDDF2B-D529-4057-9F44-DDBFCD0A5539}" presName="tx1" presStyleLbl="revTx" presStyleIdx="4" presStyleCnt="6"/>
      <dgm:spPr/>
    </dgm:pt>
    <dgm:pt modelId="{BF7A157D-71AA-43BA-A61E-F3AF89999922}" type="pres">
      <dgm:prSet presAssocID="{64FDDF2B-D529-4057-9F44-DDBFCD0A5539}" presName="vert1" presStyleCnt="0"/>
      <dgm:spPr/>
    </dgm:pt>
    <dgm:pt modelId="{76882F5E-4015-4BC7-B230-7915452863A0}" type="pres">
      <dgm:prSet presAssocID="{0027232D-A236-472A-9975-5E1E87F7C4F4}" presName="thickLine" presStyleLbl="alignNode1" presStyleIdx="5" presStyleCnt="6"/>
      <dgm:spPr/>
    </dgm:pt>
    <dgm:pt modelId="{DF09D2BA-6372-43C4-863D-91DADE0D04DA}" type="pres">
      <dgm:prSet presAssocID="{0027232D-A236-472A-9975-5E1E87F7C4F4}" presName="horz1" presStyleCnt="0"/>
      <dgm:spPr/>
    </dgm:pt>
    <dgm:pt modelId="{E05B8BBC-2891-4F8E-826B-0F8FE026EC33}" type="pres">
      <dgm:prSet presAssocID="{0027232D-A236-472A-9975-5E1E87F7C4F4}" presName="tx1" presStyleLbl="revTx" presStyleIdx="5" presStyleCnt="6"/>
      <dgm:spPr/>
    </dgm:pt>
    <dgm:pt modelId="{DF24582F-045D-48AF-9746-04DD7C7B3426}" type="pres">
      <dgm:prSet presAssocID="{0027232D-A236-472A-9975-5E1E87F7C4F4}" presName="vert1" presStyleCnt="0"/>
      <dgm:spPr/>
    </dgm:pt>
  </dgm:ptLst>
  <dgm:cxnLst>
    <dgm:cxn modelId="{4DF48F0C-6E6A-4F9B-99BE-B8D7C50B41B6}" srcId="{FBB67575-CAFC-48AC-9D99-F80BB6EAAE25}" destId="{64FDDF2B-D529-4057-9F44-DDBFCD0A5539}" srcOrd="4" destOrd="0" parTransId="{432D6680-585F-4D85-9872-A3D64F97E256}" sibTransId="{7A38301C-81BD-4E9F-ACF7-7F65F086A3D1}"/>
    <dgm:cxn modelId="{9519D810-5710-47A6-AE4E-15CE061BF853}" type="presOf" srcId="{A5995B97-3973-43B7-9194-25E67612DA81}" destId="{496543BE-ACCD-4645-9288-6B07E9A05547}" srcOrd="0" destOrd="0" presId="urn:microsoft.com/office/officeart/2008/layout/LinedList"/>
    <dgm:cxn modelId="{C6493B13-23ED-4390-97C5-8CE6C0A8AFE9}" type="presOf" srcId="{FBB67575-CAFC-48AC-9D99-F80BB6EAAE25}" destId="{B70A26A2-7C56-4C0B-BFFD-E86CFE678CAE}" srcOrd="0" destOrd="0" presId="urn:microsoft.com/office/officeart/2008/layout/LinedList"/>
    <dgm:cxn modelId="{23647113-AAD7-47A8-B3B1-9C96B7ED49B3}" type="presOf" srcId="{EACE7855-5C50-47EB-A35A-ADBA91758F5E}" destId="{E75264F3-1D94-4CC9-A369-D98609797271}" srcOrd="0" destOrd="0" presId="urn:microsoft.com/office/officeart/2008/layout/LinedList"/>
    <dgm:cxn modelId="{F6051E21-B232-48CC-9A66-910B3AF31CB5}" type="presOf" srcId="{64FDDF2B-D529-4057-9F44-DDBFCD0A5539}" destId="{813154AC-23E2-4A9D-AD25-7664B46B33E8}" srcOrd="0" destOrd="0" presId="urn:microsoft.com/office/officeart/2008/layout/LinedList"/>
    <dgm:cxn modelId="{4B3FEB49-D828-4F83-98AC-7CEE4477A43A}" type="presOf" srcId="{0027232D-A236-472A-9975-5E1E87F7C4F4}" destId="{E05B8BBC-2891-4F8E-826B-0F8FE026EC33}" srcOrd="0" destOrd="0" presId="urn:microsoft.com/office/officeart/2008/layout/LinedList"/>
    <dgm:cxn modelId="{5DBAE49C-1CCE-4D07-89E9-B1484F28ACF7}" srcId="{FBB67575-CAFC-48AC-9D99-F80BB6EAAE25}" destId="{EACE7855-5C50-47EB-A35A-ADBA91758F5E}" srcOrd="1" destOrd="0" parTransId="{B86767DA-DDDB-4426-AD44-7EB37FA3372A}" sibTransId="{5025A46D-5C3F-4661-A807-AA855034C2C5}"/>
    <dgm:cxn modelId="{FA38B0A3-7402-41BA-AAE5-2A5EEBA51715}" srcId="{FBB67575-CAFC-48AC-9D99-F80BB6EAAE25}" destId="{A5995B97-3973-43B7-9194-25E67612DA81}" srcOrd="0" destOrd="0" parTransId="{C14BF328-FC18-4298-90D8-7209AC51D615}" sibTransId="{D6F4332F-C6E5-405F-9BB9-25F82BE5E274}"/>
    <dgm:cxn modelId="{15926AB0-B80B-4275-BABD-52AB2BEF1597}" srcId="{FBB67575-CAFC-48AC-9D99-F80BB6EAAE25}" destId="{4F028964-0F0E-495A-95CB-6F44342DDD5E}" srcOrd="2" destOrd="0" parTransId="{3A804FF1-A8C1-4582-9504-551979487BEE}" sibTransId="{1F588C31-3CAF-44E0-8A43-ED195F0A9CD2}"/>
    <dgm:cxn modelId="{1035A3C5-207C-40CA-A798-17A6694D2EE1}" type="presOf" srcId="{DE6F8B42-80DC-4F31-AC82-F8EFA4FD8EEF}" destId="{0AEC9D36-55B9-4FEA-A1F2-F4696CBB806E}" srcOrd="0" destOrd="0" presId="urn:microsoft.com/office/officeart/2008/layout/LinedList"/>
    <dgm:cxn modelId="{337BCAC8-4146-48FD-8C19-5AFD1F0E4A59}" srcId="{FBB67575-CAFC-48AC-9D99-F80BB6EAAE25}" destId="{0027232D-A236-472A-9975-5E1E87F7C4F4}" srcOrd="5" destOrd="0" parTransId="{97178FDD-AF46-4821-A35D-6B55CDCF04B8}" sibTransId="{5B3CCF01-7548-4943-B11D-B264BCCA3BD3}"/>
    <dgm:cxn modelId="{6FCAB8D9-52AA-424B-8961-9BD50D5C3D40}" type="presOf" srcId="{4F028964-0F0E-495A-95CB-6F44342DDD5E}" destId="{F06FB942-2781-48A2-A382-3A1D668CD98A}" srcOrd="0" destOrd="0" presId="urn:microsoft.com/office/officeart/2008/layout/LinedList"/>
    <dgm:cxn modelId="{C2F416EA-41EB-49E2-AC32-DBA33CE6DFA2}" srcId="{FBB67575-CAFC-48AC-9D99-F80BB6EAAE25}" destId="{DE6F8B42-80DC-4F31-AC82-F8EFA4FD8EEF}" srcOrd="3" destOrd="0" parTransId="{D1F591FD-3504-4FFB-A755-0741C6F2BAA6}" sibTransId="{229B1862-59B1-4565-AB69-D6A1597299C1}"/>
    <dgm:cxn modelId="{71617458-4634-426D-B29A-1567FCA19BD4}" type="presParOf" srcId="{B70A26A2-7C56-4C0B-BFFD-E86CFE678CAE}" destId="{F8541170-046F-4285-AF89-4DD29468236B}" srcOrd="0" destOrd="0" presId="urn:microsoft.com/office/officeart/2008/layout/LinedList"/>
    <dgm:cxn modelId="{F77FDA06-CC42-4F83-9854-E9A20B63E83F}" type="presParOf" srcId="{B70A26A2-7C56-4C0B-BFFD-E86CFE678CAE}" destId="{53788998-35BA-461B-9815-DE871A9EF0B6}" srcOrd="1" destOrd="0" presId="urn:microsoft.com/office/officeart/2008/layout/LinedList"/>
    <dgm:cxn modelId="{7B4492E4-614A-4242-8477-07FF5C40D1CB}" type="presParOf" srcId="{53788998-35BA-461B-9815-DE871A9EF0B6}" destId="{496543BE-ACCD-4645-9288-6B07E9A05547}" srcOrd="0" destOrd="0" presId="urn:microsoft.com/office/officeart/2008/layout/LinedList"/>
    <dgm:cxn modelId="{5C6780F2-FCEA-4379-B724-0B6CEC262A59}" type="presParOf" srcId="{53788998-35BA-461B-9815-DE871A9EF0B6}" destId="{E28F936E-0192-4BC8-9D00-5732FD9B1D63}" srcOrd="1" destOrd="0" presId="urn:microsoft.com/office/officeart/2008/layout/LinedList"/>
    <dgm:cxn modelId="{740F937E-1CCD-4624-B9C0-B3E98FAFA0C4}" type="presParOf" srcId="{B70A26A2-7C56-4C0B-BFFD-E86CFE678CAE}" destId="{726C09A5-0C63-45EF-B65E-0755C1054719}" srcOrd="2" destOrd="0" presId="urn:microsoft.com/office/officeart/2008/layout/LinedList"/>
    <dgm:cxn modelId="{47E9F215-FFAF-4074-9973-B9517211B7DC}" type="presParOf" srcId="{B70A26A2-7C56-4C0B-BFFD-E86CFE678CAE}" destId="{38EFF53E-F16D-4BCF-B9E3-99ADCDE0B589}" srcOrd="3" destOrd="0" presId="urn:microsoft.com/office/officeart/2008/layout/LinedList"/>
    <dgm:cxn modelId="{D5D794C3-CE04-44A3-8DFB-6AF61E99735C}" type="presParOf" srcId="{38EFF53E-F16D-4BCF-B9E3-99ADCDE0B589}" destId="{E75264F3-1D94-4CC9-A369-D98609797271}" srcOrd="0" destOrd="0" presId="urn:microsoft.com/office/officeart/2008/layout/LinedList"/>
    <dgm:cxn modelId="{3A016C53-B3A7-4256-B44A-BE61B9784007}" type="presParOf" srcId="{38EFF53E-F16D-4BCF-B9E3-99ADCDE0B589}" destId="{17E01C7A-01F4-4BA2-9E1C-8E84C8C95BD4}" srcOrd="1" destOrd="0" presId="urn:microsoft.com/office/officeart/2008/layout/LinedList"/>
    <dgm:cxn modelId="{55F41C2E-23AD-46FE-BC85-C7A17AEA81CA}" type="presParOf" srcId="{B70A26A2-7C56-4C0B-BFFD-E86CFE678CAE}" destId="{6C8A71DA-552F-4706-80BA-8FA2FFD8B283}" srcOrd="4" destOrd="0" presId="urn:microsoft.com/office/officeart/2008/layout/LinedList"/>
    <dgm:cxn modelId="{C7C16AFF-8754-48BA-9D10-B0630E6B8919}" type="presParOf" srcId="{B70A26A2-7C56-4C0B-BFFD-E86CFE678CAE}" destId="{499E2D8E-98DB-4846-9DCB-0249430823DA}" srcOrd="5" destOrd="0" presId="urn:microsoft.com/office/officeart/2008/layout/LinedList"/>
    <dgm:cxn modelId="{A9115CA3-7B61-41CF-97E2-17AA550D7B07}" type="presParOf" srcId="{499E2D8E-98DB-4846-9DCB-0249430823DA}" destId="{F06FB942-2781-48A2-A382-3A1D668CD98A}" srcOrd="0" destOrd="0" presId="urn:microsoft.com/office/officeart/2008/layout/LinedList"/>
    <dgm:cxn modelId="{EBC823DF-C0F7-426D-8107-EADF979958E4}" type="presParOf" srcId="{499E2D8E-98DB-4846-9DCB-0249430823DA}" destId="{EA7A91F2-0C2B-4E3B-BFC1-0AB70545C1AA}" srcOrd="1" destOrd="0" presId="urn:microsoft.com/office/officeart/2008/layout/LinedList"/>
    <dgm:cxn modelId="{AD846C03-CD42-45A5-A461-ECB70123C610}" type="presParOf" srcId="{B70A26A2-7C56-4C0B-BFFD-E86CFE678CAE}" destId="{6D860531-9462-4BC4-BCF9-0517476363B9}" srcOrd="6" destOrd="0" presId="urn:microsoft.com/office/officeart/2008/layout/LinedList"/>
    <dgm:cxn modelId="{D76147F8-CE1C-4E8A-82F6-02F36C550BBD}" type="presParOf" srcId="{B70A26A2-7C56-4C0B-BFFD-E86CFE678CAE}" destId="{21F7FA76-10C0-4118-858D-22E7475EB747}" srcOrd="7" destOrd="0" presId="urn:microsoft.com/office/officeart/2008/layout/LinedList"/>
    <dgm:cxn modelId="{47AE84EE-6871-4E8D-BE38-B4C4228C4ADB}" type="presParOf" srcId="{21F7FA76-10C0-4118-858D-22E7475EB747}" destId="{0AEC9D36-55B9-4FEA-A1F2-F4696CBB806E}" srcOrd="0" destOrd="0" presId="urn:microsoft.com/office/officeart/2008/layout/LinedList"/>
    <dgm:cxn modelId="{48DD7EAF-B37C-4D77-8C61-2AEE3569AC06}" type="presParOf" srcId="{21F7FA76-10C0-4118-858D-22E7475EB747}" destId="{0593FBF5-76C1-4B12-85B5-8C6069F517F0}" srcOrd="1" destOrd="0" presId="urn:microsoft.com/office/officeart/2008/layout/LinedList"/>
    <dgm:cxn modelId="{CC0325B7-2277-4179-88B7-87373CC7E3A4}" type="presParOf" srcId="{B70A26A2-7C56-4C0B-BFFD-E86CFE678CAE}" destId="{587CDC8A-0F56-436E-BC60-5ADA27680E6A}" srcOrd="8" destOrd="0" presId="urn:microsoft.com/office/officeart/2008/layout/LinedList"/>
    <dgm:cxn modelId="{C408AFF8-42A3-4399-A31D-F31CDBCC41B0}" type="presParOf" srcId="{B70A26A2-7C56-4C0B-BFFD-E86CFE678CAE}" destId="{60BAD483-0B12-4A96-BBC3-518097C89E09}" srcOrd="9" destOrd="0" presId="urn:microsoft.com/office/officeart/2008/layout/LinedList"/>
    <dgm:cxn modelId="{EE16E2DD-79D5-4682-B20F-68B6CEFDDFC7}" type="presParOf" srcId="{60BAD483-0B12-4A96-BBC3-518097C89E09}" destId="{813154AC-23E2-4A9D-AD25-7664B46B33E8}" srcOrd="0" destOrd="0" presId="urn:microsoft.com/office/officeart/2008/layout/LinedList"/>
    <dgm:cxn modelId="{F7CAC9A0-1FDF-4C9D-83C9-E2E0158B40FE}" type="presParOf" srcId="{60BAD483-0B12-4A96-BBC3-518097C89E09}" destId="{BF7A157D-71AA-43BA-A61E-F3AF89999922}" srcOrd="1" destOrd="0" presId="urn:microsoft.com/office/officeart/2008/layout/LinedList"/>
    <dgm:cxn modelId="{4D09F052-86ED-40FC-8088-557232CFC183}" type="presParOf" srcId="{B70A26A2-7C56-4C0B-BFFD-E86CFE678CAE}" destId="{76882F5E-4015-4BC7-B230-7915452863A0}" srcOrd="10" destOrd="0" presId="urn:microsoft.com/office/officeart/2008/layout/LinedList"/>
    <dgm:cxn modelId="{84CD18A2-8021-4EB0-98E8-A986577804BC}" type="presParOf" srcId="{B70A26A2-7C56-4C0B-BFFD-E86CFE678CAE}" destId="{DF09D2BA-6372-43C4-863D-91DADE0D04DA}" srcOrd="11" destOrd="0" presId="urn:microsoft.com/office/officeart/2008/layout/LinedList"/>
    <dgm:cxn modelId="{2D0102C1-D8AE-40A7-AEE7-28D782309B5C}" type="presParOf" srcId="{DF09D2BA-6372-43C4-863D-91DADE0D04DA}" destId="{E05B8BBC-2891-4F8E-826B-0F8FE026EC33}" srcOrd="0" destOrd="0" presId="urn:microsoft.com/office/officeart/2008/layout/LinedList"/>
    <dgm:cxn modelId="{803B35BF-021A-4C5E-9B41-7542F61E30A0}" type="presParOf" srcId="{DF09D2BA-6372-43C4-863D-91DADE0D04DA}" destId="{DF24582F-045D-48AF-9746-04DD7C7B34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386C5-1DB7-4C1B-9165-13E15FFC8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01D83A-78AF-4860-8424-C7740878BA6D}">
      <dgm:prSet/>
      <dgm:spPr/>
      <dgm:t>
        <a:bodyPr/>
        <a:lstStyle/>
        <a:p>
          <a:r>
            <a:rPr lang="es-CO" b="1" i="0" baseline="0" dirty="0"/>
            <a:t>Palabras Clave:</a:t>
          </a:r>
          <a:r>
            <a:rPr lang="es-CO" b="0" i="0" baseline="0" dirty="0"/>
            <a:t> Comandos predefinidos como SELECT, INSERT, UPDATE, DELETE, FROM, WHERE, JOIN.</a:t>
          </a:r>
          <a:endParaRPr lang="en-US" dirty="0"/>
        </a:p>
      </dgm:t>
    </dgm:pt>
    <dgm:pt modelId="{A8981CE5-E866-4AC1-B07B-4067F9720570}" type="parTrans" cxnId="{A35A97B1-C937-42CA-8B24-9DF52EC88F3B}">
      <dgm:prSet/>
      <dgm:spPr/>
      <dgm:t>
        <a:bodyPr/>
        <a:lstStyle/>
        <a:p>
          <a:endParaRPr lang="en-US"/>
        </a:p>
      </dgm:t>
    </dgm:pt>
    <dgm:pt modelId="{5A3CD69C-C44D-4933-A498-D2FDCEC2D330}" type="sibTrans" cxnId="{A35A97B1-C937-42CA-8B24-9DF52EC88F3B}">
      <dgm:prSet/>
      <dgm:spPr/>
      <dgm:t>
        <a:bodyPr/>
        <a:lstStyle/>
        <a:p>
          <a:endParaRPr lang="en-US"/>
        </a:p>
      </dgm:t>
    </dgm:pt>
    <dgm:pt modelId="{7BC2867A-CD70-445C-A8B3-ED4D7371BB2C}">
      <dgm:prSet/>
      <dgm:spPr/>
      <dgm:t>
        <a:bodyPr/>
        <a:lstStyle/>
        <a:p>
          <a:r>
            <a:rPr lang="es-CO" b="1" i="0" baseline="0"/>
            <a:t>Identificadores:</a:t>
          </a:r>
          <a:r>
            <a:rPr lang="es-CO" b="0" i="0" baseline="0"/>
            <a:t> Nombres definidos por el usuario para bases de datos, tablas, columnas, etc.</a:t>
          </a:r>
          <a:endParaRPr lang="en-US"/>
        </a:p>
      </dgm:t>
    </dgm:pt>
    <dgm:pt modelId="{5AC52E28-2ECA-45B6-AD1C-A0B333E1EDCE}" type="parTrans" cxnId="{54FF8353-A3E9-4740-80DB-1A96FCA3A554}">
      <dgm:prSet/>
      <dgm:spPr/>
      <dgm:t>
        <a:bodyPr/>
        <a:lstStyle/>
        <a:p>
          <a:endParaRPr lang="en-US"/>
        </a:p>
      </dgm:t>
    </dgm:pt>
    <dgm:pt modelId="{A73FAA1B-DBEE-403A-A03A-1BD346A1CAA8}" type="sibTrans" cxnId="{54FF8353-A3E9-4740-80DB-1A96FCA3A554}">
      <dgm:prSet/>
      <dgm:spPr/>
      <dgm:t>
        <a:bodyPr/>
        <a:lstStyle/>
        <a:p>
          <a:endParaRPr lang="en-US"/>
        </a:p>
      </dgm:t>
    </dgm:pt>
    <dgm:pt modelId="{6EE8F4DD-48A0-4504-B571-BEDD8FC282A9}">
      <dgm:prSet/>
      <dgm:spPr/>
      <dgm:t>
        <a:bodyPr/>
        <a:lstStyle/>
        <a:p>
          <a:r>
            <a:rPr lang="es-CO" b="1" i="0" baseline="0"/>
            <a:t>Literales:</a:t>
          </a:r>
          <a:r>
            <a:rPr lang="es-CO" b="0" i="0" baseline="0"/>
            <a:t> Valores constantes como números, cadenas de texto, fechas.</a:t>
          </a:r>
          <a:endParaRPr lang="en-US"/>
        </a:p>
      </dgm:t>
    </dgm:pt>
    <dgm:pt modelId="{3E8DDC13-CD66-4A42-B02F-9CD63CA1566F}" type="parTrans" cxnId="{A54CECD9-8E42-44F3-AACC-33C767B0C0D1}">
      <dgm:prSet/>
      <dgm:spPr/>
      <dgm:t>
        <a:bodyPr/>
        <a:lstStyle/>
        <a:p>
          <a:endParaRPr lang="en-US"/>
        </a:p>
      </dgm:t>
    </dgm:pt>
    <dgm:pt modelId="{CAF53756-BD76-4C32-AB5D-C99C51F9FE47}" type="sibTrans" cxnId="{A54CECD9-8E42-44F3-AACC-33C767B0C0D1}">
      <dgm:prSet/>
      <dgm:spPr/>
      <dgm:t>
        <a:bodyPr/>
        <a:lstStyle/>
        <a:p>
          <a:endParaRPr lang="en-US"/>
        </a:p>
      </dgm:t>
    </dgm:pt>
    <dgm:pt modelId="{AD763A48-8C24-4499-B4D0-355F572D4E0E}">
      <dgm:prSet/>
      <dgm:spPr/>
      <dgm:t>
        <a:bodyPr/>
        <a:lstStyle/>
        <a:p>
          <a:r>
            <a:rPr lang="es-CO" b="1" i="0" baseline="0"/>
            <a:t>Operadores:</a:t>
          </a:r>
          <a:r>
            <a:rPr lang="es-CO" b="0" i="0" baseline="0"/>
            <a:t> Para realizar operaciones en los datos, como aritméticos, de comparación y lógicos.</a:t>
          </a:r>
          <a:endParaRPr lang="en-US"/>
        </a:p>
      </dgm:t>
    </dgm:pt>
    <dgm:pt modelId="{3654769B-934F-4F1D-B993-41E088989E70}" type="parTrans" cxnId="{6E4665FE-51FF-45B2-9294-14943E5D0468}">
      <dgm:prSet/>
      <dgm:spPr/>
      <dgm:t>
        <a:bodyPr/>
        <a:lstStyle/>
        <a:p>
          <a:endParaRPr lang="en-US"/>
        </a:p>
      </dgm:t>
    </dgm:pt>
    <dgm:pt modelId="{7AEF3F4E-83C3-4377-8C33-ACDF6D45E241}" type="sibTrans" cxnId="{6E4665FE-51FF-45B2-9294-14943E5D0468}">
      <dgm:prSet/>
      <dgm:spPr/>
      <dgm:t>
        <a:bodyPr/>
        <a:lstStyle/>
        <a:p>
          <a:endParaRPr lang="en-US"/>
        </a:p>
      </dgm:t>
    </dgm:pt>
    <dgm:pt modelId="{2DDBFE6F-48BB-47D5-89D2-68C4A03C5F8B}">
      <dgm:prSet/>
      <dgm:spPr/>
      <dgm:t>
        <a:bodyPr/>
        <a:lstStyle/>
        <a:p>
          <a:r>
            <a:rPr lang="es-CO" b="1" i="0" baseline="0"/>
            <a:t>Funciones:</a:t>
          </a:r>
          <a:r>
            <a:rPr lang="es-CO" b="0" i="0" baseline="0"/>
            <a:t> Integradas para operaciones sobre datos, como funciones agregadas, de cadena y de fecha. </a:t>
          </a:r>
          <a:endParaRPr lang="en-US"/>
        </a:p>
      </dgm:t>
    </dgm:pt>
    <dgm:pt modelId="{470D839E-78FD-43EC-A393-EB11F4B7CF04}" type="parTrans" cxnId="{48950A09-2BD8-4D00-870E-E847DDEB187A}">
      <dgm:prSet/>
      <dgm:spPr/>
      <dgm:t>
        <a:bodyPr/>
        <a:lstStyle/>
        <a:p>
          <a:endParaRPr lang="en-US"/>
        </a:p>
      </dgm:t>
    </dgm:pt>
    <dgm:pt modelId="{8FDBE055-1347-4D63-A93F-304CF35656FC}" type="sibTrans" cxnId="{48950A09-2BD8-4D00-870E-E847DDEB187A}">
      <dgm:prSet/>
      <dgm:spPr/>
      <dgm:t>
        <a:bodyPr/>
        <a:lstStyle/>
        <a:p>
          <a:endParaRPr lang="en-US"/>
        </a:p>
      </dgm:t>
    </dgm:pt>
    <dgm:pt modelId="{F660931D-2245-4DF5-9341-855FF780DCAA}" type="pres">
      <dgm:prSet presAssocID="{040386C5-1DB7-4C1B-9165-13E15FFC83BE}" presName="vert0" presStyleCnt="0">
        <dgm:presLayoutVars>
          <dgm:dir/>
          <dgm:animOne val="branch"/>
          <dgm:animLvl val="lvl"/>
        </dgm:presLayoutVars>
      </dgm:prSet>
      <dgm:spPr/>
    </dgm:pt>
    <dgm:pt modelId="{A3CBA3D8-7CA9-4C38-A918-01DAD0EE5A65}" type="pres">
      <dgm:prSet presAssocID="{0601D83A-78AF-4860-8424-C7740878BA6D}" presName="thickLine" presStyleLbl="alignNode1" presStyleIdx="0" presStyleCnt="5"/>
      <dgm:spPr/>
    </dgm:pt>
    <dgm:pt modelId="{1DCBFFC7-325D-4E61-8E6A-C7BD457D2BCF}" type="pres">
      <dgm:prSet presAssocID="{0601D83A-78AF-4860-8424-C7740878BA6D}" presName="horz1" presStyleCnt="0"/>
      <dgm:spPr/>
    </dgm:pt>
    <dgm:pt modelId="{A5822876-B5EC-4AC1-A1A5-407421EB98C7}" type="pres">
      <dgm:prSet presAssocID="{0601D83A-78AF-4860-8424-C7740878BA6D}" presName="tx1" presStyleLbl="revTx" presStyleIdx="0" presStyleCnt="5"/>
      <dgm:spPr/>
    </dgm:pt>
    <dgm:pt modelId="{F1F0D626-5EEE-4684-8137-8E732644D839}" type="pres">
      <dgm:prSet presAssocID="{0601D83A-78AF-4860-8424-C7740878BA6D}" presName="vert1" presStyleCnt="0"/>
      <dgm:spPr/>
    </dgm:pt>
    <dgm:pt modelId="{FBD3D50D-DF56-4C23-BA2E-5650AB40F9AA}" type="pres">
      <dgm:prSet presAssocID="{7BC2867A-CD70-445C-A8B3-ED4D7371BB2C}" presName="thickLine" presStyleLbl="alignNode1" presStyleIdx="1" presStyleCnt="5"/>
      <dgm:spPr/>
    </dgm:pt>
    <dgm:pt modelId="{0DEE1B2D-D6B6-437F-8B3B-E0E9297A8189}" type="pres">
      <dgm:prSet presAssocID="{7BC2867A-CD70-445C-A8B3-ED4D7371BB2C}" presName="horz1" presStyleCnt="0"/>
      <dgm:spPr/>
    </dgm:pt>
    <dgm:pt modelId="{726E924A-CEEB-4527-A12B-A69E30ED01C8}" type="pres">
      <dgm:prSet presAssocID="{7BC2867A-CD70-445C-A8B3-ED4D7371BB2C}" presName="tx1" presStyleLbl="revTx" presStyleIdx="1" presStyleCnt="5"/>
      <dgm:spPr/>
    </dgm:pt>
    <dgm:pt modelId="{6D198E51-6D32-467D-A836-18E770F76DFA}" type="pres">
      <dgm:prSet presAssocID="{7BC2867A-CD70-445C-A8B3-ED4D7371BB2C}" presName="vert1" presStyleCnt="0"/>
      <dgm:spPr/>
    </dgm:pt>
    <dgm:pt modelId="{62CB09AF-506F-4C6E-B2A8-BC8308E2DDF4}" type="pres">
      <dgm:prSet presAssocID="{6EE8F4DD-48A0-4504-B571-BEDD8FC282A9}" presName="thickLine" presStyleLbl="alignNode1" presStyleIdx="2" presStyleCnt="5"/>
      <dgm:spPr/>
    </dgm:pt>
    <dgm:pt modelId="{5460EE95-881E-4285-95BC-E0B5F225FBF9}" type="pres">
      <dgm:prSet presAssocID="{6EE8F4DD-48A0-4504-B571-BEDD8FC282A9}" presName="horz1" presStyleCnt="0"/>
      <dgm:spPr/>
    </dgm:pt>
    <dgm:pt modelId="{C282DAB3-C046-48B4-81A3-CAFA6305DFC8}" type="pres">
      <dgm:prSet presAssocID="{6EE8F4DD-48A0-4504-B571-BEDD8FC282A9}" presName="tx1" presStyleLbl="revTx" presStyleIdx="2" presStyleCnt="5"/>
      <dgm:spPr/>
    </dgm:pt>
    <dgm:pt modelId="{44259CF2-752A-4711-B93B-F77F1AF5C5F0}" type="pres">
      <dgm:prSet presAssocID="{6EE8F4DD-48A0-4504-B571-BEDD8FC282A9}" presName="vert1" presStyleCnt="0"/>
      <dgm:spPr/>
    </dgm:pt>
    <dgm:pt modelId="{E9A94B11-345F-456B-9AA1-DF453C4A9237}" type="pres">
      <dgm:prSet presAssocID="{AD763A48-8C24-4499-B4D0-355F572D4E0E}" presName="thickLine" presStyleLbl="alignNode1" presStyleIdx="3" presStyleCnt="5"/>
      <dgm:spPr/>
    </dgm:pt>
    <dgm:pt modelId="{21E0AE3C-5BF0-444D-B43C-8A629AB01644}" type="pres">
      <dgm:prSet presAssocID="{AD763A48-8C24-4499-B4D0-355F572D4E0E}" presName="horz1" presStyleCnt="0"/>
      <dgm:spPr/>
    </dgm:pt>
    <dgm:pt modelId="{C879091D-BBCF-44E2-9F3D-B10A21627E34}" type="pres">
      <dgm:prSet presAssocID="{AD763A48-8C24-4499-B4D0-355F572D4E0E}" presName="tx1" presStyleLbl="revTx" presStyleIdx="3" presStyleCnt="5"/>
      <dgm:spPr/>
    </dgm:pt>
    <dgm:pt modelId="{6DE2A692-2736-48E0-9691-43E5F8E4B47A}" type="pres">
      <dgm:prSet presAssocID="{AD763A48-8C24-4499-B4D0-355F572D4E0E}" presName="vert1" presStyleCnt="0"/>
      <dgm:spPr/>
    </dgm:pt>
    <dgm:pt modelId="{3E6B7B6C-BA2A-4A07-888E-62A155B432E8}" type="pres">
      <dgm:prSet presAssocID="{2DDBFE6F-48BB-47D5-89D2-68C4A03C5F8B}" presName="thickLine" presStyleLbl="alignNode1" presStyleIdx="4" presStyleCnt="5"/>
      <dgm:spPr/>
    </dgm:pt>
    <dgm:pt modelId="{63B5AC3C-1FE0-4C5A-8B58-FA9B20C82237}" type="pres">
      <dgm:prSet presAssocID="{2DDBFE6F-48BB-47D5-89D2-68C4A03C5F8B}" presName="horz1" presStyleCnt="0"/>
      <dgm:spPr/>
    </dgm:pt>
    <dgm:pt modelId="{1294643D-8FC1-47A2-95A1-B2A3A2B6C3FF}" type="pres">
      <dgm:prSet presAssocID="{2DDBFE6F-48BB-47D5-89D2-68C4A03C5F8B}" presName="tx1" presStyleLbl="revTx" presStyleIdx="4" presStyleCnt="5"/>
      <dgm:spPr/>
    </dgm:pt>
    <dgm:pt modelId="{6FADBF20-02C5-432D-9F9F-BA1AA76D1AD0}" type="pres">
      <dgm:prSet presAssocID="{2DDBFE6F-48BB-47D5-89D2-68C4A03C5F8B}" presName="vert1" presStyleCnt="0"/>
      <dgm:spPr/>
    </dgm:pt>
  </dgm:ptLst>
  <dgm:cxnLst>
    <dgm:cxn modelId="{48950A09-2BD8-4D00-870E-E847DDEB187A}" srcId="{040386C5-1DB7-4C1B-9165-13E15FFC83BE}" destId="{2DDBFE6F-48BB-47D5-89D2-68C4A03C5F8B}" srcOrd="4" destOrd="0" parTransId="{470D839E-78FD-43EC-A393-EB11F4B7CF04}" sibTransId="{8FDBE055-1347-4D63-A93F-304CF35656FC}"/>
    <dgm:cxn modelId="{3871265F-D649-4339-8FC2-490682E7BEB4}" type="presOf" srcId="{0601D83A-78AF-4860-8424-C7740878BA6D}" destId="{A5822876-B5EC-4AC1-A1A5-407421EB98C7}" srcOrd="0" destOrd="0" presId="urn:microsoft.com/office/officeart/2008/layout/LinedList"/>
    <dgm:cxn modelId="{B2E08850-3DFB-4913-A117-6B5BC4150976}" type="presOf" srcId="{AD763A48-8C24-4499-B4D0-355F572D4E0E}" destId="{C879091D-BBCF-44E2-9F3D-B10A21627E34}" srcOrd="0" destOrd="0" presId="urn:microsoft.com/office/officeart/2008/layout/LinedList"/>
    <dgm:cxn modelId="{54FF8353-A3E9-4740-80DB-1A96FCA3A554}" srcId="{040386C5-1DB7-4C1B-9165-13E15FFC83BE}" destId="{7BC2867A-CD70-445C-A8B3-ED4D7371BB2C}" srcOrd="1" destOrd="0" parTransId="{5AC52E28-2ECA-45B6-AD1C-A0B333E1EDCE}" sibTransId="{A73FAA1B-DBEE-403A-A03A-1BD346A1CAA8}"/>
    <dgm:cxn modelId="{FEA28157-99E1-431C-B6B2-8921E4410A1B}" type="presOf" srcId="{040386C5-1DB7-4C1B-9165-13E15FFC83BE}" destId="{F660931D-2245-4DF5-9341-855FF780DCAA}" srcOrd="0" destOrd="0" presId="urn:microsoft.com/office/officeart/2008/layout/LinedList"/>
    <dgm:cxn modelId="{696EF581-D70D-4948-9378-954508ADAFAB}" type="presOf" srcId="{2DDBFE6F-48BB-47D5-89D2-68C4A03C5F8B}" destId="{1294643D-8FC1-47A2-95A1-B2A3A2B6C3FF}" srcOrd="0" destOrd="0" presId="urn:microsoft.com/office/officeart/2008/layout/LinedList"/>
    <dgm:cxn modelId="{A35A97B1-C937-42CA-8B24-9DF52EC88F3B}" srcId="{040386C5-1DB7-4C1B-9165-13E15FFC83BE}" destId="{0601D83A-78AF-4860-8424-C7740878BA6D}" srcOrd="0" destOrd="0" parTransId="{A8981CE5-E866-4AC1-B07B-4067F9720570}" sibTransId="{5A3CD69C-C44D-4933-A498-D2FDCEC2D330}"/>
    <dgm:cxn modelId="{301ECABB-CC30-4309-8886-3941F56C7126}" type="presOf" srcId="{7BC2867A-CD70-445C-A8B3-ED4D7371BB2C}" destId="{726E924A-CEEB-4527-A12B-A69E30ED01C8}" srcOrd="0" destOrd="0" presId="urn:microsoft.com/office/officeart/2008/layout/LinedList"/>
    <dgm:cxn modelId="{A54CECD9-8E42-44F3-AACC-33C767B0C0D1}" srcId="{040386C5-1DB7-4C1B-9165-13E15FFC83BE}" destId="{6EE8F4DD-48A0-4504-B571-BEDD8FC282A9}" srcOrd="2" destOrd="0" parTransId="{3E8DDC13-CD66-4A42-B02F-9CD63CA1566F}" sibTransId="{CAF53756-BD76-4C32-AB5D-C99C51F9FE47}"/>
    <dgm:cxn modelId="{5F6D14DF-BD82-4271-B2AB-F92144CDE6B0}" type="presOf" srcId="{6EE8F4DD-48A0-4504-B571-BEDD8FC282A9}" destId="{C282DAB3-C046-48B4-81A3-CAFA6305DFC8}" srcOrd="0" destOrd="0" presId="urn:microsoft.com/office/officeart/2008/layout/LinedList"/>
    <dgm:cxn modelId="{6E4665FE-51FF-45B2-9294-14943E5D0468}" srcId="{040386C5-1DB7-4C1B-9165-13E15FFC83BE}" destId="{AD763A48-8C24-4499-B4D0-355F572D4E0E}" srcOrd="3" destOrd="0" parTransId="{3654769B-934F-4F1D-B993-41E088989E70}" sibTransId="{7AEF3F4E-83C3-4377-8C33-ACDF6D45E241}"/>
    <dgm:cxn modelId="{331B946E-8B2D-4B9E-BE61-04BA3F6349AA}" type="presParOf" srcId="{F660931D-2245-4DF5-9341-855FF780DCAA}" destId="{A3CBA3D8-7CA9-4C38-A918-01DAD0EE5A65}" srcOrd="0" destOrd="0" presId="urn:microsoft.com/office/officeart/2008/layout/LinedList"/>
    <dgm:cxn modelId="{CA3A8754-D773-4529-8922-103B2944A762}" type="presParOf" srcId="{F660931D-2245-4DF5-9341-855FF780DCAA}" destId="{1DCBFFC7-325D-4E61-8E6A-C7BD457D2BCF}" srcOrd="1" destOrd="0" presId="urn:microsoft.com/office/officeart/2008/layout/LinedList"/>
    <dgm:cxn modelId="{2AAF2052-2CA4-4A41-A812-7A42785298B1}" type="presParOf" srcId="{1DCBFFC7-325D-4E61-8E6A-C7BD457D2BCF}" destId="{A5822876-B5EC-4AC1-A1A5-407421EB98C7}" srcOrd="0" destOrd="0" presId="urn:microsoft.com/office/officeart/2008/layout/LinedList"/>
    <dgm:cxn modelId="{66BEDB36-A636-4737-A8B2-4667112ABCAF}" type="presParOf" srcId="{1DCBFFC7-325D-4E61-8E6A-C7BD457D2BCF}" destId="{F1F0D626-5EEE-4684-8137-8E732644D839}" srcOrd="1" destOrd="0" presId="urn:microsoft.com/office/officeart/2008/layout/LinedList"/>
    <dgm:cxn modelId="{20D15EB6-82BD-4A4D-8821-18F89BEC9921}" type="presParOf" srcId="{F660931D-2245-4DF5-9341-855FF780DCAA}" destId="{FBD3D50D-DF56-4C23-BA2E-5650AB40F9AA}" srcOrd="2" destOrd="0" presId="urn:microsoft.com/office/officeart/2008/layout/LinedList"/>
    <dgm:cxn modelId="{FA904CCD-68C8-44FA-B089-28716E040ABE}" type="presParOf" srcId="{F660931D-2245-4DF5-9341-855FF780DCAA}" destId="{0DEE1B2D-D6B6-437F-8B3B-E0E9297A8189}" srcOrd="3" destOrd="0" presId="urn:microsoft.com/office/officeart/2008/layout/LinedList"/>
    <dgm:cxn modelId="{A4EFBDBB-9DA1-43A5-9848-30EAD009B8FC}" type="presParOf" srcId="{0DEE1B2D-D6B6-437F-8B3B-E0E9297A8189}" destId="{726E924A-CEEB-4527-A12B-A69E30ED01C8}" srcOrd="0" destOrd="0" presId="urn:microsoft.com/office/officeart/2008/layout/LinedList"/>
    <dgm:cxn modelId="{8E29D584-E686-4AFC-9A0A-72D9B00AA47A}" type="presParOf" srcId="{0DEE1B2D-D6B6-437F-8B3B-E0E9297A8189}" destId="{6D198E51-6D32-467D-A836-18E770F76DFA}" srcOrd="1" destOrd="0" presId="urn:microsoft.com/office/officeart/2008/layout/LinedList"/>
    <dgm:cxn modelId="{08154604-4738-41ED-B530-9FD93D714206}" type="presParOf" srcId="{F660931D-2245-4DF5-9341-855FF780DCAA}" destId="{62CB09AF-506F-4C6E-B2A8-BC8308E2DDF4}" srcOrd="4" destOrd="0" presId="urn:microsoft.com/office/officeart/2008/layout/LinedList"/>
    <dgm:cxn modelId="{49DBAC32-FD73-4426-9F9C-93685829D1AE}" type="presParOf" srcId="{F660931D-2245-4DF5-9341-855FF780DCAA}" destId="{5460EE95-881E-4285-95BC-E0B5F225FBF9}" srcOrd="5" destOrd="0" presId="urn:microsoft.com/office/officeart/2008/layout/LinedList"/>
    <dgm:cxn modelId="{B70D21C6-83FD-4764-A94B-1342B95C0531}" type="presParOf" srcId="{5460EE95-881E-4285-95BC-E0B5F225FBF9}" destId="{C282DAB3-C046-48B4-81A3-CAFA6305DFC8}" srcOrd="0" destOrd="0" presId="urn:microsoft.com/office/officeart/2008/layout/LinedList"/>
    <dgm:cxn modelId="{28D4DEDD-8197-4701-9BA2-A7E2F2672FFB}" type="presParOf" srcId="{5460EE95-881E-4285-95BC-E0B5F225FBF9}" destId="{44259CF2-752A-4711-B93B-F77F1AF5C5F0}" srcOrd="1" destOrd="0" presId="urn:microsoft.com/office/officeart/2008/layout/LinedList"/>
    <dgm:cxn modelId="{7AFA6CDD-D8BE-44E2-BD90-BA76198CAAB1}" type="presParOf" srcId="{F660931D-2245-4DF5-9341-855FF780DCAA}" destId="{E9A94B11-345F-456B-9AA1-DF453C4A9237}" srcOrd="6" destOrd="0" presId="urn:microsoft.com/office/officeart/2008/layout/LinedList"/>
    <dgm:cxn modelId="{C8AD4659-6FED-4684-8BC4-FB79F65EC718}" type="presParOf" srcId="{F660931D-2245-4DF5-9341-855FF780DCAA}" destId="{21E0AE3C-5BF0-444D-B43C-8A629AB01644}" srcOrd="7" destOrd="0" presId="urn:microsoft.com/office/officeart/2008/layout/LinedList"/>
    <dgm:cxn modelId="{9A0D456F-A47F-46CA-B623-11B9E9E3AB51}" type="presParOf" srcId="{21E0AE3C-5BF0-444D-B43C-8A629AB01644}" destId="{C879091D-BBCF-44E2-9F3D-B10A21627E34}" srcOrd="0" destOrd="0" presId="urn:microsoft.com/office/officeart/2008/layout/LinedList"/>
    <dgm:cxn modelId="{7DAF22F4-65B1-44A3-A2C2-B27CF83E270A}" type="presParOf" srcId="{21E0AE3C-5BF0-444D-B43C-8A629AB01644}" destId="{6DE2A692-2736-48E0-9691-43E5F8E4B47A}" srcOrd="1" destOrd="0" presId="urn:microsoft.com/office/officeart/2008/layout/LinedList"/>
    <dgm:cxn modelId="{6786B720-A5E7-4DBD-BC14-48B163B08923}" type="presParOf" srcId="{F660931D-2245-4DF5-9341-855FF780DCAA}" destId="{3E6B7B6C-BA2A-4A07-888E-62A155B432E8}" srcOrd="8" destOrd="0" presId="urn:microsoft.com/office/officeart/2008/layout/LinedList"/>
    <dgm:cxn modelId="{7268DD61-49E2-4707-91DE-F1052A6FC331}" type="presParOf" srcId="{F660931D-2245-4DF5-9341-855FF780DCAA}" destId="{63B5AC3C-1FE0-4C5A-8B58-FA9B20C82237}" srcOrd="9" destOrd="0" presId="urn:microsoft.com/office/officeart/2008/layout/LinedList"/>
    <dgm:cxn modelId="{C5072137-F6A0-4F43-B3D2-8FAFFF4D6B05}" type="presParOf" srcId="{63B5AC3C-1FE0-4C5A-8B58-FA9B20C82237}" destId="{1294643D-8FC1-47A2-95A1-B2A3A2B6C3FF}" srcOrd="0" destOrd="0" presId="urn:microsoft.com/office/officeart/2008/layout/LinedList"/>
    <dgm:cxn modelId="{481AB1C7-69AD-49FF-820E-6800C7581AF5}" type="presParOf" srcId="{63B5AC3C-1FE0-4C5A-8B58-FA9B20C82237}" destId="{6FADBF20-02C5-432D-9F9F-BA1AA76D1A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8AB4F-8C01-43A2-B99C-598B515B825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271E6-8236-4407-BCA6-F051E4CCA72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(Structured Query Language) es un lenguaje estándar para gestionar y manipular bases de datos.</a:t>
          </a:r>
        </a:p>
      </dsp:txBody>
      <dsp:txXfrm>
        <a:off x="59990" y="2654049"/>
        <a:ext cx="3226223" cy="720000"/>
      </dsp:txXfrm>
    </dsp:sp>
    <dsp:sp modelId="{CE82805F-A7AD-4A69-8158-7B7AA8CAF95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872A-B52C-4E17-9AE9-218102F03EA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 esencial para realizar consultas, actualizar datos, y administrar bases de datos relacionales.</a:t>
          </a:r>
        </a:p>
      </dsp:txBody>
      <dsp:txXfrm>
        <a:off x="3850802" y="2654049"/>
        <a:ext cx="3226223" cy="720000"/>
      </dsp:txXfrm>
    </dsp:sp>
    <dsp:sp modelId="{EFC75695-44BC-4010-8D68-027C90BCF9D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E2C58-A23E-4DF5-BF38-25482778880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 Power BI, SQL se utiliza para extraer y transformar datos de diversas fuentes.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716C9-C3B6-4745-A001-A793488CDCE8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F7E0-FB49-46E9-9D30-7DDCD8A624D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5493-4697-4364-B82F-4D22A5C6C8C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Conexión</a:t>
          </a:r>
          <a:r>
            <a:rPr lang="en-US" sz="1600" kern="1200" dirty="0"/>
            <a:t> a </a:t>
          </a:r>
          <a:r>
            <a:rPr lang="en-US" sz="1600" kern="1200" dirty="0" err="1"/>
            <a:t>diversas</a:t>
          </a:r>
          <a:r>
            <a:rPr lang="en-US" sz="1600" kern="1200" dirty="0"/>
            <a:t> </a:t>
          </a:r>
          <a:r>
            <a:rPr lang="en-US" sz="1600" kern="1200" dirty="0" err="1"/>
            <a:t>fuentes</a:t>
          </a:r>
          <a:r>
            <a:rPr lang="en-US" sz="1600" kern="1200" dirty="0"/>
            <a:t> de </a:t>
          </a:r>
          <a:r>
            <a:rPr lang="en-US" sz="1600" kern="1200" dirty="0" err="1"/>
            <a:t>datos</a:t>
          </a:r>
          <a:r>
            <a:rPr lang="en-US" sz="1600" kern="1200" dirty="0"/>
            <a:t> (SQL Server, MySQL, etc.)</a:t>
          </a:r>
        </a:p>
      </dsp:txBody>
      <dsp:txXfrm>
        <a:off x="93445" y="3018902"/>
        <a:ext cx="3206250" cy="720000"/>
      </dsp:txXfrm>
    </dsp:sp>
    <dsp:sp modelId="{4854F726-562A-4509-8C06-7733FC1E5258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5AE11-BAF4-4033-ADF6-9D0D077F6AE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54347-4F6B-46E1-B35A-258FD84A4D6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Realización</a:t>
          </a:r>
          <a:r>
            <a:rPr lang="en-US" sz="1600" kern="1200" dirty="0"/>
            <a:t> de </a:t>
          </a:r>
          <a:r>
            <a:rPr lang="en-US" sz="1600" kern="1200" dirty="0" err="1"/>
            <a:t>consultas</a:t>
          </a:r>
          <a:r>
            <a:rPr lang="en-US" sz="1600" kern="1200" dirty="0"/>
            <a:t> </a:t>
          </a:r>
          <a:r>
            <a:rPr lang="en-US" sz="1600" kern="1200" dirty="0" err="1"/>
            <a:t>personalizadas</a:t>
          </a:r>
          <a:r>
            <a:rPr lang="en-US" sz="1600" kern="1200" dirty="0"/>
            <a:t> para </a:t>
          </a:r>
          <a:r>
            <a:rPr lang="en-US" sz="1600" kern="1200" dirty="0" err="1"/>
            <a:t>obtener</a:t>
          </a:r>
          <a:r>
            <a:rPr lang="en-US" sz="1600" kern="1200" dirty="0"/>
            <a:t> </a:t>
          </a:r>
          <a:r>
            <a:rPr lang="en-US" sz="1600" kern="1200" dirty="0" err="1"/>
            <a:t>los</a:t>
          </a:r>
          <a:r>
            <a:rPr lang="en-US" sz="1600" kern="1200" dirty="0"/>
            <a:t> </a:t>
          </a:r>
          <a:r>
            <a:rPr lang="en-US" sz="1600" kern="1200" dirty="0" err="1"/>
            <a:t>datos</a:t>
          </a:r>
          <a:r>
            <a:rPr lang="en-US" sz="1600" kern="1200" dirty="0"/>
            <a:t> </a:t>
          </a:r>
          <a:r>
            <a:rPr lang="en-US" sz="1600" kern="1200" dirty="0" err="1"/>
            <a:t>necesarios</a:t>
          </a:r>
          <a:r>
            <a:rPr lang="en-US" sz="1600" kern="1200" dirty="0"/>
            <a:t>.</a:t>
          </a:r>
        </a:p>
      </dsp:txBody>
      <dsp:txXfrm>
        <a:off x="3860789" y="3018902"/>
        <a:ext cx="3206250" cy="720000"/>
      </dsp:txXfrm>
    </dsp:sp>
    <dsp:sp modelId="{C4ACE074-F305-4158-B96A-82CE39267CD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A8666-0E8C-4BAD-A2C9-0D4B4A19D17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214E4-FBCC-4FC1-AF1F-96C107EC049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Transformación</a:t>
          </a:r>
          <a:r>
            <a:rPr lang="en-US" sz="1600" kern="1200" dirty="0"/>
            <a:t> y </a:t>
          </a:r>
          <a:r>
            <a:rPr lang="en-US" sz="1600" kern="1200" dirty="0" err="1"/>
            <a:t>limpieza</a:t>
          </a:r>
          <a:r>
            <a:rPr lang="en-US" sz="1600" kern="1200" dirty="0"/>
            <a:t> de </a:t>
          </a:r>
          <a:r>
            <a:rPr lang="en-US" sz="1600" kern="1200" dirty="0" err="1"/>
            <a:t>datos</a:t>
          </a:r>
          <a:r>
            <a:rPr lang="en-US" sz="1600" kern="1200" dirty="0"/>
            <a:t> antes de </a:t>
          </a:r>
          <a:r>
            <a:rPr lang="en-US" sz="1600" kern="1200" dirty="0" err="1"/>
            <a:t>visualizarlos</a:t>
          </a:r>
          <a:r>
            <a:rPr lang="en-US" sz="1600" kern="1200" dirty="0"/>
            <a:t>.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1170-046F-4285-AF89-4DD29468236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543BE-ACCD-4645-9288-6B07E9A05547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baseline="0"/>
            <a:t>Mayúsculas y Minúsculas:</a:t>
          </a:r>
          <a:r>
            <a:rPr lang="es-CO" sz="2000" b="0" i="0" kern="1200" baseline="0"/>
            <a:t> SQL no distingue entre mayúsculas y minúsculas, pero las palabras clave se escriben en mayúsculas.</a:t>
          </a:r>
          <a:endParaRPr lang="en-US" sz="2000" kern="1200"/>
        </a:p>
      </dsp:txBody>
      <dsp:txXfrm>
        <a:off x="0" y="2124"/>
        <a:ext cx="10515600" cy="724514"/>
      </dsp:txXfrm>
    </dsp:sp>
    <dsp:sp modelId="{726C09A5-0C63-45EF-B65E-0755C1054719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264F3-1D94-4CC9-A369-D9860979727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baseline="0"/>
            <a:t>Indentación:</a:t>
          </a:r>
          <a:r>
            <a:rPr lang="es-CO" sz="2000" b="0" i="0" kern="1200" baseline="0"/>
            <a:t> No es obligatoria, pero mejora la legibilidad.</a:t>
          </a:r>
          <a:endParaRPr lang="en-US" sz="2000" kern="1200"/>
        </a:p>
      </dsp:txBody>
      <dsp:txXfrm>
        <a:off x="0" y="726639"/>
        <a:ext cx="10515600" cy="724514"/>
      </dsp:txXfrm>
    </dsp:sp>
    <dsp:sp modelId="{6C8A71DA-552F-4706-80BA-8FA2FFD8B28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B942-2781-48A2-A382-3A1D668CD98A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baseline="0"/>
            <a:t>Terminación de Sentencias:</a:t>
          </a:r>
          <a:r>
            <a:rPr lang="es-CO" sz="2000" b="0" i="0" kern="1200" baseline="0"/>
            <a:t> Cada sentencia debe terminar con un punto y coma (;).</a:t>
          </a:r>
          <a:endParaRPr lang="en-US" sz="2000" kern="1200"/>
        </a:p>
      </dsp:txBody>
      <dsp:txXfrm>
        <a:off x="0" y="1451154"/>
        <a:ext cx="10515600" cy="724514"/>
      </dsp:txXfrm>
    </dsp:sp>
    <dsp:sp modelId="{6D860531-9462-4BC4-BCF9-0517476363B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C9D36-55B9-4FEA-A1F2-F4696CBB806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baseline="0" dirty="0"/>
            <a:t>Comentarios:</a:t>
          </a:r>
          <a:r>
            <a:rPr lang="es-CO" sz="2000" b="0" i="0" kern="1200" baseline="0" dirty="0"/>
            <a:t> Uso de “—” para una sola línea y “/* */” para varias líneas.</a:t>
          </a:r>
          <a:endParaRPr lang="en-US" sz="2000" kern="1200" dirty="0"/>
        </a:p>
      </dsp:txBody>
      <dsp:txXfrm>
        <a:off x="0" y="2175669"/>
        <a:ext cx="10515600" cy="724514"/>
      </dsp:txXfrm>
    </dsp:sp>
    <dsp:sp modelId="{587CDC8A-0F56-436E-BC60-5ADA27680E6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154AC-23E2-4A9D-AD25-7664B46B33E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baseline="0" dirty="0"/>
            <a:t>Bloques:</a:t>
          </a:r>
          <a:r>
            <a:rPr lang="es-CO" sz="2000" b="0" i="0" kern="1200" baseline="0" dirty="0"/>
            <a:t> SQL no está basado en bloques.</a:t>
          </a:r>
          <a:endParaRPr lang="en-US" sz="2000" kern="1200" dirty="0"/>
        </a:p>
      </dsp:txBody>
      <dsp:txXfrm>
        <a:off x="0" y="2900183"/>
        <a:ext cx="10515600" cy="724514"/>
      </dsp:txXfrm>
    </dsp:sp>
    <dsp:sp modelId="{76882F5E-4015-4BC7-B230-7915452863A0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B8BBC-2891-4F8E-826B-0F8FE026EC33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baseline="0" dirty="0"/>
            <a:t>Uso de Comas:</a:t>
          </a:r>
          <a:r>
            <a:rPr lang="es-CO" sz="2000" b="0" i="0" kern="1200" baseline="0" dirty="0"/>
            <a:t> Separan columnas en listas dentro de una instrucción SELECT. </a:t>
          </a:r>
          <a:endParaRPr lang="en-US" sz="2000" kern="1200" dirty="0"/>
        </a:p>
      </dsp:txBody>
      <dsp:txXfrm>
        <a:off x="0" y="3624698"/>
        <a:ext cx="10515600" cy="72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BA3D8-7CA9-4C38-A918-01DAD0EE5A65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22876-B5EC-4AC1-A1A5-407421EB98C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0" kern="1200" baseline="0" dirty="0"/>
            <a:t>Palabras Clave:</a:t>
          </a:r>
          <a:r>
            <a:rPr lang="es-CO" sz="2400" b="0" i="0" kern="1200" baseline="0" dirty="0"/>
            <a:t> Comandos predefinidos como SELECT, INSERT, UPDATE, DELETE, FROM, WHERE, JOIN.</a:t>
          </a:r>
          <a:endParaRPr lang="en-US" sz="2400" kern="1200" dirty="0"/>
        </a:p>
      </dsp:txBody>
      <dsp:txXfrm>
        <a:off x="0" y="531"/>
        <a:ext cx="10515600" cy="870055"/>
      </dsp:txXfrm>
    </dsp:sp>
    <dsp:sp modelId="{FBD3D50D-DF56-4C23-BA2E-5650AB40F9AA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E924A-CEEB-4527-A12B-A69E30ED01C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0" kern="1200" baseline="0"/>
            <a:t>Identificadores:</a:t>
          </a:r>
          <a:r>
            <a:rPr lang="es-CO" sz="2400" b="0" i="0" kern="1200" baseline="0"/>
            <a:t> Nombres definidos por el usuario para bases de datos, tablas, columnas, etc.</a:t>
          </a:r>
          <a:endParaRPr lang="en-US" sz="2400" kern="1200"/>
        </a:p>
      </dsp:txBody>
      <dsp:txXfrm>
        <a:off x="0" y="870586"/>
        <a:ext cx="10515600" cy="870055"/>
      </dsp:txXfrm>
    </dsp:sp>
    <dsp:sp modelId="{62CB09AF-506F-4C6E-B2A8-BC8308E2DDF4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2DAB3-C046-48B4-81A3-CAFA6305DFC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0" kern="1200" baseline="0"/>
            <a:t>Literales:</a:t>
          </a:r>
          <a:r>
            <a:rPr lang="es-CO" sz="2400" b="0" i="0" kern="1200" baseline="0"/>
            <a:t> Valores constantes como números, cadenas de texto, fechas.</a:t>
          </a:r>
          <a:endParaRPr lang="en-US" sz="2400" kern="1200"/>
        </a:p>
      </dsp:txBody>
      <dsp:txXfrm>
        <a:off x="0" y="1740641"/>
        <a:ext cx="10515600" cy="870055"/>
      </dsp:txXfrm>
    </dsp:sp>
    <dsp:sp modelId="{E9A94B11-345F-456B-9AA1-DF453C4A923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091D-BBCF-44E2-9F3D-B10A21627E3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0" kern="1200" baseline="0"/>
            <a:t>Operadores:</a:t>
          </a:r>
          <a:r>
            <a:rPr lang="es-CO" sz="2400" b="0" i="0" kern="1200" baseline="0"/>
            <a:t> Para realizar operaciones en los datos, como aritméticos, de comparación y lógicos.</a:t>
          </a:r>
          <a:endParaRPr lang="en-US" sz="2400" kern="1200"/>
        </a:p>
      </dsp:txBody>
      <dsp:txXfrm>
        <a:off x="0" y="2610696"/>
        <a:ext cx="10515600" cy="870055"/>
      </dsp:txXfrm>
    </dsp:sp>
    <dsp:sp modelId="{3E6B7B6C-BA2A-4A07-888E-62A155B432E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4643D-8FC1-47A2-95A1-B2A3A2B6C3FF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i="0" kern="1200" baseline="0"/>
            <a:t>Funciones:</a:t>
          </a:r>
          <a:r>
            <a:rPr lang="es-CO" sz="2400" b="0" i="0" kern="1200" baseline="0"/>
            <a:t> Integradas para operaciones sobre datos, como funciones agregadas, de cadena y de fecha. 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B4D74-E9EF-4871-BAF6-C482F58E01E7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82DB-E91C-4BC5-929E-03E00EA003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86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Explicación de los elementos: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Palabras Clave:</a:t>
            </a:r>
            <a:r>
              <a:rPr lang="es-ES" dirty="0"/>
              <a:t> SELECT, AVG, AS, FROM, WHERE, AND, BETWEEN, GROUP BY, HAVING, COUNT, ORDER BY, DESC.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Identificadores:</a:t>
            </a:r>
            <a:r>
              <a:rPr lang="es-ES" dirty="0"/>
              <a:t> empresa, empleados, nombre, salario, departamento, edad.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Literales:</a:t>
            </a:r>
            <a:r>
              <a:rPr lang="es-ES" dirty="0"/>
              <a:t> 'Ventas', 25, 40, 1.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Operadores:</a:t>
            </a:r>
            <a:r>
              <a:rPr lang="es-ES" dirty="0"/>
              <a:t> BETWEEN, AND, &gt;.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Funciones:</a:t>
            </a:r>
            <a:r>
              <a:rPr lang="es-ES" dirty="0"/>
              <a:t> AVG(salario), COUNT(*).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r>
              <a:rPr lang="es-ES" b="1" dirty="0"/>
              <a:t>Contenido:</a:t>
            </a:r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SELECT</a:t>
            </a:r>
            <a:r>
              <a:rPr lang="es-ES" dirty="0"/>
              <a:t>: Extrae los campos nombre y el salario promedio AVG(salario) de los empleados.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FROM</a:t>
            </a:r>
            <a:r>
              <a:rPr lang="es-ES" dirty="0"/>
              <a:t>: Especifica la tabla </a:t>
            </a:r>
            <a:r>
              <a:rPr lang="es-ES" dirty="0" err="1"/>
              <a:t>empresa.empleados</a:t>
            </a:r>
            <a:r>
              <a:rPr lang="es-ES" dirty="0"/>
              <a:t> de donde se extraen los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WHERE</a:t>
            </a:r>
            <a:r>
              <a:rPr lang="es-ES" dirty="0"/>
              <a:t>: Filtra los registros para el departamento 'Ventas' y una edad entre 25 y 40 años.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GROUP BY</a:t>
            </a:r>
            <a:r>
              <a:rPr lang="es-ES" dirty="0"/>
              <a:t>: Agrupa los resultados por el campo nombre.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HAVING</a:t>
            </a:r>
            <a:r>
              <a:rPr lang="es-ES" dirty="0"/>
              <a:t>: Filtra los grupos que tienen más de 1 registro.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ORDER BY</a:t>
            </a:r>
            <a:r>
              <a:rPr lang="es-ES" dirty="0"/>
              <a:t>: Ordena los resultados por </a:t>
            </a:r>
            <a:r>
              <a:rPr lang="es-ES" dirty="0" err="1"/>
              <a:t>salario_promedio</a:t>
            </a:r>
            <a:r>
              <a:rPr lang="es-ES" dirty="0"/>
              <a:t> en orden descendente (DESC).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A82DB-E91C-4BC5-929E-03E00EA0037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1068-63A4-9EFD-A0CD-440101BAC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F6B2C7-87C9-1958-1A2E-C9C8E16A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AAFDA-02F7-CF9D-53F2-BA081619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0F725-ED31-51F2-D247-89106276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E867C-F071-BF0F-A14A-23B7F3F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6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7EB6-4C47-BEFB-6BE6-C7F8BB8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060C77-BEC6-E129-0308-12C8EBA5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E86CF-D4FB-48C5-EB37-14981C43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21C09-1AA9-E11B-C6FD-0E6FCCB6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2946A-AFDA-B9A4-4438-695EC90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3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DAB5EE-39C8-2C67-21DE-5946A5FB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76631F-C968-6049-A235-EBEE370F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E74A5-6AED-4DB8-DD43-8F0DD75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570A4-C4D4-AC99-2CA4-25B9E0C7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04D96-9CEF-718F-747B-A48A0A4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F1664-2AC0-6DA6-800F-12E71CF3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E89DA-3A52-508C-092B-0D7BD80B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48102-2303-8D9D-F4E3-85A4BBD6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34EC3-01CB-601C-633F-C0C93F38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49C2C-5CFB-B2F6-9DFB-C05DC169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73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FA006-2FDA-8A09-8EED-FFD0412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3B4E0-948D-57AF-86FA-F9819D92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67AE7-F170-48A5-939E-95BD9989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1F932-F39E-225A-CB2B-4D967F2F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C8601-8F4C-001B-DB5A-C4013F17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80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C4AE-293B-2285-E420-52A8AC5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12E59-CDD0-97D0-498B-E6824FA2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8159F3-ED93-831B-6751-59310B62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C010BB-B24C-C4E7-EAED-ABA11B4C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22BBC-BFF2-7E37-4CD8-2B6F7A1D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ECEE0-D747-6C12-55F3-B11FAE90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7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62E62-D0AA-C86A-307F-7B19A4F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F1F9B5-8BEC-47A3-938B-D6F2A817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110B9C-63CB-C48A-7199-8AE9A11D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0F9B75-E756-BE8E-A7D7-7C504BED1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61DDFB-2E39-2C48-BE81-4FA7CB42E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6EF873-6566-3F84-FB45-A6C0D2E5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AACA2B-375C-8163-DE3E-F8A84BEB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CC2F8D-1A34-F783-2C1C-67259F69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9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A6E3C-F062-AA2C-24DC-B8838EE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F3A28-4115-2C47-B61A-96847B8E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BA829A-3D12-7DB6-26A1-A071BB46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30C7C2-373E-3BF9-FD7D-23D22C6A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2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7D919-6E8B-62AB-97A0-AF7150F5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68CAE-739B-5742-075F-185D39A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942BBE-AB56-7D9F-3EC2-65EBD3D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71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4FD5D-89CE-84ED-D1C6-87B88C65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53684-98FA-C281-8780-49EC7BB0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6130F0-B76B-E941-A559-8911D765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2E9E85-DEB9-1FD8-36AF-02A964A7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D6E5C-1F5E-EAF4-67E4-E19002A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D05EC-96C2-A8FA-199E-27CCB16B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1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0E9F1-80EB-BBA4-1F73-88278AAF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16489A-B5A6-97E7-7CC6-8291F5FB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D8B52A-91E9-0C7A-4337-230AFA0C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C16EE6-70E0-128C-1AD0-2E3D01DD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7F1C7-CA3F-AF3D-2CE2-592EA4A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83DF5-30AB-947F-0754-64D7CF20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4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531C45-01AC-F623-2716-B38B8727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2196C-6D5D-E908-B0D4-84FF4772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37A1B-5540-8B9C-5477-2EF642AB3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03AAA-73C1-4C75-A541-A0CDCE6EDE88}" type="datetimeFigureOut">
              <a:rPr lang="es-CO" smtClean="0"/>
              <a:t>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7CA7E-8E81-85E1-C2AD-B8EE3E78B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03B9D-07B1-4926-9418-BFA5ECF52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BEA01-803B-44CA-AE47-D37A80BDD0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4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A628C1-94E9-A526-475F-CD5D3082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s-ES" sz="5200"/>
              <a:t>SQL</a:t>
            </a:r>
            <a:endParaRPr lang="es-CO" sz="5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FA159-4796-8F1A-65EE-75B6CC561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Nociones básicas</a:t>
            </a:r>
            <a:endParaRPr lang="es-CO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C773D9C1-7E7C-4949-1492-2E9F6D17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ase de datos">
            <a:extLst>
              <a:ext uri="{FF2B5EF4-FFF2-40B4-BE49-F238E27FC236}">
                <a16:creationId xmlns:a16="http://schemas.microsoft.com/office/drawing/2014/main" id="{141BB900-39AF-4FAC-A2B8-B2FE2CC0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2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SQL?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630C88-83B9-EADB-5FF5-ADB56FA8C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6453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Importancia de SQL en Power BI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1A0FD-0811-32D2-3FBE-62CC91626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062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91947-5BEE-E20A-BA92-BE40352D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CO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23D85A-1A98-29BB-B4B6-47EB0C850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53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2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B87E7-7C29-00D5-4F3D-551E9CF1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código SQL</a:t>
            </a:r>
            <a:endParaRPr lang="es-CO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3E9E4D5-29AB-AA36-7D8E-3361C0820B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14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F9FF-A7BC-0A28-C1B7-45CC541B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SQL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76AF79-A0C8-B4D2-1E90-B64644A6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4" y="1929949"/>
            <a:ext cx="11270690" cy="345021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BE388C1-F2AF-E557-2A2B-EA61039492E4}"/>
              </a:ext>
            </a:extLst>
          </p:cNvPr>
          <p:cNvSpPr/>
          <p:nvPr/>
        </p:nvSpPr>
        <p:spPr>
          <a:xfrm>
            <a:off x="377072" y="2573518"/>
            <a:ext cx="942681" cy="22624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27C56ED-7934-D43B-52D3-AFF48F04D3AD}"/>
              </a:ext>
            </a:extLst>
          </p:cNvPr>
          <p:cNvSpPr/>
          <p:nvPr/>
        </p:nvSpPr>
        <p:spPr>
          <a:xfrm>
            <a:off x="377073" y="2973035"/>
            <a:ext cx="697584" cy="22624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8A37EAE-8DC3-D6DF-6610-3632B66D1A96}"/>
              </a:ext>
            </a:extLst>
          </p:cNvPr>
          <p:cNvSpPr/>
          <p:nvPr/>
        </p:nvSpPr>
        <p:spPr>
          <a:xfrm>
            <a:off x="3904268" y="2581298"/>
            <a:ext cx="499621" cy="22624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366103F-B5EC-7544-2CBF-249B2155A31F}"/>
              </a:ext>
            </a:extLst>
          </p:cNvPr>
          <p:cNvSpPr/>
          <p:nvPr/>
        </p:nvSpPr>
        <p:spPr>
          <a:xfrm>
            <a:off x="7175368" y="3628569"/>
            <a:ext cx="1836655" cy="50411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Palabras Clave</a:t>
            </a:r>
            <a:endParaRPr lang="es-CO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8897EC8-4B4B-9F04-411F-DFA689EF10E8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1319753" y="2686640"/>
            <a:ext cx="5855615" cy="119398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BA0B988-BADA-5990-599C-969FB1180E10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4403889" y="2694420"/>
            <a:ext cx="2771479" cy="11862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EDB3EA6-E03A-9501-E486-5F1741522480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 flipV="1">
            <a:off x="1074657" y="3086157"/>
            <a:ext cx="6100711" cy="7944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EE8F9C6C-AEF0-0854-F0F2-97CD181F5EEA}"/>
              </a:ext>
            </a:extLst>
          </p:cNvPr>
          <p:cNvSpPr/>
          <p:nvPr/>
        </p:nvSpPr>
        <p:spPr>
          <a:xfrm>
            <a:off x="1296971" y="2607485"/>
            <a:ext cx="942681" cy="22624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9D6CCB6-8632-E215-DA07-A90DC9BB95C9}"/>
              </a:ext>
            </a:extLst>
          </p:cNvPr>
          <p:cNvSpPr/>
          <p:nvPr/>
        </p:nvSpPr>
        <p:spPr>
          <a:xfrm>
            <a:off x="1074657" y="2973035"/>
            <a:ext cx="2243578" cy="22624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B04DE533-0103-3CA7-079F-AE46E1160187}"/>
              </a:ext>
            </a:extLst>
          </p:cNvPr>
          <p:cNvSpPr/>
          <p:nvPr/>
        </p:nvSpPr>
        <p:spPr>
          <a:xfrm>
            <a:off x="4403889" y="2607484"/>
            <a:ext cx="2062899" cy="22624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54F1189-7DF1-9F54-2428-084039B0ED83}"/>
              </a:ext>
            </a:extLst>
          </p:cNvPr>
          <p:cNvSpPr/>
          <p:nvPr/>
        </p:nvSpPr>
        <p:spPr>
          <a:xfrm>
            <a:off x="7175369" y="3628569"/>
            <a:ext cx="1836656" cy="50411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Identificadores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5C53CF1-8E88-A2AD-9D3E-CDBBC6DE76F5}"/>
              </a:ext>
            </a:extLst>
          </p:cNvPr>
          <p:cNvCxnSpPr>
            <a:cxnSpLocks/>
            <a:stCxn id="53" idx="1"/>
            <a:endCxn id="50" idx="3"/>
          </p:cNvCxnSpPr>
          <p:nvPr/>
        </p:nvCxnSpPr>
        <p:spPr>
          <a:xfrm flipH="1" flipV="1">
            <a:off x="2239652" y="2720607"/>
            <a:ext cx="4935717" cy="116001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85639EF-9572-539F-1E2D-7FEF7B91323A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6466788" y="2720606"/>
            <a:ext cx="708581" cy="116001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82A3A17-AB9D-0DFD-82FD-9DD5C4DB62C1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 flipV="1">
            <a:off x="3318235" y="3086157"/>
            <a:ext cx="3857134" cy="7944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C23365F7-A5D0-BA31-F83B-D0E5A974091E}"/>
              </a:ext>
            </a:extLst>
          </p:cNvPr>
          <p:cNvSpPr/>
          <p:nvPr/>
        </p:nvSpPr>
        <p:spPr>
          <a:xfrm>
            <a:off x="3461208" y="3765299"/>
            <a:ext cx="435831" cy="22224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EBC6147-772B-2CF0-0D68-94372F625DA3}"/>
              </a:ext>
            </a:extLst>
          </p:cNvPr>
          <p:cNvSpPr/>
          <p:nvPr/>
        </p:nvSpPr>
        <p:spPr>
          <a:xfrm>
            <a:off x="2667786" y="4558161"/>
            <a:ext cx="339366" cy="230655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37E81AFB-4285-3A89-5AC6-0DDEAC18E5DE}"/>
              </a:ext>
            </a:extLst>
          </p:cNvPr>
          <p:cNvSpPr/>
          <p:nvPr/>
        </p:nvSpPr>
        <p:spPr>
          <a:xfrm>
            <a:off x="3085708" y="3370834"/>
            <a:ext cx="1128073" cy="249324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CD1D8535-658E-ECBF-FFBE-A54FDDF37E68}"/>
              </a:ext>
            </a:extLst>
          </p:cNvPr>
          <p:cNvSpPr/>
          <p:nvPr/>
        </p:nvSpPr>
        <p:spPr>
          <a:xfrm>
            <a:off x="7175369" y="3628569"/>
            <a:ext cx="1836656" cy="504111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Literales</a:t>
            </a:r>
            <a:endParaRPr lang="es-C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37AECD8-0868-7BE1-7935-F094E8494912}"/>
              </a:ext>
            </a:extLst>
          </p:cNvPr>
          <p:cNvCxnSpPr>
            <a:cxnSpLocks/>
            <a:stCxn id="63" idx="1"/>
            <a:endCxn id="60" idx="3"/>
          </p:cNvCxnSpPr>
          <p:nvPr/>
        </p:nvCxnSpPr>
        <p:spPr>
          <a:xfrm flipH="1" flipV="1">
            <a:off x="3897039" y="3876419"/>
            <a:ext cx="3278330" cy="42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2FA605B-A10A-6745-7778-52747B8811A5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 flipV="1">
            <a:off x="4213781" y="3495496"/>
            <a:ext cx="2961588" cy="38512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2084E0-838C-7912-E8F0-882327DC2F52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>
            <a:off x="3007152" y="3880625"/>
            <a:ext cx="4168217" cy="79286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B670A719-A828-A9FB-353E-7EE2FEC3EED4}"/>
              </a:ext>
            </a:extLst>
          </p:cNvPr>
          <p:cNvSpPr/>
          <p:nvPr/>
        </p:nvSpPr>
        <p:spPr>
          <a:xfrm>
            <a:off x="2562209" y="3765299"/>
            <a:ext cx="435831" cy="22224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E4D4FB13-D843-7D3C-0B17-D0C5045F1F21}"/>
              </a:ext>
            </a:extLst>
          </p:cNvPr>
          <p:cNvSpPr/>
          <p:nvPr/>
        </p:nvSpPr>
        <p:spPr>
          <a:xfrm>
            <a:off x="2994585" y="3774726"/>
            <a:ext cx="435831" cy="222240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5F9F345-C470-87F0-A0BF-FA5F756244E1}"/>
              </a:ext>
            </a:extLst>
          </p:cNvPr>
          <p:cNvSpPr/>
          <p:nvPr/>
        </p:nvSpPr>
        <p:spPr>
          <a:xfrm>
            <a:off x="2432116" y="4558161"/>
            <a:ext cx="301657" cy="230655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4C7A8DCA-2240-8F60-4CD3-D8C583C7AA43}"/>
              </a:ext>
            </a:extLst>
          </p:cNvPr>
          <p:cNvSpPr/>
          <p:nvPr/>
        </p:nvSpPr>
        <p:spPr>
          <a:xfrm>
            <a:off x="7175369" y="3628569"/>
            <a:ext cx="1836656" cy="504111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Operadores</a:t>
            </a:r>
            <a:endParaRPr lang="es-CO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C1CE9CD-B6F2-D59F-9BF6-2CD4E7B4449E}"/>
              </a:ext>
            </a:extLst>
          </p:cNvPr>
          <p:cNvCxnSpPr>
            <a:cxnSpLocks/>
            <a:stCxn id="70" idx="1"/>
            <a:endCxn id="68" idx="3"/>
          </p:cNvCxnSpPr>
          <p:nvPr/>
        </p:nvCxnSpPr>
        <p:spPr>
          <a:xfrm flipH="1">
            <a:off x="3430416" y="3880625"/>
            <a:ext cx="3744953" cy="5221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C48B3D4D-3B94-2AB4-433C-8951E1485AC0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flipH="1">
            <a:off x="2733773" y="3880625"/>
            <a:ext cx="4441596" cy="792864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FB6F15CD-CA98-3CAD-3D17-107003D73971}"/>
              </a:ext>
            </a:extLst>
          </p:cNvPr>
          <p:cNvSpPr/>
          <p:nvPr/>
        </p:nvSpPr>
        <p:spPr>
          <a:xfrm>
            <a:off x="1544583" y="3765299"/>
            <a:ext cx="991227" cy="222240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5E9AD824-0CE8-3683-48B6-C898BDFA6A52}"/>
              </a:ext>
            </a:extLst>
          </p:cNvPr>
          <p:cNvSpPr/>
          <p:nvPr/>
        </p:nvSpPr>
        <p:spPr>
          <a:xfrm>
            <a:off x="1319753" y="4520453"/>
            <a:ext cx="1093509" cy="296643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E72F2EF-74FD-42CC-3639-179BEE47C443}"/>
              </a:ext>
            </a:extLst>
          </p:cNvPr>
          <p:cNvSpPr/>
          <p:nvPr/>
        </p:nvSpPr>
        <p:spPr>
          <a:xfrm>
            <a:off x="7175369" y="3628569"/>
            <a:ext cx="1836656" cy="504111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Funciones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D7953527-BBBF-0197-7856-D6158CC45547}"/>
              </a:ext>
            </a:extLst>
          </p:cNvPr>
          <p:cNvCxnSpPr>
            <a:cxnSpLocks/>
            <a:stCxn id="80" idx="1"/>
            <a:endCxn id="83" idx="3"/>
          </p:cNvCxnSpPr>
          <p:nvPr/>
        </p:nvCxnSpPr>
        <p:spPr>
          <a:xfrm flipH="1" flipV="1">
            <a:off x="3912123" y="2712431"/>
            <a:ext cx="3263246" cy="116819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810DF4C-BF11-DB67-8191-7E20DDCC76BA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2413262" y="3880625"/>
            <a:ext cx="4762107" cy="78815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10B1799B-372F-BF25-071D-5DB12C08CBC9}"/>
              </a:ext>
            </a:extLst>
          </p:cNvPr>
          <p:cNvSpPr/>
          <p:nvPr/>
        </p:nvSpPr>
        <p:spPr>
          <a:xfrm>
            <a:off x="2308154" y="2564109"/>
            <a:ext cx="1603969" cy="296643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4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1" grpId="0" animBg="1"/>
      <p:bldP spid="62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9" grpId="0" animBg="1"/>
      <p:bldP spid="80" grpId="0" animBg="1"/>
      <p:bldP spid="8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450</Words>
  <Application>Microsoft Office PowerPoint</Application>
  <PresentationFormat>Panorámica</PresentationFormat>
  <Paragraphs>45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SQL</vt:lpstr>
      <vt:lpstr>¿Qué es SQL?</vt:lpstr>
      <vt:lpstr>Importancia de SQL en Power BI</vt:lpstr>
      <vt:lpstr>Sintaxis</vt:lpstr>
      <vt:lpstr>Elementos del código SQL</vt:lpstr>
      <vt:lpstr>Elementos del código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Alvarez H.</dc:creator>
  <cp:lastModifiedBy>Carlos Alvarez H.</cp:lastModifiedBy>
  <cp:revision>1</cp:revision>
  <dcterms:created xsi:type="dcterms:W3CDTF">2024-07-08T12:39:59Z</dcterms:created>
  <dcterms:modified xsi:type="dcterms:W3CDTF">2024-07-08T19:03:38Z</dcterms:modified>
</cp:coreProperties>
</file>