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78600-FF56-4E26-AAA0-F044ED848495}" v="163" dt="2024-07-08T16:22:12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79" autoAdjust="0"/>
  </p:normalViewPr>
  <p:slideViewPr>
    <p:cSldViewPr snapToGrid="0">
      <p:cViewPr varScale="1">
        <p:scale>
          <a:sx n="66" d="100"/>
          <a:sy n="66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varez H." userId="b51ed81b6170e6e1" providerId="LiveId" clId="{A1478600-FF56-4E26-AAA0-F044ED848495}"/>
    <pc:docChg chg="undo custSel addSld delSld modSld">
      <pc:chgData name="Carlos Alvarez H." userId="b51ed81b6170e6e1" providerId="LiveId" clId="{A1478600-FF56-4E26-AAA0-F044ED848495}" dt="2024-07-08T16:22:12.545" v="911"/>
      <pc:docMkLst>
        <pc:docMk/>
      </pc:docMkLst>
      <pc:sldChg chg="del">
        <pc:chgData name="Carlos Alvarez H." userId="b51ed81b6170e6e1" providerId="LiveId" clId="{A1478600-FF56-4E26-AAA0-F044ED848495}" dt="2024-07-08T15:37:21.791" v="587" actId="47"/>
        <pc:sldMkLst>
          <pc:docMk/>
          <pc:sldMk cId="2218023136" sldId="257"/>
        </pc:sldMkLst>
      </pc:sldChg>
      <pc:sldChg chg="del">
        <pc:chgData name="Carlos Alvarez H." userId="b51ed81b6170e6e1" providerId="LiveId" clId="{A1478600-FF56-4E26-AAA0-F044ED848495}" dt="2024-07-08T15:37:19.607" v="585" actId="47"/>
        <pc:sldMkLst>
          <pc:docMk/>
          <pc:sldMk cId="0" sldId="260"/>
        </pc:sldMkLst>
      </pc:sldChg>
      <pc:sldChg chg="del">
        <pc:chgData name="Carlos Alvarez H." userId="b51ed81b6170e6e1" providerId="LiveId" clId="{A1478600-FF56-4E26-AAA0-F044ED848495}" dt="2024-07-08T15:37:21.027" v="586" actId="47"/>
        <pc:sldMkLst>
          <pc:docMk/>
          <pc:sldMk cId="0" sldId="261"/>
        </pc:sldMkLst>
      </pc:sldChg>
      <pc:sldChg chg="addSp delSp modSp new mod">
        <pc:chgData name="Carlos Alvarez H." userId="b51ed81b6170e6e1" providerId="LiveId" clId="{A1478600-FF56-4E26-AAA0-F044ED848495}" dt="2024-07-08T14:47:15.206" v="51" actId="26606"/>
        <pc:sldMkLst>
          <pc:docMk/>
          <pc:sldMk cId="1786223585" sldId="262"/>
        </pc:sldMkLst>
        <pc:spChg chg="mod">
          <ac:chgData name="Carlos Alvarez H." userId="b51ed81b6170e6e1" providerId="LiveId" clId="{A1478600-FF56-4E26-AAA0-F044ED848495}" dt="2024-07-08T14:42:47.724" v="10" actId="20577"/>
          <ac:spMkLst>
            <pc:docMk/>
            <pc:sldMk cId="1786223585" sldId="262"/>
            <ac:spMk id="2" creationId="{F9D91947-5BEE-E20A-BA92-BE40352D95C7}"/>
          </ac:spMkLst>
        </pc:spChg>
        <pc:spChg chg="del">
          <ac:chgData name="Carlos Alvarez H." userId="b51ed81b6170e6e1" providerId="LiveId" clId="{A1478600-FF56-4E26-AAA0-F044ED848495}" dt="2024-07-08T14:42:54.034" v="11"/>
          <ac:spMkLst>
            <pc:docMk/>
            <pc:sldMk cId="1786223585" sldId="262"/>
            <ac:spMk id="3" creationId="{A405A9CF-DF19-BC61-BDD9-6788D334A5D4}"/>
          </ac:spMkLst>
        </pc:spChg>
        <pc:spChg chg="add del mod">
          <ac:chgData name="Carlos Alvarez H." userId="b51ed81b6170e6e1" providerId="LiveId" clId="{A1478600-FF56-4E26-AAA0-F044ED848495}" dt="2024-07-08T14:43:12.764" v="12" actId="26606"/>
          <ac:spMkLst>
            <pc:docMk/>
            <pc:sldMk cId="1786223585" sldId="262"/>
            <ac:spMk id="4" creationId="{2DE5D544-C178-8057-E8A9-F6BED65B5F35}"/>
          </ac:spMkLst>
        </pc:spChg>
        <pc:graphicFrameChg chg="add mod modGraphic">
          <ac:chgData name="Carlos Alvarez H." userId="b51ed81b6170e6e1" providerId="LiveId" clId="{A1478600-FF56-4E26-AAA0-F044ED848495}" dt="2024-07-08T14:47:15.206" v="51" actId="26606"/>
          <ac:graphicFrameMkLst>
            <pc:docMk/>
            <pc:sldMk cId="1786223585" sldId="262"/>
            <ac:graphicFrameMk id="6" creationId="{EA23D85A-1A98-29BB-B4B6-47EB0C8505CD}"/>
          </ac:graphicFrameMkLst>
        </pc:graphicFrameChg>
      </pc:sldChg>
      <pc:sldChg chg="addSp delSp modSp new mod">
        <pc:chgData name="Carlos Alvarez H." userId="b51ed81b6170e6e1" providerId="LiveId" clId="{A1478600-FF56-4E26-AAA0-F044ED848495}" dt="2024-07-08T14:44:42.734" v="50" actId="26606"/>
        <pc:sldMkLst>
          <pc:docMk/>
          <pc:sldMk cId="3448148056" sldId="263"/>
        </pc:sldMkLst>
        <pc:spChg chg="mod">
          <ac:chgData name="Carlos Alvarez H." userId="b51ed81b6170e6e1" providerId="LiveId" clId="{A1478600-FF56-4E26-AAA0-F044ED848495}" dt="2024-07-08T14:44:22.534" v="48" actId="20577"/>
          <ac:spMkLst>
            <pc:docMk/>
            <pc:sldMk cId="3448148056" sldId="263"/>
            <ac:spMk id="2" creationId="{5E5B87E7-7C29-00D5-4F3D-551E9CF1E786}"/>
          </ac:spMkLst>
        </pc:spChg>
        <pc:spChg chg="del">
          <ac:chgData name="Carlos Alvarez H." userId="b51ed81b6170e6e1" providerId="LiveId" clId="{A1478600-FF56-4E26-AAA0-F044ED848495}" dt="2024-07-08T14:44:34.556" v="49"/>
          <ac:spMkLst>
            <pc:docMk/>
            <pc:sldMk cId="3448148056" sldId="263"/>
            <ac:spMk id="3" creationId="{F12E56C6-9100-D52A-3C19-A92D92471BFD}"/>
          </ac:spMkLst>
        </pc:spChg>
        <pc:spChg chg="add del mod">
          <ac:chgData name="Carlos Alvarez H." userId="b51ed81b6170e6e1" providerId="LiveId" clId="{A1478600-FF56-4E26-AAA0-F044ED848495}" dt="2024-07-08T14:44:42.734" v="50" actId="26606"/>
          <ac:spMkLst>
            <pc:docMk/>
            <pc:sldMk cId="3448148056" sldId="263"/>
            <ac:spMk id="4" creationId="{BEB65416-6D13-F2DC-7F99-15125382487C}"/>
          </ac:spMkLst>
        </pc:spChg>
        <pc:graphicFrameChg chg="add">
          <ac:chgData name="Carlos Alvarez H." userId="b51ed81b6170e6e1" providerId="LiveId" clId="{A1478600-FF56-4E26-AAA0-F044ED848495}" dt="2024-07-08T14:44:42.734" v="50" actId="26606"/>
          <ac:graphicFrameMkLst>
            <pc:docMk/>
            <pc:sldMk cId="3448148056" sldId="263"/>
            <ac:graphicFrameMk id="6" creationId="{E3E9E4D5-29AB-AA36-7D8E-3361C0820B91}"/>
          </ac:graphicFrameMkLst>
        </pc:graphicFrameChg>
      </pc:sldChg>
      <pc:sldChg chg="addSp delSp modSp new del mod setBg">
        <pc:chgData name="Carlos Alvarez H." userId="b51ed81b6170e6e1" providerId="LiveId" clId="{A1478600-FF56-4E26-AAA0-F044ED848495}" dt="2024-07-08T15:35:38.039" v="581" actId="47"/>
        <pc:sldMkLst>
          <pc:docMk/>
          <pc:sldMk cId="2942551496" sldId="264"/>
        </pc:sldMkLst>
        <pc:spChg chg="mod">
          <ac:chgData name="Carlos Alvarez H." userId="b51ed81b6170e6e1" providerId="LiveId" clId="{A1478600-FF56-4E26-AAA0-F044ED848495}" dt="2024-07-08T15:06:37.930" v="337" actId="404"/>
          <ac:spMkLst>
            <pc:docMk/>
            <pc:sldMk cId="2942551496" sldId="264"/>
            <ac:spMk id="2" creationId="{87686A7C-AEED-DE36-DE83-525F5CDEF146}"/>
          </ac:spMkLst>
        </pc:spChg>
        <pc:spChg chg="del mod">
          <ac:chgData name="Carlos Alvarez H." userId="b51ed81b6170e6e1" providerId="LiveId" clId="{A1478600-FF56-4E26-AAA0-F044ED848495}" dt="2024-07-08T14:57:34.190" v="171" actId="478"/>
          <ac:spMkLst>
            <pc:docMk/>
            <pc:sldMk cId="2942551496" sldId="264"/>
            <ac:spMk id="3" creationId="{3EC6E22A-7596-C965-05E7-D9BAC2778C73}"/>
          </ac:spMkLst>
        </pc:spChg>
        <pc:spChg chg="add del mod">
          <ac:chgData name="Carlos Alvarez H." userId="b51ed81b6170e6e1" providerId="LiveId" clId="{A1478600-FF56-4E26-AAA0-F044ED848495}" dt="2024-07-08T14:57:34.190" v="171" actId="478"/>
          <ac:spMkLst>
            <pc:docMk/>
            <pc:sldMk cId="2942551496" sldId="264"/>
            <ac:spMk id="4" creationId="{91D195DC-6A23-352F-05B1-C97A4026A6EB}"/>
          </ac:spMkLst>
        </pc:spChg>
        <pc:spChg chg="add del mod">
          <ac:chgData name="Carlos Alvarez H." userId="b51ed81b6170e6e1" providerId="LiveId" clId="{A1478600-FF56-4E26-AAA0-F044ED848495}" dt="2024-07-08T14:57:41.496" v="173" actId="478"/>
          <ac:spMkLst>
            <pc:docMk/>
            <pc:sldMk cId="2942551496" sldId="264"/>
            <ac:spMk id="6" creationId="{0A60DA3A-BA83-C65F-1C4B-585DBE6D8400}"/>
          </ac:spMkLst>
        </pc:spChg>
        <pc:spChg chg="add mod">
          <ac:chgData name="Carlos Alvarez H." userId="b51ed81b6170e6e1" providerId="LiveId" clId="{A1478600-FF56-4E26-AAA0-F044ED848495}" dt="2024-07-08T15:02:51.862" v="213" actId="14100"/>
          <ac:spMkLst>
            <pc:docMk/>
            <pc:sldMk cId="2942551496" sldId="264"/>
            <ac:spMk id="8" creationId="{EEF65ABD-1160-1A47-CFB5-480D0FB83C90}"/>
          </ac:spMkLst>
        </pc:spChg>
        <pc:spChg chg="add mod">
          <ac:chgData name="Carlos Alvarez H." userId="b51ed81b6170e6e1" providerId="LiveId" clId="{A1478600-FF56-4E26-AAA0-F044ED848495}" dt="2024-07-08T15:03:12.064" v="219" actId="14100"/>
          <ac:spMkLst>
            <pc:docMk/>
            <pc:sldMk cId="2942551496" sldId="264"/>
            <ac:spMk id="9" creationId="{396141F5-5253-EDD6-3722-934576F0F8FF}"/>
          </ac:spMkLst>
        </pc:spChg>
        <pc:spChg chg="add mod">
          <ac:chgData name="Carlos Alvarez H." userId="b51ed81b6170e6e1" providerId="LiveId" clId="{A1478600-FF56-4E26-AAA0-F044ED848495}" dt="2024-07-08T15:03:42.326" v="232" actId="1038"/>
          <ac:spMkLst>
            <pc:docMk/>
            <pc:sldMk cId="2942551496" sldId="264"/>
            <ac:spMk id="10" creationId="{ABCC638C-A1A3-99B2-D409-6CA7835933CD}"/>
          </ac:spMkLst>
        </pc:spChg>
        <pc:spChg chg="add mod">
          <ac:chgData name="Carlos Alvarez H." userId="b51ed81b6170e6e1" providerId="LiveId" clId="{A1478600-FF56-4E26-AAA0-F044ED848495}" dt="2024-07-08T15:04:42.978" v="247" actId="14100"/>
          <ac:spMkLst>
            <pc:docMk/>
            <pc:sldMk cId="2942551496" sldId="264"/>
            <ac:spMk id="11" creationId="{C08E4F72-4FA3-C1D6-A4EE-61FF7F7F3A77}"/>
          </ac:spMkLst>
        </pc:spChg>
        <pc:spChg chg="add">
          <ac:chgData name="Carlos Alvarez H." userId="b51ed81b6170e6e1" providerId="LiveId" clId="{A1478600-FF56-4E26-AAA0-F044ED848495}" dt="2024-07-08T14:57:51.735" v="176" actId="26606"/>
          <ac:spMkLst>
            <pc:docMk/>
            <pc:sldMk cId="2942551496" sldId="264"/>
            <ac:spMk id="12" creationId="{47942995-B07F-4636-9A06-C6A104B260A8}"/>
          </ac:spMkLst>
        </pc:spChg>
        <pc:spChg chg="add mod">
          <ac:chgData name="Carlos Alvarez H." userId="b51ed81b6170e6e1" providerId="LiveId" clId="{A1478600-FF56-4E26-AAA0-F044ED848495}" dt="2024-07-08T15:03:03.298" v="216" actId="14100"/>
          <ac:spMkLst>
            <pc:docMk/>
            <pc:sldMk cId="2942551496" sldId="264"/>
            <ac:spMk id="13" creationId="{CCE3BB68-4F65-172E-70D2-AC99913EB187}"/>
          </ac:spMkLst>
        </pc:spChg>
        <pc:spChg chg="add mod">
          <ac:chgData name="Carlos Alvarez H." userId="b51ed81b6170e6e1" providerId="LiveId" clId="{A1478600-FF56-4E26-AAA0-F044ED848495}" dt="2024-07-08T15:03:21.078" v="222" actId="14100"/>
          <ac:spMkLst>
            <pc:docMk/>
            <pc:sldMk cId="2942551496" sldId="264"/>
            <ac:spMk id="18" creationId="{C1BC4CA5-EEEE-B582-8396-20378411DED9}"/>
          </ac:spMkLst>
        </pc:spChg>
        <pc:spChg chg="add">
          <ac:chgData name="Carlos Alvarez H." userId="b51ed81b6170e6e1" providerId="LiveId" clId="{A1478600-FF56-4E26-AAA0-F044ED848495}" dt="2024-07-08T14:57:51.735" v="176" actId="26606"/>
          <ac:spMkLst>
            <pc:docMk/>
            <pc:sldMk cId="2942551496" sldId="264"/>
            <ac:spMk id="19" creationId="{B81933D1-5615-42C7-9C0B-4EB7105CCE2D}"/>
          </ac:spMkLst>
        </pc:spChg>
        <pc:spChg chg="add del mod">
          <ac:chgData name="Carlos Alvarez H." userId="b51ed81b6170e6e1" providerId="LiveId" clId="{A1478600-FF56-4E26-AAA0-F044ED848495}" dt="2024-07-08T15:05:17.853" v="266" actId="478"/>
          <ac:spMkLst>
            <pc:docMk/>
            <pc:sldMk cId="2942551496" sldId="264"/>
            <ac:spMk id="20" creationId="{1F55151F-1B08-F67A-BF63-BD9085BA0563}"/>
          </ac:spMkLst>
        </pc:spChg>
        <pc:spChg chg="add">
          <ac:chgData name="Carlos Alvarez H." userId="b51ed81b6170e6e1" providerId="LiveId" clId="{A1478600-FF56-4E26-AAA0-F044ED848495}" dt="2024-07-08T14:57:51.735" v="176" actId="26606"/>
          <ac:spMkLst>
            <pc:docMk/>
            <pc:sldMk cId="2942551496" sldId="264"/>
            <ac:spMk id="21" creationId="{19C9EAEA-39D0-4B0E-A0EB-51E7B26740B1}"/>
          </ac:spMkLst>
        </pc:spChg>
        <pc:spChg chg="add mod">
          <ac:chgData name="Carlos Alvarez H." userId="b51ed81b6170e6e1" providerId="LiveId" clId="{A1478600-FF56-4E26-AAA0-F044ED848495}" dt="2024-07-08T15:03:53.346" v="236" actId="14100"/>
          <ac:spMkLst>
            <pc:docMk/>
            <pc:sldMk cId="2942551496" sldId="264"/>
            <ac:spMk id="22" creationId="{F7E655FF-262C-4998-753A-5A33C372FD73}"/>
          </ac:spMkLst>
        </pc:spChg>
        <pc:spChg chg="add mod">
          <ac:chgData name="Carlos Alvarez H." userId="b51ed81b6170e6e1" providerId="LiveId" clId="{A1478600-FF56-4E26-AAA0-F044ED848495}" dt="2024-07-08T15:04:26.172" v="244" actId="14100"/>
          <ac:spMkLst>
            <pc:docMk/>
            <pc:sldMk cId="2942551496" sldId="264"/>
            <ac:spMk id="23" creationId="{3C1014CA-B0B1-82EE-AD5D-6BCB83CBCE64}"/>
          </ac:spMkLst>
        </pc:spChg>
        <pc:spChg chg="add mod">
          <ac:chgData name="Carlos Alvarez H." userId="b51ed81b6170e6e1" providerId="LiveId" clId="{A1478600-FF56-4E26-AAA0-F044ED848495}" dt="2024-07-08T15:04:35.191" v="246" actId="14100"/>
          <ac:spMkLst>
            <pc:docMk/>
            <pc:sldMk cId="2942551496" sldId="264"/>
            <ac:spMk id="24" creationId="{C4190AA7-0D60-D05E-3D6F-117857D6884C}"/>
          </ac:spMkLst>
        </pc:spChg>
        <pc:spChg chg="add mod">
          <ac:chgData name="Carlos Alvarez H." userId="b51ed81b6170e6e1" providerId="LiveId" clId="{A1478600-FF56-4E26-AAA0-F044ED848495}" dt="2024-07-08T15:04:52.850" v="250" actId="14100"/>
          <ac:spMkLst>
            <pc:docMk/>
            <pc:sldMk cId="2942551496" sldId="264"/>
            <ac:spMk id="25" creationId="{E8CA2FB1-FD6D-1A7C-DCDF-1983266BCDF4}"/>
          </ac:spMkLst>
        </pc:spChg>
        <pc:spChg chg="add mod">
          <ac:chgData name="Carlos Alvarez H." userId="b51ed81b6170e6e1" providerId="LiveId" clId="{A1478600-FF56-4E26-AAA0-F044ED848495}" dt="2024-07-08T15:05:04.774" v="259" actId="1036"/>
          <ac:spMkLst>
            <pc:docMk/>
            <pc:sldMk cId="2942551496" sldId="264"/>
            <ac:spMk id="26" creationId="{1AD5E858-A6CE-30D9-C00F-8AFA823D9733}"/>
          </ac:spMkLst>
        </pc:spChg>
        <pc:spChg chg="add mod">
          <ac:chgData name="Carlos Alvarez H." userId="b51ed81b6170e6e1" providerId="LiveId" clId="{A1478600-FF56-4E26-AAA0-F044ED848495}" dt="2024-07-08T15:05:15.260" v="265" actId="1038"/>
          <ac:spMkLst>
            <pc:docMk/>
            <pc:sldMk cId="2942551496" sldId="264"/>
            <ac:spMk id="27" creationId="{9B3123DB-E846-E98C-17EC-975CF3B652D0}"/>
          </ac:spMkLst>
        </pc:spChg>
        <pc:grpChg chg="add">
          <ac:chgData name="Carlos Alvarez H." userId="b51ed81b6170e6e1" providerId="LiveId" clId="{A1478600-FF56-4E26-AAA0-F044ED848495}" dt="2024-07-08T14:57:51.735" v="176" actId="26606"/>
          <ac:grpSpMkLst>
            <pc:docMk/>
            <pc:sldMk cId="2942551496" sldId="264"/>
            <ac:grpSpMk id="14" creationId="{032D8612-31EB-44CF-A1D0-14FD4C705424}"/>
          </ac:grpSpMkLst>
        </pc:grpChg>
        <pc:picChg chg="add del mod">
          <ac:chgData name="Carlos Alvarez H." userId="b51ed81b6170e6e1" providerId="LiveId" clId="{A1478600-FF56-4E26-AAA0-F044ED848495}" dt="2024-07-08T15:10:45.771" v="338" actId="478"/>
          <ac:picMkLst>
            <pc:docMk/>
            <pc:sldMk cId="2942551496" sldId="264"/>
            <ac:picMk id="7" creationId="{FACB7825-665F-3E56-E516-D02D1DE96C93}"/>
          </ac:picMkLst>
        </pc:picChg>
        <pc:picChg chg="add mod">
          <ac:chgData name="Carlos Alvarez H." userId="b51ed81b6170e6e1" providerId="LiveId" clId="{A1478600-FF56-4E26-AAA0-F044ED848495}" dt="2024-07-08T15:11:19.765" v="341" actId="14100"/>
          <ac:picMkLst>
            <pc:docMk/>
            <pc:sldMk cId="2942551496" sldId="264"/>
            <ac:picMk id="29" creationId="{C477FF41-0603-27A4-4D98-493A0CB9EEE1}"/>
          </ac:picMkLst>
        </pc:picChg>
      </pc:sldChg>
      <pc:sldChg chg="addSp delSp modSp new del mod">
        <pc:chgData name="Carlos Alvarez H." userId="b51ed81b6170e6e1" providerId="LiveId" clId="{A1478600-FF56-4E26-AAA0-F044ED848495}" dt="2024-07-08T15:37:25" v="588" actId="47"/>
        <pc:sldMkLst>
          <pc:docMk/>
          <pc:sldMk cId="705126526" sldId="265"/>
        </pc:sldMkLst>
        <pc:picChg chg="add del mod">
          <ac:chgData name="Carlos Alvarez H." userId="b51ed81b6170e6e1" providerId="LiveId" clId="{A1478600-FF56-4E26-AAA0-F044ED848495}" dt="2024-07-08T14:57:37.985" v="172" actId="21"/>
          <ac:picMkLst>
            <pc:docMk/>
            <pc:sldMk cId="705126526" sldId="265"/>
            <ac:picMk id="3" creationId="{FACB7825-665F-3E56-E516-D02D1DE96C93}"/>
          </ac:picMkLst>
        </pc:picChg>
      </pc:sldChg>
      <pc:sldChg chg="addSp delSp modSp new mod delAnim modAnim modNotesTx">
        <pc:chgData name="Carlos Alvarez H." userId="b51ed81b6170e6e1" providerId="LiveId" clId="{A1478600-FF56-4E26-AAA0-F044ED848495}" dt="2024-07-08T15:36:26.139" v="584" actId="20577"/>
        <pc:sldMkLst>
          <pc:docMk/>
          <pc:sldMk cId="2951467868" sldId="266"/>
        </pc:sldMkLst>
        <pc:spChg chg="mod">
          <ac:chgData name="Carlos Alvarez H." userId="b51ed81b6170e6e1" providerId="LiveId" clId="{A1478600-FF56-4E26-AAA0-F044ED848495}" dt="2024-07-08T15:11:44.731" v="343"/>
          <ac:spMkLst>
            <pc:docMk/>
            <pc:sldMk cId="2951467868" sldId="266"/>
            <ac:spMk id="2" creationId="{7B9CF9FF-A7BC-0A28-C1B7-45CC541B9415}"/>
          </ac:spMkLst>
        </pc:spChg>
        <pc:spChg chg="del">
          <ac:chgData name="Carlos Alvarez H." userId="b51ed81b6170e6e1" providerId="LiveId" clId="{A1478600-FF56-4E26-AAA0-F044ED848495}" dt="2024-07-08T15:11:52.321" v="344" actId="478"/>
          <ac:spMkLst>
            <pc:docMk/>
            <pc:sldMk cId="2951467868" sldId="266"/>
            <ac:spMk id="3" creationId="{2F4179AB-E521-5850-8299-DDB850BBAD50}"/>
          </ac:spMkLst>
        </pc:spChg>
        <pc:spChg chg="add mod">
          <ac:chgData name="Carlos Alvarez H." userId="b51ed81b6170e6e1" providerId="LiveId" clId="{A1478600-FF56-4E26-AAA0-F044ED848495}" dt="2024-07-08T15:13:10.943" v="353" actId="14100"/>
          <ac:spMkLst>
            <pc:docMk/>
            <pc:sldMk cId="2951467868" sldId="266"/>
            <ac:spMk id="5" creationId="{BBE388C1-F2AF-E557-2A2B-EA61039492E4}"/>
          </ac:spMkLst>
        </pc:spChg>
        <pc:spChg chg="add mod">
          <ac:chgData name="Carlos Alvarez H." userId="b51ed81b6170e6e1" providerId="LiveId" clId="{A1478600-FF56-4E26-AAA0-F044ED848495}" dt="2024-07-08T15:13:26.410" v="361" actId="14100"/>
          <ac:spMkLst>
            <pc:docMk/>
            <pc:sldMk cId="2951467868" sldId="266"/>
            <ac:spMk id="6" creationId="{327C56ED-7934-D43B-52D3-AFF48F04D3AD}"/>
          </ac:spMkLst>
        </pc:spChg>
        <pc:spChg chg="add del mod">
          <ac:chgData name="Carlos Alvarez H." userId="b51ed81b6170e6e1" providerId="LiveId" clId="{A1478600-FF56-4E26-AAA0-F044ED848495}" dt="2024-07-08T15:20:58.350" v="461" actId="478"/>
          <ac:spMkLst>
            <pc:docMk/>
            <pc:sldMk cId="2951467868" sldId="266"/>
            <ac:spMk id="7" creationId="{A6664266-2768-ED0C-731F-1AF6ABBEB709}"/>
          </ac:spMkLst>
        </pc:spChg>
        <pc:spChg chg="add del mod">
          <ac:chgData name="Carlos Alvarez H." userId="b51ed81b6170e6e1" providerId="LiveId" clId="{A1478600-FF56-4E26-AAA0-F044ED848495}" dt="2024-07-08T15:20:33.398" v="453" actId="478"/>
          <ac:spMkLst>
            <pc:docMk/>
            <pc:sldMk cId="2951467868" sldId="266"/>
            <ac:spMk id="8" creationId="{5143DBBD-7A3F-8A2A-A33A-FE56FBBB7CC5}"/>
          </ac:spMkLst>
        </pc:spChg>
        <pc:spChg chg="add del mod">
          <ac:chgData name="Carlos Alvarez H." userId="b51ed81b6170e6e1" providerId="LiveId" clId="{A1478600-FF56-4E26-AAA0-F044ED848495}" dt="2024-07-08T15:20:33.398" v="453" actId="478"/>
          <ac:spMkLst>
            <pc:docMk/>
            <pc:sldMk cId="2951467868" sldId="266"/>
            <ac:spMk id="9" creationId="{F2010283-EE76-7837-4ED4-A833AFF02108}"/>
          </ac:spMkLst>
        </pc:spChg>
        <pc:spChg chg="add del mod">
          <ac:chgData name="Carlos Alvarez H." userId="b51ed81b6170e6e1" providerId="LiveId" clId="{A1478600-FF56-4E26-AAA0-F044ED848495}" dt="2024-07-08T15:20:33.398" v="453" actId="478"/>
          <ac:spMkLst>
            <pc:docMk/>
            <pc:sldMk cId="2951467868" sldId="266"/>
            <ac:spMk id="10" creationId="{C27FFEEE-3108-2AC6-08A4-3074EBEA3A5F}"/>
          </ac:spMkLst>
        </pc:spChg>
        <pc:spChg chg="add del mod">
          <ac:chgData name="Carlos Alvarez H." userId="b51ed81b6170e6e1" providerId="LiveId" clId="{A1478600-FF56-4E26-AAA0-F044ED848495}" dt="2024-07-08T15:20:33.398" v="453" actId="478"/>
          <ac:spMkLst>
            <pc:docMk/>
            <pc:sldMk cId="2951467868" sldId="266"/>
            <ac:spMk id="11" creationId="{1E524B31-A88E-6FCE-7271-774F1E968083}"/>
          </ac:spMkLst>
        </pc:spChg>
        <pc:spChg chg="add del mod">
          <ac:chgData name="Carlos Alvarez H." userId="b51ed81b6170e6e1" providerId="LiveId" clId="{A1478600-FF56-4E26-AAA0-F044ED848495}" dt="2024-07-08T15:20:33.398" v="453" actId="478"/>
          <ac:spMkLst>
            <pc:docMk/>
            <pc:sldMk cId="2951467868" sldId="266"/>
            <ac:spMk id="12" creationId="{B2B7D92C-1510-C554-7AE8-4B90AA0D1C91}"/>
          </ac:spMkLst>
        </pc:spChg>
        <pc:spChg chg="add mod">
          <ac:chgData name="Carlos Alvarez H." userId="b51ed81b6170e6e1" providerId="LiveId" clId="{A1478600-FF56-4E26-AAA0-F044ED848495}" dt="2024-07-08T15:14:35.660" v="386" actId="1076"/>
          <ac:spMkLst>
            <pc:docMk/>
            <pc:sldMk cId="2951467868" sldId="266"/>
            <ac:spMk id="13" creationId="{68A37EAE-8DC3-D6DF-6610-3632B66D1A96}"/>
          </ac:spMkLst>
        </pc:spChg>
        <pc:spChg chg="add del mod">
          <ac:chgData name="Carlos Alvarez H." userId="b51ed81b6170e6e1" providerId="LiveId" clId="{A1478600-FF56-4E26-AAA0-F044ED848495}" dt="2024-07-08T15:20:33.398" v="453" actId="478"/>
          <ac:spMkLst>
            <pc:docMk/>
            <pc:sldMk cId="2951467868" sldId="266"/>
            <ac:spMk id="14" creationId="{80D6A133-FDC8-DDE6-AF12-121DF2CC7F41}"/>
          </ac:spMkLst>
        </pc:spChg>
        <pc:spChg chg="add del mod">
          <ac:chgData name="Carlos Alvarez H." userId="b51ed81b6170e6e1" providerId="LiveId" clId="{A1478600-FF56-4E26-AAA0-F044ED848495}" dt="2024-07-08T15:20:33.398" v="453" actId="478"/>
          <ac:spMkLst>
            <pc:docMk/>
            <pc:sldMk cId="2951467868" sldId="266"/>
            <ac:spMk id="15" creationId="{DC87FF05-D2F3-1B45-4206-7F885FC3FBE0}"/>
          </ac:spMkLst>
        </pc:spChg>
        <pc:spChg chg="add mod">
          <ac:chgData name="Carlos Alvarez H." userId="b51ed81b6170e6e1" providerId="LiveId" clId="{A1478600-FF56-4E26-AAA0-F044ED848495}" dt="2024-07-08T15:26:37.562" v="511" actId="14100"/>
          <ac:spMkLst>
            <pc:docMk/>
            <pc:sldMk cId="2951467868" sldId="266"/>
            <ac:spMk id="16" creationId="{F366103F-B5EC-7544-2CBF-249B2155A31F}"/>
          </ac:spMkLst>
        </pc:spChg>
        <pc:spChg chg="add mod">
          <ac:chgData name="Carlos Alvarez H." userId="b51ed81b6170e6e1" providerId="LiveId" clId="{A1478600-FF56-4E26-AAA0-F044ED848495}" dt="2024-07-08T15:23:14.214" v="487"/>
          <ac:spMkLst>
            <pc:docMk/>
            <pc:sldMk cId="2951467868" sldId="266"/>
            <ac:spMk id="50" creationId="{EE8F9C6C-AEF0-0854-F0F2-97CD181F5EEA}"/>
          </ac:spMkLst>
        </pc:spChg>
        <pc:spChg chg="add mod">
          <ac:chgData name="Carlos Alvarez H." userId="b51ed81b6170e6e1" providerId="LiveId" clId="{A1478600-FF56-4E26-AAA0-F044ED848495}" dt="2024-07-08T15:23:14.214" v="487"/>
          <ac:spMkLst>
            <pc:docMk/>
            <pc:sldMk cId="2951467868" sldId="266"/>
            <ac:spMk id="51" creationId="{09D6CCB6-8632-E215-DA07-A90DC9BB95C9}"/>
          </ac:spMkLst>
        </pc:spChg>
        <pc:spChg chg="add mod">
          <ac:chgData name="Carlos Alvarez H." userId="b51ed81b6170e6e1" providerId="LiveId" clId="{A1478600-FF56-4E26-AAA0-F044ED848495}" dt="2024-07-08T15:23:14.214" v="487"/>
          <ac:spMkLst>
            <pc:docMk/>
            <pc:sldMk cId="2951467868" sldId="266"/>
            <ac:spMk id="52" creationId="{B04DE533-0103-3CA7-079F-AE46E1160187}"/>
          </ac:spMkLst>
        </pc:spChg>
        <pc:spChg chg="add mod">
          <ac:chgData name="Carlos Alvarez H." userId="b51ed81b6170e6e1" providerId="LiveId" clId="{A1478600-FF56-4E26-AAA0-F044ED848495}" dt="2024-07-08T15:23:14.214" v="487"/>
          <ac:spMkLst>
            <pc:docMk/>
            <pc:sldMk cId="2951467868" sldId="266"/>
            <ac:spMk id="53" creationId="{E54F1189-7DF1-9F54-2428-084039B0ED83}"/>
          </ac:spMkLst>
        </pc:spChg>
        <pc:spChg chg="add mod">
          <ac:chgData name="Carlos Alvarez H." userId="b51ed81b6170e6e1" providerId="LiveId" clId="{A1478600-FF56-4E26-AAA0-F044ED848495}" dt="2024-07-08T15:27:41.765" v="514"/>
          <ac:spMkLst>
            <pc:docMk/>
            <pc:sldMk cId="2951467868" sldId="266"/>
            <ac:spMk id="60" creationId="{C23365F7-A5D0-BA31-F83B-D0E5A974091E}"/>
          </ac:spMkLst>
        </pc:spChg>
        <pc:spChg chg="add mod">
          <ac:chgData name="Carlos Alvarez H." userId="b51ed81b6170e6e1" providerId="LiveId" clId="{A1478600-FF56-4E26-AAA0-F044ED848495}" dt="2024-07-08T15:27:41.765" v="514"/>
          <ac:spMkLst>
            <pc:docMk/>
            <pc:sldMk cId="2951467868" sldId="266"/>
            <ac:spMk id="61" creationId="{CEBC6147-772B-2CF0-0D68-94372F625DA3}"/>
          </ac:spMkLst>
        </pc:spChg>
        <pc:spChg chg="add mod">
          <ac:chgData name="Carlos Alvarez H." userId="b51ed81b6170e6e1" providerId="LiveId" clId="{A1478600-FF56-4E26-AAA0-F044ED848495}" dt="2024-07-08T15:27:41.765" v="514"/>
          <ac:spMkLst>
            <pc:docMk/>
            <pc:sldMk cId="2951467868" sldId="266"/>
            <ac:spMk id="62" creationId="{37E81AFB-4285-3A89-5AC6-0DDEAC18E5DE}"/>
          </ac:spMkLst>
        </pc:spChg>
        <pc:spChg chg="add mod">
          <ac:chgData name="Carlos Alvarez H." userId="b51ed81b6170e6e1" providerId="LiveId" clId="{A1478600-FF56-4E26-AAA0-F044ED848495}" dt="2024-07-08T15:27:41.765" v="514"/>
          <ac:spMkLst>
            <pc:docMk/>
            <pc:sldMk cId="2951467868" sldId="266"/>
            <ac:spMk id="63" creationId="{CD1D8535-658E-ECBF-FFBE-A54FDDF37E68}"/>
          </ac:spMkLst>
        </pc:spChg>
        <pc:spChg chg="add mod">
          <ac:chgData name="Carlos Alvarez H." userId="b51ed81b6170e6e1" providerId="LiveId" clId="{A1478600-FF56-4E26-AAA0-F044ED848495}" dt="2024-07-08T15:27:41.765" v="514"/>
          <ac:spMkLst>
            <pc:docMk/>
            <pc:sldMk cId="2951467868" sldId="266"/>
            <ac:spMk id="67" creationId="{B670A719-A828-A9FB-353E-7EE2FEC3EED4}"/>
          </ac:spMkLst>
        </pc:spChg>
        <pc:spChg chg="add mod">
          <ac:chgData name="Carlos Alvarez H." userId="b51ed81b6170e6e1" providerId="LiveId" clId="{A1478600-FF56-4E26-AAA0-F044ED848495}" dt="2024-07-08T15:31:33.783" v="541"/>
          <ac:spMkLst>
            <pc:docMk/>
            <pc:sldMk cId="2951467868" sldId="266"/>
            <ac:spMk id="68" creationId="{E4D4FB13-D843-7D3C-0B17-D0C5045F1F21}"/>
          </ac:spMkLst>
        </pc:spChg>
        <pc:spChg chg="add mod">
          <ac:chgData name="Carlos Alvarez H." userId="b51ed81b6170e6e1" providerId="LiveId" clId="{A1478600-FF56-4E26-AAA0-F044ED848495}" dt="2024-07-08T15:31:33.783" v="541"/>
          <ac:spMkLst>
            <pc:docMk/>
            <pc:sldMk cId="2951467868" sldId="266"/>
            <ac:spMk id="69" creationId="{55F9F345-C470-87F0-A0BF-FA5F756244E1}"/>
          </ac:spMkLst>
        </pc:spChg>
        <pc:spChg chg="add mod">
          <ac:chgData name="Carlos Alvarez H." userId="b51ed81b6170e6e1" providerId="LiveId" clId="{A1478600-FF56-4E26-AAA0-F044ED848495}" dt="2024-07-08T15:31:33.783" v="541"/>
          <ac:spMkLst>
            <pc:docMk/>
            <pc:sldMk cId="2951467868" sldId="266"/>
            <ac:spMk id="70" creationId="{4C7A8DCA-2240-8F60-4CD3-D8C583C7AA43}"/>
          </ac:spMkLst>
        </pc:spChg>
        <pc:spChg chg="add mod">
          <ac:chgData name="Carlos Alvarez H." userId="b51ed81b6170e6e1" providerId="LiveId" clId="{A1478600-FF56-4E26-AAA0-F044ED848495}" dt="2024-07-08T15:31:33.783" v="541"/>
          <ac:spMkLst>
            <pc:docMk/>
            <pc:sldMk cId="2951467868" sldId="266"/>
            <ac:spMk id="73" creationId="{FB6F15CD-CA98-3CAD-3D17-107003D73971}"/>
          </ac:spMkLst>
        </pc:spChg>
        <pc:spChg chg="add mod">
          <ac:chgData name="Carlos Alvarez H." userId="b51ed81b6170e6e1" providerId="LiveId" clId="{A1478600-FF56-4E26-AAA0-F044ED848495}" dt="2024-07-08T15:33:35.669" v="573"/>
          <ac:spMkLst>
            <pc:docMk/>
            <pc:sldMk cId="2951467868" sldId="266"/>
            <ac:spMk id="74" creationId="{7CB15C53-B1D6-3D6D-22B5-62EE19219CF2}"/>
          </ac:spMkLst>
        </pc:spChg>
        <pc:spChg chg="add mod">
          <ac:chgData name="Carlos Alvarez H." userId="b51ed81b6170e6e1" providerId="LiveId" clId="{A1478600-FF56-4E26-AAA0-F044ED848495}" dt="2024-07-08T15:33:35.669" v="573"/>
          <ac:spMkLst>
            <pc:docMk/>
            <pc:sldMk cId="2951467868" sldId="266"/>
            <ac:spMk id="75" creationId="{7A7AC5FF-C065-1F2B-3386-307C88049CE6}"/>
          </ac:spMkLst>
        </pc:spChg>
        <pc:spChg chg="add mod">
          <ac:chgData name="Carlos Alvarez H." userId="b51ed81b6170e6e1" providerId="LiveId" clId="{A1478600-FF56-4E26-AAA0-F044ED848495}" dt="2024-07-08T15:33:35.669" v="573"/>
          <ac:spMkLst>
            <pc:docMk/>
            <pc:sldMk cId="2951467868" sldId="266"/>
            <ac:spMk id="78" creationId="{1E802601-8CA6-36E3-83F1-4438E36EFDA3}"/>
          </ac:spMkLst>
        </pc:spChg>
        <pc:spChg chg="add mod">
          <ac:chgData name="Carlos Alvarez H." userId="b51ed81b6170e6e1" providerId="LiveId" clId="{A1478600-FF56-4E26-AAA0-F044ED848495}" dt="2024-07-08T15:34:19.070" v="575"/>
          <ac:spMkLst>
            <pc:docMk/>
            <pc:sldMk cId="2951467868" sldId="266"/>
            <ac:spMk id="79" creationId="{5E9AD824-0CE8-3683-48B6-C898BDFA6A52}"/>
          </ac:spMkLst>
        </pc:spChg>
        <pc:spChg chg="add mod">
          <ac:chgData name="Carlos Alvarez H." userId="b51ed81b6170e6e1" providerId="LiveId" clId="{A1478600-FF56-4E26-AAA0-F044ED848495}" dt="2024-07-08T15:34:19.070" v="575"/>
          <ac:spMkLst>
            <pc:docMk/>
            <pc:sldMk cId="2951467868" sldId="266"/>
            <ac:spMk id="80" creationId="{EE72F2EF-74FD-42CC-3639-179BEE47C443}"/>
          </ac:spMkLst>
        </pc:spChg>
        <pc:spChg chg="add mod">
          <ac:chgData name="Carlos Alvarez H." userId="b51ed81b6170e6e1" providerId="LiveId" clId="{A1478600-FF56-4E26-AAA0-F044ED848495}" dt="2024-07-08T15:34:19.070" v="575"/>
          <ac:spMkLst>
            <pc:docMk/>
            <pc:sldMk cId="2951467868" sldId="266"/>
            <ac:spMk id="83" creationId="{10B1799B-372F-BF25-071D-5DB12C08CBC9}"/>
          </ac:spMkLst>
        </pc:spChg>
        <pc:picChg chg="add del mod">
          <ac:chgData name="Carlos Alvarez H." userId="b51ed81b6170e6e1" providerId="LiveId" clId="{A1478600-FF56-4E26-AAA0-F044ED848495}" dt="2024-07-08T15:15:13.558" v="398" actId="478"/>
          <ac:picMkLst>
            <pc:docMk/>
            <pc:sldMk cId="2951467868" sldId="266"/>
            <ac:picMk id="4" creationId="{9776AF79-A0C8-B4D2-1E90-B64644A6FCBF}"/>
          </ac:picMkLst>
        </pc:picChg>
        <pc:cxnChg chg="add mod">
          <ac:chgData name="Carlos Alvarez H." userId="b51ed81b6170e6e1" providerId="LiveId" clId="{A1478600-FF56-4E26-AAA0-F044ED848495}" dt="2024-07-08T15:26:37.562" v="511" actId="14100"/>
          <ac:cxnSpMkLst>
            <pc:docMk/>
            <pc:sldMk cId="2951467868" sldId="266"/>
            <ac:cxnSpMk id="18" creationId="{18897EC8-4B4B-9F04-411F-DFA689EF10E8}"/>
          </ac:cxnSpMkLst>
        </pc:cxnChg>
        <pc:cxnChg chg="add mod">
          <ac:chgData name="Carlos Alvarez H." userId="b51ed81b6170e6e1" providerId="LiveId" clId="{A1478600-FF56-4E26-AAA0-F044ED848495}" dt="2024-07-08T15:26:37.562" v="511" actId="14100"/>
          <ac:cxnSpMkLst>
            <pc:docMk/>
            <pc:sldMk cId="2951467868" sldId="266"/>
            <ac:cxnSpMk id="19" creationId="{3BA0B988-BADA-5990-599C-969FB1180E10}"/>
          </ac:cxnSpMkLst>
        </pc:cxnChg>
        <pc:cxnChg chg="add mod">
          <ac:chgData name="Carlos Alvarez H." userId="b51ed81b6170e6e1" providerId="LiveId" clId="{A1478600-FF56-4E26-AAA0-F044ED848495}" dt="2024-07-08T15:26:37.562" v="511" actId="14100"/>
          <ac:cxnSpMkLst>
            <pc:docMk/>
            <pc:sldMk cId="2951467868" sldId="266"/>
            <ac:cxnSpMk id="22" creationId="{7EDB3EA6-E03A-9501-E486-5F1741522480}"/>
          </ac:cxnSpMkLst>
        </pc:cxnChg>
        <pc:cxnChg chg="add del mod">
          <ac:chgData name="Carlos Alvarez H." userId="b51ed81b6170e6e1" providerId="LiveId" clId="{A1478600-FF56-4E26-AAA0-F044ED848495}" dt="2024-07-08T15:20:59.206" v="462" actId="478"/>
          <ac:cxnSpMkLst>
            <pc:docMk/>
            <pc:sldMk cId="2951467868" sldId="266"/>
            <ac:cxnSpMk id="25" creationId="{01140023-22B4-6573-1DB1-AC0B329CF618}"/>
          </ac:cxnSpMkLst>
        </pc:cxnChg>
        <pc:cxnChg chg="add del mod">
          <ac:chgData name="Carlos Alvarez H." userId="b51ed81b6170e6e1" providerId="LiveId" clId="{A1478600-FF56-4E26-AAA0-F044ED848495}" dt="2024-07-08T15:20:40.078" v="456" actId="478"/>
          <ac:cxnSpMkLst>
            <pc:docMk/>
            <pc:sldMk cId="2951467868" sldId="266"/>
            <ac:cxnSpMk id="28" creationId="{1AA198E3-EDAB-9249-8A28-4E597BCE7446}"/>
          </ac:cxnSpMkLst>
        </pc:cxnChg>
        <pc:cxnChg chg="add del mod">
          <ac:chgData name="Carlos Alvarez H." userId="b51ed81b6170e6e1" providerId="LiveId" clId="{A1478600-FF56-4E26-AAA0-F044ED848495}" dt="2024-07-08T15:20:38.927" v="455" actId="478"/>
          <ac:cxnSpMkLst>
            <pc:docMk/>
            <pc:sldMk cId="2951467868" sldId="266"/>
            <ac:cxnSpMk id="31" creationId="{CBCB6584-36F2-B18D-18AC-9C5A802C5F7C}"/>
          </ac:cxnSpMkLst>
        </pc:cxnChg>
        <pc:cxnChg chg="add del mod">
          <ac:chgData name="Carlos Alvarez H." userId="b51ed81b6170e6e1" providerId="LiveId" clId="{A1478600-FF56-4E26-AAA0-F044ED848495}" dt="2024-07-08T15:20:37.908" v="454" actId="478"/>
          <ac:cxnSpMkLst>
            <pc:docMk/>
            <pc:sldMk cId="2951467868" sldId="266"/>
            <ac:cxnSpMk id="34" creationId="{71F3C9F3-9E54-E0D1-416C-4F6B2CFC1CE8}"/>
          </ac:cxnSpMkLst>
        </pc:cxnChg>
        <pc:cxnChg chg="add del mod">
          <ac:chgData name="Carlos Alvarez H." userId="b51ed81b6170e6e1" providerId="LiveId" clId="{A1478600-FF56-4E26-AAA0-F044ED848495}" dt="2024-07-08T15:20:40.957" v="457" actId="478"/>
          <ac:cxnSpMkLst>
            <pc:docMk/>
            <pc:sldMk cId="2951467868" sldId="266"/>
            <ac:cxnSpMk id="37" creationId="{8538AD53-7DD4-2DCF-45EA-40A619A82A06}"/>
          </ac:cxnSpMkLst>
        </pc:cxnChg>
        <pc:cxnChg chg="add del mod">
          <ac:chgData name="Carlos Alvarez H." userId="b51ed81b6170e6e1" providerId="LiveId" clId="{A1478600-FF56-4E26-AAA0-F044ED848495}" dt="2024-07-08T15:20:41.524" v="458" actId="478"/>
          <ac:cxnSpMkLst>
            <pc:docMk/>
            <pc:sldMk cId="2951467868" sldId="266"/>
            <ac:cxnSpMk id="40" creationId="{32A928AF-49D3-80F7-C8C9-A4A57719AA89}"/>
          </ac:cxnSpMkLst>
        </pc:cxnChg>
        <pc:cxnChg chg="add del mod">
          <ac:chgData name="Carlos Alvarez H." userId="b51ed81b6170e6e1" providerId="LiveId" clId="{A1478600-FF56-4E26-AAA0-F044ED848495}" dt="2024-07-08T15:20:42.385" v="459" actId="478"/>
          <ac:cxnSpMkLst>
            <pc:docMk/>
            <pc:sldMk cId="2951467868" sldId="266"/>
            <ac:cxnSpMk id="43" creationId="{43290685-435E-DDBA-6992-5CF88B0422E9}"/>
          </ac:cxnSpMkLst>
        </pc:cxnChg>
        <pc:cxnChg chg="add del mod">
          <ac:chgData name="Carlos Alvarez H." userId="b51ed81b6170e6e1" providerId="LiveId" clId="{A1478600-FF56-4E26-AAA0-F044ED848495}" dt="2024-07-08T15:20:43.409" v="460" actId="478"/>
          <ac:cxnSpMkLst>
            <pc:docMk/>
            <pc:sldMk cId="2951467868" sldId="266"/>
            <ac:cxnSpMk id="46" creationId="{39AD252D-605A-592C-6A7B-BCC3FB1433AE}"/>
          </ac:cxnSpMkLst>
        </pc:cxnChg>
        <pc:cxnChg chg="add mod">
          <ac:chgData name="Carlos Alvarez H." userId="b51ed81b6170e6e1" providerId="LiveId" clId="{A1478600-FF56-4E26-AAA0-F044ED848495}" dt="2024-07-08T15:23:14.214" v="487"/>
          <ac:cxnSpMkLst>
            <pc:docMk/>
            <pc:sldMk cId="2951467868" sldId="266"/>
            <ac:cxnSpMk id="54" creationId="{75C53CF1-8E88-A2AD-9D3E-CDBBC6DE76F5}"/>
          </ac:cxnSpMkLst>
        </pc:cxnChg>
        <pc:cxnChg chg="add mod">
          <ac:chgData name="Carlos Alvarez H." userId="b51ed81b6170e6e1" providerId="LiveId" clId="{A1478600-FF56-4E26-AAA0-F044ED848495}" dt="2024-07-08T15:23:14.214" v="487"/>
          <ac:cxnSpMkLst>
            <pc:docMk/>
            <pc:sldMk cId="2951467868" sldId="266"/>
            <ac:cxnSpMk id="55" creationId="{685639EF-9572-539F-1E2D-7FEF7B91323A}"/>
          </ac:cxnSpMkLst>
        </pc:cxnChg>
        <pc:cxnChg chg="add mod">
          <ac:chgData name="Carlos Alvarez H." userId="b51ed81b6170e6e1" providerId="LiveId" clId="{A1478600-FF56-4E26-AAA0-F044ED848495}" dt="2024-07-08T15:23:14.214" v="487"/>
          <ac:cxnSpMkLst>
            <pc:docMk/>
            <pc:sldMk cId="2951467868" sldId="266"/>
            <ac:cxnSpMk id="56" creationId="{782A3A17-AB9D-0DFD-82FD-9DD5C4DB62C1}"/>
          </ac:cxnSpMkLst>
        </pc:cxnChg>
        <pc:cxnChg chg="add mod">
          <ac:chgData name="Carlos Alvarez H." userId="b51ed81b6170e6e1" providerId="LiveId" clId="{A1478600-FF56-4E26-AAA0-F044ED848495}" dt="2024-07-08T15:27:41.765" v="514"/>
          <ac:cxnSpMkLst>
            <pc:docMk/>
            <pc:sldMk cId="2951467868" sldId="266"/>
            <ac:cxnSpMk id="64" creationId="{E37AECD8-0868-7BE1-7935-F094E8494912}"/>
          </ac:cxnSpMkLst>
        </pc:cxnChg>
        <pc:cxnChg chg="add mod">
          <ac:chgData name="Carlos Alvarez H." userId="b51ed81b6170e6e1" providerId="LiveId" clId="{A1478600-FF56-4E26-AAA0-F044ED848495}" dt="2024-07-08T15:27:41.765" v="514"/>
          <ac:cxnSpMkLst>
            <pc:docMk/>
            <pc:sldMk cId="2951467868" sldId="266"/>
            <ac:cxnSpMk id="65" creationId="{22FA605B-A10A-6745-7778-52747B8811A5}"/>
          </ac:cxnSpMkLst>
        </pc:cxnChg>
        <pc:cxnChg chg="add mod">
          <ac:chgData name="Carlos Alvarez H." userId="b51ed81b6170e6e1" providerId="LiveId" clId="{A1478600-FF56-4E26-AAA0-F044ED848495}" dt="2024-07-08T15:27:41.765" v="514"/>
          <ac:cxnSpMkLst>
            <pc:docMk/>
            <pc:sldMk cId="2951467868" sldId="266"/>
            <ac:cxnSpMk id="66" creationId="{3B2084E0-838C-7912-E8F0-882327DC2F52}"/>
          </ac:cxnSpMkLst>
        </pc:cxnChg>
        <pc:cxnChg chg="add mod">
          <ac:chgData name="Carlos Alvarez H." userId="b51ed81b6170e6e1" providerId="LiveId" clId="{A1478600-FF56-4E26-AAA0-F044ED848495}" dt="2024-07-08T15:31:33.783" v="541"/>
          <ac:cxnSpMkLst>
            <pc:docMk/>
            <pc:sldMk cId="2951467868" sldId="266"/>
            <ac:cxnSpMk id="71" creationId="{9C1CE9CD-B6F2-D59F-9BF6-2CD4E7B4449E}"/>
          </ac:cxnSpMkLst>
        </pc:cxnChg>
        <pc:cxnChg chg="add mod">
          <ac:chgData name="Carlos Alvarez H." userId="b51ed81b6170e6e1" providerId="LiveId" clId="{A1478600-FF56-4E26-AAA0-F044ED848495}" dt="2024-07-08T15:31:33.783" v="541"/>
          <ac:cxnSpMkLst>
            <pc:docMk/>
            <pc:sldMk cId="2951467868" sldId="266"/>
            <ac:cxnSpMk id="72" creationId="{C48B3D4D-3B94-2AB4-433C-8951E1485AC0}"/>
          </ac:cxnSpMkLst>
        </pc:cxnChg>
        <pc:cxnChg chg="add mod">
          <ac:chgData name="Carlos Alvarez H." userId="b51ed81b6170e6e1" providerId="LiveId" clId="{A1478600-FF56-4E26-AAA0-F044ED848495}" dt="2024-07-08T15:33:35.669" v="573"/>
          <ac:cxnSpMkLst>
            <pc:docMk/>
            <pc:sldMk cId="2951467868" sldId="266"/>
            <ac:cxnSpMk id="76" creationId="{088EF5F3-C71E-6940-2B35-0BC4983F5151}"/>
          </ac:cxnSpMkLst>
        </pc:cxnChg>
        <pc:cxnChg chg="add mod">
          <ac:chgData name="Carlos Alvarez H." userId="b51ed81b6170e6e1" providerId="LiveId" clId="{A1478600-FF56-4E26-AAA0-F044ED848495}" dt="2024-07-08T15:33:35.669" v="573"/>
          <ac:cxnSpMkLst>
            <pc:docMk/>
            <pc:sldMk cId="2951467868" sldId="266"/>
            <ac:cxnSpMk id="77" creationId="{9AFB420F-76F2-E915-CCD5-4E11ED9D8EEB}"/>
          </ac:cxnSpMkLst>
        </pc:cxnChg>
        <pc:cxnChg chg="add mod">
          <ac:chgData name="Carlos Alvarez H." userId="b51ed81b6170e6e1" providerId="LiveId" clId="{A1478600-FF56-4E26-AAA0-F044ED848495}" dt="2024-07-08T15:34:19.070" v="575"/>
          <ac:cxnSpMkLst>
            <pc:docMk/>
            <pc:sldMk cId="2951467868" sldId="266"/>
            <ac:cxnSpMk id="81" creationId="{D7953527-BBBF-0197-7856-D6158CC45547}"/>
          </ac:cxnSpMkLst>
        </pc:cxnChg>
        <pc:cxnChg chg="add mod">
          <ac:chgData name="Carlos Alvarez H." userId="b51ed81b6170e6e1" providerId="LiveId" clId="{A1478600-FF56-4E26-AAA0-F044ED848495}" dt="2024-07-08T15:34:19.070" v="575"/>
          <ac:cxnSpMkLst>
            <pc:docMk/>
            <pc:sldMk cId="2951467868" sldId="266"/>
            <ac:cxnSpMk id="82" creationId="{0810DF4C-BF11-DB67-8191-7E20DDCC76BA}"/>
          </ac:cxnSpMkLst>
        </pc:cxnChg>
      </pc:sldChg>
      <pc:sldChg chg="addSp delSp modSp add del mod delAnim modAnim">
        <pc:chgData name="Carlos Alvarez H." userId="b51ed81b6170e6e1" providerId="LiveId" clId="{A1478600-FF56-4E26-AAA0-F044ED848495}" dt="2024-07-08T15:35:36.020" v="580" actId="47"/>
        <pc:sldMkLst>
          <pc:docMk/>
          <pc:sldMk cId="2736943281" sldId="267"/>
        </pc:sldMkLst>
        <pc:spChg chg="del mod">
          <ac:chgData name="Carlos Alvarez H." userId="b51ed81b6170e6e1" providerId="LiveId" clId="{A1478600-FF56-4E26-AAA0-F044ED848495}" dt="2024-07-08T15:32:43.390" v="559" actId="478"/>
          <ac:spMkLst>
            <pc:docMk/>
            <pc:sldMk cId="2736943281" sldId="267"/>
            <ac:spMk id="5" creationId="{BBE388C1-F2AF-E557-2A2B-EA61039492E4}"/>
          </ac:spMkLst>
        </pc:spChg>
        <pc:spChg chg="mod">
          <ac:chgData name="Carlos Alvarez H." userId="b51ed81b6170e6e1" providerId="LiveId" clId="{A1478600-FF56-4E26-AAA0-F044ED848495}" dt="2024-07-08T15:33:24.059" v="572" actId="208"/>
          <ac:spMkLst>
            <pc:docMk/>
            <pc:sldMk cId="2736943281" sldId="267"/>
            <ac:spMk id="6" creationId="{327C56ED-7934-D43B-52D3-AFF48F04D3AD}"/>
          </ac:spMkLst>
        </pc:spChg>
        <pc:spChg chg="del mod">
          <ac:chgData name="Carlos Alvarez H." userId="b51ed81b6170e6e1" providerId="LiveId" clId="{A1478600-FF56-4E26-AAA0-F044ED848495}" dt="2024-07-08T15:29:52.379" v="526" actId="478"/>
          <ac:spMkLst>
            <pc:docMk/>
            <pc:sldMk cId="2736943281" sldId="267"/>
            <ac:spMk id="13" creationId="{68A37EAE-8DC3-D6DF-6610-3632B66D1A96}"/>
          </ac:spMkLst>
        </pc:spChg>
        <pc:spChg chg="mod">
          <ac:chgData name="Carlos Alvarez H." userId="b51ed81b6170e6e1" providerId="LiveId" clId="{A1478600-FF56-4E26-AAA0-F044ED848495}" dt="2024-07-08T15:33:24.059" v="572" actId="208"/>
          <ac:spMkLst>
            <pc:docMk/>
            <pc:sldMk cId="2736943281" sldId="267"/>
            <ac:spMk id="16" creationId="{F366103F-B5EC-7544-2CBF-249B2155A31F}"/>
          </ac:spMkLst>
        </pc:spChg>
        <pc:spChg chg="add mod">
          <ac:chgData name="Carlos Alvarez H." userId="b51ed81b6170e6e1" providerId="LiveId" clId="{A1478600-FF56-4E26-AAA0-F044ED848495}" dt="2024-07-08T15:33:24.059" v="572" actId="208"/>
          <ac:spMkLst>
            <pc:docMk/>
            <pc:sldMk cId="2736943281" sldId="267"/>
            <ac:spMk id="26" creationId="{34DE336D-0243-7E52-C773-EA3F2C60A0DF}"/>
          </ac:spMkLst>
        </pc:spChg>
        <pc:picChg chg="mod">
          <ac:chgData name="Carlos Alvarez H." userId="b51ed81b6170e6e1" providerId="LiveId" clId="{A1478600-FF56-4E26-AAA0-F044ED848495}" dt="2024-07-08T15:29:29.411" v="523" actId="1076"/>
          <ac:picMkLst>
            <pc:docMk/>
            <pc:sldMk cId="2736943281" sldId="267"/>
            <ac:picMk id="4" creationId="{9776AF79-A0C8-B4D2-1E90-B64644A6FCBF}"/>
          </ac:picMkLst>
        </pc:picChg>
        <pc:cxnChg chg="mod">
          <ac:chgData name="Carlos Alvarez H." userId="b51ed81b6170e6e1" providerId="LiveId" clId="{A1478600-FF56-4E26-AAA0-F044ED848495}" dt="2024-07-08T15:33:24.059" v="572" actId="208"/>
          <ac:cxnSpMkLst>
            <pc:docMk/>
            <pc:sldMk cId="2736943281" sldId="267"/>
            <ac:cxnSpMk id="18" creationId="{18897EC8-4B4B-9F04-411F-DFA689EF10E8}"/>
          </ac:cxnSpMkLst>
        </pc:cxnChg>
        <pc:cxnChg chg="del mod">
          <ac:chgData name="Carlos Alvarez H." userId="b51ed81b6170e6e1" providerId="LiveId" clId="{A1478600-FF56-4E26-AAA0-F044ED848495}" dt="2024-07-08T15:29:53.942" v="527" actId="478"/>
          <ac:cxnSpMkLst>
            <pc:docMk/>
            <pc:sldMk cId="2736943281" sldId="267"/>
            <ac:cxnSpMk id="19" creationId="{3BA0B988-BADA-5990-599C-969FB1180E10}"/>
          </ac:cxnSpMkLst>
        </pc:cxnChg>
        <pc:cxnChg chg="mod">
          <ac:chgData name="Carlos Alvarez H." userId="b51ed81b6170e6e1" providerId="LiveId" clId="{A1478600-FF56-4E26-AAA0-F044ED848495}" dt="2024-07-08T15:33:24.059" v="572" actId="208"/>
          <ac:cxnSpMkLst>
            <pc:docMk/>
            <pc:sldMk cId="2736943281" sldId="267"/>
            <ac:cxnSpMk id="22" creationId="{7EDB3EA6-E03A-9501-E486-5F1741522480}"/>
          </ac:cxnSpMkLst>
        </pc:cxnChg>
      </pc:sldChg>
      <pc:sldChg chg="addSp delSp modSp new mod modAnim">
        <pc:chgData name="Carlos Alvarez H." userId="b51ed81b6170e6e1" providerId="LiveId" clId="{A1478600-FF56-4E26-AAA0-F044ED848495}" dt="2024-07-08T16:22:12.545" v="911"/>
        <pc:sldMkLst>
          <pc:docMk/>
          <pc:sldMk cId="3212796964" sldId="267"/>
        </pc:sldMkLst>
        <pc:spChg chg="mod">
          <ac:chgData name="Carlos Alvarez H." userId="b51ed81b6170e6e1" providerId="LiveId" clId="{A1478600-FF56-4E26-AAA0-F044ED848495}" dt="2024-07-08T15:42:32.026" v="723" actId="20577"/>
          <ac:spMkLst>
            <pc:docMk/>
            <pc:sldMk cId="3212796964" sldId="267"/>
            <ac:spMk id="2" creationId="{1688974D-8FEE-5ED7-7D5D-523EEE0DEED7}"/>
          </ac:spMkLst>
        </pc:spChg>
        <pc:spChg chg="del">
          <ac:chgData name="Carlos Alvarez H." userId="b51ed81b6170e6e1" providerId="LiveId" clId="{A1478600-FF56-4E26-AAA0-F044ED848495}" dt="2024-07-08T15:47:08.524" v="724" actId="478"/>
          <ac:spMkLst>
            <pc:docMk/>
            <pc:sldMk cId="3212796964" sldId="267"/>
            <ac:spMk id="3" creationId="{64E17F4F-6048-F666-F748-62AF22D9A892}"/>
          </ac:spMkLst>
        </pc:spChg>
        <pc:spChg chg="add del">
          <ac:chgData name="Carlos Alvarez H." userId="b51ed81b6170e6e1" providerId="LiveId" clId="{A1478600-FF56-4E26-AAA0-F044ED848495}" dt="2024-07-08T15:48:19.970" v="729" actId="478"/>
          <ac:spMkLst>
            <pc:docMk/>
            <pc:sldMk cId="3212796964" sldId="267"/>
            <ac:spMk id="6" creationId="{A9D4A488-1FB8-E474-1682-FEEE04288673}"/>
          </ac:spMkLst>
        </pc:spChg>
        <pc:spChg chg="add mod">
          <ac:chgData name="Carlos Alvarez H." userId="b51ed81b6170e6e1" providerId="LiveId" clId="{A1478600-FF56-4E26-AAA0-F044ED848495}" dt="2024-07-08T15:49:37.966" v="742" actId="693"/>
          <ac:spMkLst>
            <pc:docMk/>
            <pc:sldMk cId="3212796964" sldId="267"/>
            <ac:spMk id="9" creationId="{B33990B5-D119-09B9-403D-2FD96911E315}"/>
          </ac:spMkLst>
        </pc:spChg>
        <pc:spChg chg="add mod">
          <ac:chgData name="Carlos Alvarez H." userId="b51ed81b6170e6e1" providerId="LiveId" clId="{A1478600-FF56-4E26-AAA0-F044ED848495}" dt="2024-07-08T15:49:54.631" v="754" actId="14100"/>
          <ac:spMkLst>
            <pc:docMk/>
            <pc:sldMk cId="3212796964" sldId="267"/>
            <ac:spMk id="10" creationId="{DC7CD20F-61FB-3347-03D0-9429F0E0BED8}"/>
          </ac:spMkLst>
        </pc:spChg>
        <pc:spChg chg="add mod">
          <ac:chgData name="Carlos Alvarez H." userId="b51ed81b6170e6e1" providerId="LiveId" clId="{A1478600-FF56-4E26-AAA0-F044ED848495}" dt="2024-07-08T15:50:20.641" v="758" actId="1076"/>
          <ac:spMkLst>
            <pc:docMk/>
            <pc:sldMk cId="3212796964" sldId="267"/>
            <ac:spMk id="11" creationId="{91456E01-C8CA-84AA-6E6C-FEE9B80F904D}"/>
          </ac:spMkLst>
        </pc:spChg>
        <pc:spChg chg="add mod">
          <ac:chgData name="Carlos Alvarez H." userId="b51ed81b6170e6e1" providerId="LiveId" clId="{A1478600-FF56-4E26-AAA0-F044ED848495}" dt="2024-07-08T15:50:27.315" v="761" actId="20577"/>
          <ac:spMkLst>
            <pc:docMk/>
            <pc:sldMk cId="3212796964" sldId="267"/>
            <ac:spMk id="12" creationId="{151EAC94-88A0-C153-F59A-70C057803365}"/>
          </ac:spMkLst>
        </pc:spChg>
        <pc:spChg chg="add mod">
          <ac:chgData name="Carlos Alvarez H." userId="b51ed81b6170e6e1" providerId="LiveId" clId="{A1478600-FF56-4E26-AAA0-F044ED848495}" dt="2024-07-08T15:51:29.552" v="778" actId="1036"/>
          <ac:spMkLst>
            <pc:docMk/>
            <pc:sldMk cId="3212796964" sldId="267"/>
            <ac:spMk id="13" creationId="{2273EC04-A7CD-EF88-3DD2-A06973F0CD80}"/>
          </ac:spMkLst>
        </pc:spChg>
        <pc:spChg chg="add mod">
          <ac:chgData name="Carlos Alvarez H." userId="b51ed81b6170e6e1" providerId="LiveId" clId="{A1478600-FF56-4E26-AAA0-F044ED848495}" dt="2024-07-08T15:50:53.275" v="765" actId="20577"/>
          <ac:spMkLst>
            <pc:docMk/>
            <pc:sldMk cId="3212796964" sldId="267"/>
            <ac:spMk id="14" creationId="{6DD3B25A-C1B3-69AA-F878-9F784CDA2A9E}"/>
          </ac:spMkLst>
        </pc:spChg>
        <pc:spChg chg="add mod">
          <ac:chgData name="Carlos Alvarez H." userId="b51ed81b6170e6e1" providerId="LiveId" clId="{A1478600-FF56-4E26-AAA0-F044ED848495}" dt="2024-07-08T15:51:03.684" v="767" actId="1076"/>
          <ac:spMkLst>
            <pc:docMk/>
            <pc:sldMk cId="3212796964" sldId="267"/>
            <ac:spMk id="15" creationId="{49F1AE91-E03E-2F8C-564C-05849E22BB55}"/>
          </ac:spMkLst>
        </pc:spChg>
        <pc:spChg chg="add mod">
          <ac:chgData name="Carlos Alvarez H." userId="b51ed81b6170e6e1" providerId="LiveId" clId="{A1478600-FF56-4E26-AAA0-F044ED848495}" dt="2024-07-08T15:51:11.149" v="769" actId="20577"/>
          <ac:spMkLst>
            <pc:docMk/>
            <pc:sldMk cId="3212796964" sldId="267"/>
            <ac:spMk id="16" creationId="{5A73BBF8-6982-9C31-20BB-6498C5097057}"/>
          </ac:spMkLst>
        </pc:spChg>
        <pc:spChg chg="add mod">
          <ac:chgData name="Carlos Alvarez H." userId="b51ed81b6170e6e1" providerId="LiveId" clId="{A1478600-FF56-4E26-AAA0-F044ED848495}" dt="2024-07-08T15:52:09.105" v="791" actId="14100"/>
          <ac:spMkLst>
            <pc:docMk/>
            <pc:sldMk cId="3212796964" sldId="267"/>
            <ac:spMk id="17" creationId="{308DAFD0-32F5-A989-271D-7DD7F4C31FF8}"/>
          </ac:spMkLst>
        </pc:spChg>
        <pc:spChg chg="add mod">
          <ac:chgData name="Carlos Alvarez H." userId="b51ed81b6170e6e1" providerId="LiveId" clId="{A1478600-FF56-4E26-AAA0-F044ED848495}" dt="2024-07-08T15:52:16.229" v="793" actId="20577"/>
          <ac:spMkLst>
            <pc:docMk/>
            <pc:sldMk cId="3212796964" sldId="267"/>
            <ac:spMk id="18" creationId="{CB35337A-7E00-B931-749D-D552F1C55030}"/>
          </ac:spMkLst>
        </pc:spChg>
        <pc:spChg chg="add mod">
          <ac:chgData name="Carlos Alvarez H." userId="b51ed81b6170e6e1" providerId="LiveId" clId="{A1478600-FF56-4E26-AAA0-F044ED848495}" dt="2024-07-08T16:00:59.229" v="835" actId="1076"/>
          <ac:spMkLst>
            <pc:docMk/>
            <pc:sldMk cId="3212796964" sldId="267"/>
            <ac:spMk id="20" creationId="{02304D75-AF3F-E7A6-463A-5AA25662D072}"/>
          </ac:spMkLst>
        </pc:spChg>
        <pc:spChg chg="add mod">
          <ac:chgData name="Carlos Alvarez H." userId="b51ed81b6170e6e1" providerId="LiveId" clId="{A1478600-FF56-4E26-AAA0-F044ED848495}" dt="2024-07-08T16:00:59.229" v="835" actId="1076"/>
          <ac:spMkLst>
            <pc:docMk/>
            <pc:sldMk cId="3212796964" sldId="267"/>
            <ac:spMk id="21" creationId="{9037EAC3-A280-9492-C6BE-16830003EE87}"/>
          </ac:spMkLst>
        </pc:spChg>
        <pc:spChg chg="add mod">
          <ac:chgData name="Carlos Alvarez H." userId="b51ed81b6170e6e1" providerId="LiveId" clId="{A1478600-FF56-4E26-AAA0-F044ED848495}" dt="2024-07-08T16:00:59.229" v="835" actId="1076"/>
          <ac:spMkLst>
            <pc:docMk/>
            <pc:sldMk cId="3212796964" sldId="267"/>
            <ac:spMk id="22" creationId="{7EAEC972-D2C5-8F18-9B50-A00EE5A21F10}"/>
          </ac:spMkLst>
        </pc:spChg>
        <pc:spChg chg="add mod">
          <ac:chgData name="Carlos Alvarez H." userId="b51ed81b6170e6e1" providerId="LiveId" clId="{A1478600-FF56-4E26-AAA0-F044ED848495}" dt="2024-07-08T16:00:59.229" v="835" actId="1076"/>
          <ac:spMkLst>
            <pc:docMk/>
            <pc:sldMk cId="3212796964" sldId="267"/>
            <ac:spMk id="23" creationId="{6E889FA7-172D-8859-2DBA-8910892F952C}"/>
          </ac:spMkLst>
        </pc:spChg>
        <pc:spChg chg="add mod">
          <ac:chgData name="Carlos Alvarez H." userId="b51ed81b6170e6e1" providerId="LiveId" clId="{A1478600-FF56-4E26-AAA0-F044ED848495}" dt="2024-07-08T16:03:14.159" v="845" actId="14100"/>
          <ac:spMkLst>
            <pc:docMk/>
            <pc:sldMk cId="3212796964" sldId="267"/>
            <ac:spMk id="26" creationId="{C1C2CC6E-93F0-DEF9-225E-27371F61757E}"/>
          </ac:spMkLst>
        </pc:spChg>
        <pc:spChg chg="add mod">
          <ac:chgData name="Carlos Alvarez H." userId="b51ed81b6170e6e1" providerId="LiveId" clId="{A1478600-FF56-4E26-AAA0-F044ED848495}" dt="2024-07-08T16:03:22.327" v="847" actId="20577"/>
          <ac:spMkLst>
            <pc:docMk/>
            <pc:sldMk cId="3212796964" sldId="267"/>
            <ac:spMk id="27" creationId="{3BE19681-4ED4-E55D-4CC0-8A572DABA166}"/>
          </ac:spMkLst>
        </pc:spChg>
        <pc:spChg chg="add mod">
          <ac:chgData name="Carlos Alvarez H." userId="b51ed81b6170e6e1" providerId="LiveId" clId="{A1478600-FF56-4E26-AAA0-F044ED848495}" dt="2024-07-08T16:03:37.831" v="851" actId="14100"/>
          <ac:spMkLst>
            <pc:docMk/>
            <pc:sldMk cId="3212796964" sldId="267"/>
            <ac:spMk id="28" creationId="{F0CCF9F6-C7E6-2C65-7343-D48E3B0FB1EF}"/>
          </ac:spMkLst>
        </pc:spChg>
        <pc:spChg chg="add mod">
          <ac:chgData name="Carlos Alvarez H." userId="b51ed81b6170e6e1" providerId="LiveId" clId="{A1478600-FF56-4E26-AAA0-F044ED848495}" dt="2024-07-08T16:03:49.537" v="854" actId="20577"/>
          <ac:spMkLst>
            <pc:docMk/>
            <pc:sldMk cId="3212796964" sldId="267"/>
            <ac:spMk id="29" creationId="{1214DCB8-D1B7-53C2-0511-F26556387B28}"/>
          </ac:spMkLst>
        </pc:spChg>
        <pc:spChg chg="add mod">
          <ac:chgData name="Carlos Alvarez H." userId="b51ed81b6170e6e1" providerId="LiveId" clId="{A1478600-FF56-4E26-AAA0-F044ED848495}" dt="2024-07-08T16:13:41.066" v="894" actId="1037"/>
          <ac:spMkLst>
            <pc:docMk/>
            <pc:sldMk cId="3212796964" sldId="267"/>
            <ac:spMk id="32" creationId="{DA08CC09-7170-E8D9-5523-313909FFC061}"/>
          </ac:spMkLst>
        </pc:spChg>
        <pc:spChg chg="add mod">
          <ac:chgData name="Carlos Alvarez H." userId="b51ed81b6170e6e1" providerId="LiveId" clId="{A1478600-FF56-4E26-AAA0-F044ED848495}" dt="2024-07-08T16:13:53.087" v="898" actId="20577"/>
          <ac:spMkLst>
            <pc:docMk/>
            <pc:sldMk cId="3212796964" sldId="267"/>
            <ac:spMk id="33" creationId="{D7762060-BB1F-747F-9D8D-4A101166C411}"/>
          </ac:spMkLst>
        </pc:spChg>
        <pc:spChg chg="add mod">
          <ac:chgData name="Carlos Alvarez H." userId="b51ed81b6170e6e1" providerId="LiveId" clId="{A1478600-FF56-4E26-AAA0-F044ED848495}" dt="2024-07-08T16:14:54.948" v="902" actId="14100"/>
          <ac:spMkLst>
            <pc:docMk/>
            <pc:sldMk cId="3212796964" sldId="267"/>
            <ac:spMk id="34" creationId="{94BA4FC6-EECC-2C78-B1A6-FD79A8FCED66}"/>
          </ac:spMkLst>
        </pc:spChg>
        <pc:spChg chg="add mod">
          <ac:chgData name="Carlos Alvarez H." userId="b51ed81b6170e6e1" providerId="LiveId" clId="{A1478600-FF56-4E26-AAA0-F044ED848495}" dt="2024-07-08T16:14:58.117" v="904" actId="20577"/>
          <ac:spMkLst>
            <pc:docMk/>
            <pc:sldMk cId="3212796964" sldId="267"/>
            <ac:spMk id="35" creationId="{F23AB268-DF9D-E7A5-3DE1-52D85FA5E8DD}"/>
          </ac:spMkLst>
        </pc:spChg>
        <pc:picChg chg="add mod">
          <ac:chgData name="Carlos Alvarez H." userId="b51ed81b6170e6e1" providerId="LiveId" clId="{A1478600-FF56-4E26-AAA0-F044ED848495}" dt="2024-07-08T15:47:17.710" v="727" actId="1076"/>
          <ac:picMkLst>
            <pc:docMk/>
            <pc:sldMk cId="3212796964" sldId="267"/>
            <ac:picMk id="5" creationId="{EDCF2AF8-EA16-D865-5960-2B140DB589C9}"/>
          </ac:picMkLst>
        </pc:picChg>
        <pc:picChg chg="add mod">
          <ac:chgData name="Carlos Alvarez H." userId="b51ed81b6170e6e1" providerId="LiveId" clId="{A1478600-FF56-4E26-AAA0-F044ED848495}" dt="2024-07-08T15:49:06.823" v="738" actId="14100"/>
          <ac:picMkLst>
            <pc:docMk/>
            <pc:sldMk cId="3212796964" sldId="267"/>
            <ac:picMk id="8" creationId="{F5C54949-BB99-2009-B046-D4E7ED973CA8}"/>
          </ac:picMkLst>
        </pc:picChg>
        <pc:picChg chg="add mod">
          <ac:chgData name="Carlos Alvarez H." userId="b51ed81b6170e6e1" providerId="LiveId" clId="{A1478600-FF56-4E26-AAA0-F044ED848495}" dt="2024-07-08T16:00:59.229" v="835" actId="1076"/>
          <ac:picMkLst>
            <pc:docMk/>
            <pc:sldMk cId="3212796964" sldId="267"/>
            <ac:picMk id="19" creationId="{07653F50-EC72-BB73-EE27-DFAD403BE14B}"/>
          </ac:picMkLst>
        </pc:picChg>
        <pc:picChg chg="add mod">
          <ac:chgData name="Carlos Alvarez H." userId="b51ed81b6170e6e1" providerId="LiveId" clId="{A1478600-FF56-4E26-AAA0-F044ED848495}" dt="2024-07-08T16:02:29.868" v="842" actId="1076"/>
          <ac:picMkLst>
            <pc:docMk/>
            <pc:sldMk cId="3212796964" sldId="267"/>
            <ac:picMk id="25" creationId="{2D165FD8-41A1-AE82-357A-2AC0E3C3B1FE}"/>
          </ac:picMkLst>
        </pc:picChg>
        <pc:picChg chg="add mod">
          <ac:chgData name="Carlos Alvarez H." userId="b51ed81b6170e6e1" providerId="LiveId" clId="{A1478600-FF56-4E26-AAA0-F044ED848495}" dt="2024-07-08T16:09:41.615" v="884" actId="1037"/>
          <ac:picMkLst>
            <pc:docMk/>
            <pc:sldMk cId="3212796964" sldId="267"/>
            <ac:picMk id="31" creationId="{B64153E8-CBB3-D9E3-4E28-055D503423DD}"/>
          </ac:picMkLst>
        </pc:picChg>
        <pc:picChg chg="add mod">
          <ac:chgData name="Carlos Alvarez H." userId="b51ed81b6170e6e1" providerId="LiveId" clId="{A1478600-FF56-4E26-AAA0-F044ED848495}" dt="2024-07-08T16:21:58.817" v="910" actId="1076"/>
          <ac:picMkLst>
            <pc:docMk/>
            <pc:sldMk cId="3212796964" sldId="267"/>
            <ac:picMk id="37" creationId="{C8E012E2-F085-0024-7FC6-685F6BA99502}"/>
          </ac:picMkLst>
        </pc:picChg>
      </pc:sldChg>
      <pc:sldChg chg="addSp delSp modSp add del mod modAnim">
        <pc:chgData name="Carlos Alvarez H." userId="b51ed81b6170e6e1" providerId="LiveId" clId="{A1478600-FF56-4E26-AAA0-F044ED848495}" dt="2024-07-08T16:13:11.639" v="890" actId="47"/>
        <pc:sldMkLst>
          <pc:docMk/>
          <pc:sldMk cId="599974147" sldId="268"/>
        </pc:sldMkLst>
        <pc:spChg chg="add mod">
          <ac:chgData name="Carlos Alvarez H." userId="b51ed81b6170e6e1" providerId="LiveId" clId="{A1478600-FF56-4E26-AAA0-F044ED848495}" dt="2024-07-08T15:58:19.639" v="819" actId="1076"/>
          <ac:spMkLst>
            <pc:docMk/>
            <pc:sldMk cId="599974147" sldId="268"/>
            <ac:spMk id="6" creationId="{6EEB6900-FE26-9783-9671-D085814F284D}"/>
          </ac:spMkLst>
        </pc:spChg>
        <pc:spChg chg="add mod">
          <ac:chgData name="Carlos Alvarez H." userId="b51ed81b6170e6e1" providerId="LiveId" clId="{A1478600-FF56-4E26-AAA0-F044ED848495}" dt="2024-07-08T15:58:19.639" v="819" actId="1076"/>
          <ac:spMkLst>
            <pc:docMk/>
            <pc:sldMk cId="599974147" sldId="268"/>
            <ac:spMk id="7" creationId="{D5EB1E1C-0CE9-DD97-DEC4-2E144431F2A2}"/>
          </ac:spMkLst>
        </pc:spChg>
        <pc:spChg chg="del">
          <ac:chgData name="Carlos Alvarez H." userId="b51ed81b6170e6e1" providerId="LiveId" clId="{A1478600-FF56-4E26-AAA0-F044ED848495}" dt="2024-07-08T15:57:54.757" v="812" actId="478"/>
          <ac:spMkLst>
            <pc:docMk/>
            <pc:sldMk cId="599974147" sldId="268"/>
            <ac:spMk id="9" creationId="{B33990B5-D119-09B9-403D-2FD96911E315}"/>
          </ac:spMkLst>
        </pc:spChg>
        <pc:spChg chg="del mod">
          <ac:chgData name="Carlos Alvarez H." userId="b51ed81b6170e6e1" providerId="LiveId" clId="{A1478600-FF56-4E26-AAA0-F044ED848495}" dt="2024-07-08T16:00:30.678" v="833" actId="478"/>
          <ac:spMkLst>
            <pc:docMk/>
            <pc:sldMk cId="599974147" sldId="268"/>
            <ac:spMk id="10" creationId="{DC7CD20F-61FB-3347-03D0-9429F0E0BED8}"/>
          </ac:spMkLst>
        </pc:spChg>
        <pc:spChg chg="del">
          <ac:chgData name="Carlos Alvarez H." userId="b51ed81b6170e6e1" providerId="LiveId" clId="{A1478600-FF56-4E26-AAA0-F044ED848495}" dt="2024-07-08T15:57:54.015" v="811" actId="478"/>
          <ac:spMkLst>
            <pc:docMk/>
            <pc:sldMk cId="599974147" sldId="268"/>
            <ac:spMk id="11" creationId="{91456E01-C8CA-84AA-6E6C-FEE9B80F904D}"/>
          </ac:spMkLst>
        </pc:spChg>
        <pc:spChg chg="del mod">
          <ac:chgData name="Carlos Alvarez H." userId="b51ed81b6170e6e1" providerId="LiveId" clId="{A1478600-FF56-4E26-AAA0-F044ED848495}" dt="2024-07-08T16:00:30.678" v="833" actId="478"/>
          <ac:spMkLst>
            <pc:docMk/>
            <pc:sldMk cId="599974147" sldId="268"/>
            <ac:spMk id="12" creationId="{151EAC94-88A0-C153-F59A-70C057803365}"/>
          </ac:spMkLst>
        </pc:spChg>
        <pc:spChg chg="del">
          <ac:chgData name="Carlos Alvarez H." userId="b51ed81b6170e6e1" providerId="LiveId" clId="{A1478600-FF56-4E26-AAA0-F044ED848495}" dt="2024-07-08T15:57:57.868" v="814" actId="478"/>
          <ac:spMkLst>
            <pc:docMk/>
            <pc:sldMk cId="599974147" sldId="268"/>
            <ac:spMk id="13" creationId="{2273EC04-A7CD-EF88-3DD2-A06973F0CD80}"/>
          </ac:spMkLst>
        </pc:spChg>
        <pc:spChg chg="del">
          <ac:chgData name="Carlos Alvarez H." userId="b51ed81b6170e6e1" providerId="LiveId" clId="{A1478600-FF56-4E26-AAA0-F044ED848495}" dt="2024-07-08T15:57:56.586" v="813" actId="478"/>
          <ac:spMkLst>
            <pc:docMk/>
            <pc:sldMk cId="599974147" sldId="268"/>
            <ac:spMk id="14" creationId="{6DD3B25A-C1B3-69AA-F878-9F784CDA2A9E}"/>
          </ac:spMkLst>
        </pc:spChg>
        <pc:spChg chg="del">
          <ac:chgData name="Carlos Alvarez H." userId="b51ed81b6170e6e1" providerId="LiveId" clId="{A1478600-FF56-4E26-AAA0-F044ED848495}" dt="2024-07-08T15:57:58.973" v="815" actId="478"/>
          <ac:spMkLst>
            <pc:docMk/>
            <pc:sldMk cId="599974147" sldId="268"/>
            <ac:spMk id="15" creationId="{49F1AE91-E03E-2F8C-564C-05849E22BB55}"/>
          </ac:spMkLst>
        </pc:spChg>
        <pc:spChg chg="del">
          <ac:chgData name="Carlos Alvarez H." userId="b51ed81b6170e6e1" providerId="LiveId" clId="{A1478600-FF56-4E26-AAA0-F044ED848495}" dt="2024-07-08T15:58:00.583" v="816" actId="478"/>
          <ac:spMkLst>
            <pc:docMk/>
            <pc:sldMk cId="599974147" sldId="268"/>
            <ac:spMk id="16" creationId="{5A73BBF8-6982-9C31-20BB-6498C5097057}"/>
          </ac:spMkLst>
        </pc:spChg>
        <pc:spChg chg="del">
          <ac:chgData name="Carlos Alvarez H." userId="b51ed81b6170e6e1" providerId="LiveId" clId="{A1478600-FF56-4E26-AAA0-F044ED848495}" dt="2024-07-08T15:58:04.506" v="818" actId="478"/>
          <ac:spMkLst>
            <pc:docMk/>
            <pc:sldMk cId="599974147" sldId="268"/>
            <ac:spMk id="17" creationId="{308DAFD0-32F5-A989-271D-7DD7F4C31FF8}"/>
          </ac:spMkLst>
        </pc:spChg>
        <pc:spChg chg="del">
          <ac:chgData name="Carlos Alvarez H." userId="b51ed81b6170e6e1" providerId="LiveId" clId="{A1478600-FF56-4E26-AAA0-F044ED848495}" dt="2024-07-08T15:58:03.758" v="817" actId="478"/>
          <ac:spMkLst>
            <pc:docMk/>
            <pc:sldMk cId="599974147" sldId="268"/>
            <ac:spMk id="18" creationId="{CB35337A-7E00-B931-749D-D552F1C55030}"/>
          </ac:spMkLst>
        </pc:spChg>
        <pc:spChg chg="add mod">
          <ac:chgData name="Carlos Alvarez H." userId="b51ed81b6170e6e1" providerId="LiveId" clId="{A1478600-FF56-4E26-AAA0-F044ED848495}" dt="2024-07-08T15:58:19.639" v="819" actId="1076"/>
          <ac:spMkLst>
            <pc:docMk/>
            <pc:sldMk cId="599974147" sldId="268"/>
            <ac:spMk id="19" creationId="{5E16A0AF-D8AC-3A86-5381-BA9B1B663B3A}"/>
          </ac:spMkLst>
        </pc:spChg>
        <pc:spChg chg="add mod">
          <ac:chgData name="Carlos Alvarez H." userId="b51ed81b6170e6e1" providerId="LiveId" clId="{A1478600-FF56-4E26-AAA0-F044ED848495}" dt="2024-07-08T15:58:19.639" v="819" actId="1076"/>
          <ac:spMkLst>
            <pc:docMk/>
            <pc:sldMk cId="599974147" sldId="268"/>
            <ac:spMk id="20" creationId="{44C70115-5EA9-CD64-1D9C-569CC7BA3CF1}"/>
          </ac:spMkLst>
        </pc:spChg>
        <pc:picChg chg="add mod">
          <ac:chgData name="Carlos Alvarez H." userId="b51ed81b6170e6e1" providerId="LiveId" clId="{A1478600-FF56-4E26-AAA0-F044ED848495}" dt="2024-07-08T15:58:19.639" v="819" actId="1076"/>
          <ac:picMkLst>
            <pc:docMk/>
            <pc:sldMk cId="599974147" sldId="268"/>
            <ac:picMk id="4" creationId="{3EA6887D-446B-9B32-4EAE-059CB1B25D32}"/>
          </ac:picMkLst>
        </pc:picChg>
        <pc:picChg chg="add del mod">
          <ac:chgData name="Carlos Alvarez H." userId="b51ed81b6170e6e1" providerId="LiveId" clId="{A1478600-FF56-4E26-AAA0-F044ED848495}" dt="2024-07-08T15:58:41.709" v="822" actId="478"/>
          <ac:picMkLst>
            <pc:docMk/>
            <pc:sldMk cId="599974147" sldId="268"/>
            <ac:picMk id="22" creationId="{75F63756-68DE-E90E-3518-695597C46789}"/>
          </ac:picMkLst>
        </pc:picChg>
      </pc:sldChg>
    </pc:docChg>
  </pc:docChgLst>
  <pc:docChgLst>
    <pc:chgData name="Carlos Alvarez H." userId="b51ed81b6170e6e1" providerId="LiveId" clId="{F5E69D36-F7B0-4B64-B433-3B39D1D85804}"/>
    <pc:docChg chg="custSel delSld modSld">
      <pc:chgData name="Carlos Alvarez H." userId="b51ed81b6170e6e1" providerId="LiveId" clId="{F5E69D36-F7B0-4B64-B433-3B39D1D85804}" dt="2024-07-08T19:00:05.719" v="25" actId="47"/>
      <pc:docMkLst>
        <pc:docMk/>
      </pc:docMkLst>
      <pc:sldChg chg="addSp delSp modSp mod">
        <pc:chgData name="Carlos Alvarez H." userId="b51ed81b6170e6e1" providerId="LiveId" clId="{F5E69D36-F7B0-4B64-B433-3B39D1D85804}" dt="2024-07-08T19:00:01.201" v="20" actId="478"/>
        <pc:sldMkLst>
          <pc:docMk/>
          <pc:sldMk cId="2956327554" sldId="256"/>
        </pc:sldMkLst>
        <pc:spChg chg="mod">
          <ac:chgData name="Carlos Alvarez H." userId="b51ed81b6170e6e1" providerId="LiveId" clId="{F5E69D36-F7B0-4B64-B433-3B39D1D85804}" dt="2024-07-08T18:59:55.636" v="18" actId="20577"/>
          <ac:spMkLst>
            <pc:docMk/>
            <pc:sldMk cId="2956327554" sldId="256"/>
            <ac:spMk id="2" creationId="{16A628C1-94E9-A526-475F-CD5D30822EF3}"/>
          </ac:spMkLst>
        </pc:spChg>
        <pc:spChg chg="del">
          <ac:chgData name="Carlos Alvarez H." userId="b51ed81b6170e6e1" providerId="LiveId" clId="{F5E69D36-F7B0-4B64-B433-3B39D1D85804}" dt="2024-07-08T18:59:58.646" v="19" actId="478"/>
          <ac:spMkLst>
            <pc:docMk/>
            <pc:sldMk cId="2956327554" sldId="256"/>
            <ac:spMk id="3" creationId="{D21FA159-4796-8F1A-65EE-75B6CC561886}"/>
          </ac:spMkLst>
        </pc:spChg>
        <pc:spChg chg="add del mod">
          <ac:chgData name="Carlos Alvarez H." userId="b51ed81b6170e6e1" providerId="LiveId" clId="{F5E69D36-F7B0-4B64-B433-3B39D1D85804}" dt="2024-07-08T19:00:01.201" v="20" actId="478"/>
          <ac:spMkLst>
            <pc:docMk/>
            <pc:sldMk cId="2956327554" sldId="256"/>
            <ac:spMk id="5" creationId="{642C9BE5-2341-3253-59CE-ACA15D1630DF}"/>
          </ac:spMkLst>
        </pc:spChg>
      </pc:sldChg>
      <pc:sldChg chg="del">
        <pc:chgData name="Carlos Alvarez H." userId="b51ed81b6170e6e1" providerId="LiveId" clId="{F5E69D36-F7B0-4B64-B433-3B39D1D85804}" dt="2024-07-08T19:00:03.377" v="21" actId="47"/>
        <pc:sldMkLst>
          <pc:docMk/>
          <pc:sldMk cId="0" sldId="258"/>
        </pc:sldMkLst>
      </pc:sldChg>
      <pc:sldChg chg="del">
        <pc:chgData name="Carlos Alvarez H." userId="b51ed81b6170e6e1" providerId="LiveId" clId="{F5E69D36-F7B0-4B64-B433-3B39D1D85804}" dt="2024-07-08T19:00:04.232" v="22" actId="47"/>
        <pc:sldMkLst>
          <pc:docMk/>
          <pc:sldMk cId="0" sldId="259"/>
        </pc:sldMkLst>
      </pc:sldChg>
      <pc:sldChg chg="del">
        <pc:chgData name="Carlos Alvarez H." userId="b51ed81b6170e6e1" providerId="LiveId" clId="{F5E69D36-F7B0-4B64-B433-3B39D1D85804}" dt="2024-07-08T19:00:04.748" v="23" actId="47"/>
        <pc:sldMkLst>
          <pc:docMk/>
          <pc:sldMk cId="1786223585" sldId="262"/>
        </pc:sldMkLst>
      </pc:sldChg>
      <pc:sldChg chg="del">
        <pc:chgData name="Carlos Alvarez H." userId="b51ed81b6170e6e1" providerId="LiveId" clId="{F5E69D36-F7B0-4B64-B433-3B39D1D85804}" dt="2024-07-08T19:00:05.211" v="24" actId="47"/>
        <pc:sldMkLst>
          <pc:docMk/>
          <pc:sldMk cId="3448148056" sldId="263"/>
        </pc:sldMkLst>
      </pc:sldChg>
      <pc:sldChg chg="del">
        <pc:chgData name="Carlos Alvarez H." userId="b51ed81b6170e6e1" providerId="LiveId" clId="{F5E69D36-F7B0-4B64-B433-3B39D1D85804}" dt="2024-07-08T19:00:05.719" v="25" actId="47"/>
        <pc:sldMkLst>
          <pc:docMk/>
          <pc:sldMk cId="2951467868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B4D74-E9EF-4871-BAF6-C482F58E01E7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A82DB-E91C-4BC5-929E-03E00EA003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686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81068-63A4-9EFD-A0CD-440101BAC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F6B2C7-87C9-1958-1A2E-C9C8E16A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EAAFDA-02F7-CF9D-53F2-BA081619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D0F725-ED31-51F2-D247-89106276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8E867C-F071-BF0F-A14A-23B7F3F0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61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77EB6-4C47-BEFB-6BE6-C7F8BB8C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060C77-BEC6-E129-0308-12C8EBA5E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E86CF-D4FB-48C5-EB37-14981C43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921C09-1AA9-E11B-C6FD-0E6FCCB6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2946A-AFDA-B9A4-4438-695EC908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39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DAB5EE-39C8-2C67-21DE-5946A5FBF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76631F-C968-6049-A235-EBEE370F2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1E74A5-6AED-4DB8-DD43-8F0DD75E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570A4-C4D4-AC99-2CA4-25B9E0C7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04D96-9CEF-718F-747B-A48A0A41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112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F1664-2AC0-6DA6-800F-12E71CF3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1E89DA-3A52-508C-092B-0D7BD80B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948102-2303-8D9D-F4E3-85A4BBD6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D34EC3-01CB-601C-633F-C0C93F38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49C2C-5CFB-B2F6-9DFB-C05DC169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673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FA006-2FDA-8A09-8EED-FFD0412D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03B4E0-948D-57AF-86FA-F9819D924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C67AE7-F170-48A5-939E-95BD9989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31F932-F39E-225A-CB2B-4D967F2F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EC8601-8F4C-001B-DB5A-C4013F17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80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4C4AE-293B-2285-E420-52A8AC58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12E59-CDD0-97D0-498B-E6824FA24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8159F3-ED93-831B-6751-59310B629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C010BB-B24C-C4E7-EAED-ABA11B4C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922BBC-BFF2-7E37-4CD8-2B6F7A1D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ECEE0-D747-6C12-55F3-B11FAE90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570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62E62-D0AA-C86A-307F-7B19A4F7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F1F9B5-8BEC-47A3-938B-D6F2A817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110B9C-63CB-C48A-7199-8AE9A11D9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0F9B75-E756-BE8E-A7D7-7C504BED1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61DDFB-2E39-2C48-BE81-4FA7CB42E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6EF873-6566-3F84-FB45-A6C0D2E5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AACA2B-375C-8163-DE3E-F8A84BEB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CC2F8D-1A34-F783-2C1C-67259F69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98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A6E3C-F062-AA2C-24DC-B8838EE3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8F3A28-4115-2C47-B61A-96847B8E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BA829A-3D12-7DB6-26A1-A071BB46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30C7C2-373E-3BF9-FD7D-23D22C6A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29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D7D919-6E8B-62AB-97A0-AF7150F5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668CAE-739B-5742-075F-185D39A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942BBE-AB56-7D9F-3EC2-65EBD3D3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71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4FD5D-89CE-84ED-D1C6-87B88C65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53684-98FA-C281-8780-49EC7BB0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6130F0-B76B-E941-A559-8911D765E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2E9E85-DEB9-1FD8-36AF-02A964A7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3D6E5C-1F5E-EAF4-67E4-E19002AA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BD05EC-96C2-A8FA-199E-27CCB16B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615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0E9F1-80EB-BBA4-1F73-88278AAF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16489A-B5A6-97E7-7CC6-8291F5FB6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D8B52A-91E9-0C7A-4337-230AFA0CB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C16EE6-70E0-128C-1AD0-2E3D01DD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57F1C7-CA3F-AF3D-2CE2-592EA4A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C83DF5-30AB-947F-0754-64D7CF20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4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531C45-01AC-F623-2716-B38B8727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B2196C-6D5D-E908-B0D4-84FF4772C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37A1B-5540-8B9C-5477-2EF642AB3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A7CA7E-8E81-85E1-C2AD-B8EE3E78B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803B9D-07B1-4926-9418-BFA5ECF52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4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A628C1-94E9-A526-475F-CD5D30822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s-ES" sz="5200" dirty="0"/>
              <a:t>Conexión a </a:t>
            </a:r>
            <a:r>
              <a:rPr lang="es-ES" sz="5200" dirty="0" err="1"/>
              <a:t>DataLake</a:t>
            </a:r>
            <a:endParaRPr lang="es-CO" sz="5200" dirty="0"/>
          </a:p>
        </p:txBody>
      </p:sp>
      <p:pic>
        <p:nvPicPr>
          <p:cNvPr id="7" name="Graphic 6" descr="Base de datos">
            <a:extLst>
              <a:ext uri="{FF2B5EF4-FFF2-40B4-BE49-F238E27FC236}">
                <a16:creationId xmlns:a16="http://schemas.microsoft.com/office/drawing/2014/main" id="{C773D9C1-7E7C-4949-1492-2E9F6D17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Base de datos">
            <a:extLst>
              <a:ext uri="{FF2B5EF4-FFF2-40B4-BE49-F238E27FC236}">
                <a16:creationId xmlns:a16="http://schemas.microsoft.com/office/drawing/2014/main" id="{141BB900-39AF-4FAC-A2B8-B2FE2CC0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2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8974D-8FEE-5ED7-7D5D-523EEE0D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Conexión al </a:t>
            </a:r>
            <a:r>
              <a:rPr lang="es-ES" dirty="0" err="1"/>
              <a:t>DataLake</a:t>
            </a:r>
            <a:r>
              <a:rPr lang="es-ES" dirty="0"/>
              <a:t> desde </a:t>
            </a:r>
            <a:r>
              <a:rPr lang="es-ES" dirty="0" err="1"/>
              <a:t>Power</a:t>
            </a:r>
            <a:r>
              <a:rPr lang="es-ES" dirty="0"/>
              <a:t> BI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CF2AF8-EA16-D865-5960-2B140DB58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96" y="1343025"/>
            <a:ext cx="8783607" cy="55149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C54949-BB99-2009-B046-D4E7ED973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96" y="2049463"/>
            <a:ext cx="1953215" cy="3065462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33990B5-D119-09B9-403D-2FD96911E315}"/>
              </a:ext>
            </a:extLst>
          </p:cNvPr>
          <p:cNvSpPr/>
          <p:nvPr/>
        </p:nvSpPr>
        <p:spPr>
          <a:xfrm>
            <a:off x="2770996" y="1552575"/>
            <a:ext cx="429404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C7CD20F-61FB-3347-03D0-9429F0E0BED8}"/>
              </a:ext>
            </a:extLst>
          </p:cNvPr>
          <p:cNvSpPr/>
          <p:nvPr/>
        </p:nvSpPr>
        <p:spPr>
          <a:xfrm>
            <a:off x="3059587" y="4830618"/>
            <a:ext cx="357868" cy="2032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456E01-C8CA-84AA-6E6C-FEE9B80F904D}"/>
              </a:ext>
            </a:extLst>
          </p:cNvPr>
          <p:cNvSpPr txBox="1"/>
          <p:nvPr/>
        </p:nvSpPr>
        <p:spPr>
          <a:xfrm>
            <a:off x="2462898" y="15525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1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51EAC94-88A0-C153-F59A-70C057803365}"/>
              </a:ext>
            </a:extLst>
          </p:cNvPr>
          <p:cNvSpPr txBox="1"/>
          <p:nvPr/>
        </p:nvSpPr>
        <p:spPr>
          <a:xfrm>
            <a:off x="2751489" y="47455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2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273EC04-A7CD-EF88-3DD2-A06973F0CD80}"/>
              </a:ext>
            </a:extLst>
          </p:cNvPr>
          <p:cNvSpPr/>
          <p:nvPr/>
        </p:nvSpPr>
        <p:spPr>
          <a:xfrm>
            <a:off x="6019842" y="2829045"/>
            <a:ext cx="1236366" cy="25441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DD3B25A-C1B3-69AA-F878-9F784CDA2A9E}"/>
              </a:ext>
            </a:extLst>
          </p:cNvPr>
          <p:cNvSpPr txBox="1"/>
          <p:nvPr/>
        </p:nvSpPr>
        <p:spPr>
          <a:xfrm>
            <a:off x="5711744" y="27736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3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9F1AE91-E03E-2F8C-564C-05849E22BB55}"/>
              </a:ext>
            </a:extLst>
          </p:cNvPr>
          <p:cNvSpPr/>
          <p:nvPr/>
        </p:nvSpPr>
        <p:spPr>
          <a:xfrm>
            <a:off x="7321683" y="3028044"/>
            <a:ext cx="1212231" cy="18934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A73BBF8-6982-9C31-20BB-6498C5097057}"/>
              </a:ext>
            </a:extLst>
          </p:cNvPr>
          <p:cNvSpPr txBox="1"/>
          <p:nvPr/>
        </p:nvSpPr>
        <p:spPr>
          <a:xfrm>
            <a:off x="8551839" y="29380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4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08DAFD0-32F5-A989-271D-7DD7F4C31FF8}"/>
              </a:ext>
            </a:extLst>
          </p:cNvPr>
          <p:cNvSpPr/>
          <p:nvPr/>
        </p:nvSpPr>
        <p:spPr>
          <a:xfrm>
            <a:off x="9060872" y="6446695"/>
            <a:ext cx="610643" cy="25441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B35337A-7E00-B931-749D-D552F1C55030}"/>
              </a:ext>
            </a:extLst>
          </p:cNvPr>
          <p:cNvSpPr txBox="1"/>
          <p:nvPr/>
        </p:nvSpPr>
        <p:spPr>
          <a:xfrm>
            <a:off x="8752774" y="638678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5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7653F50-EC72-BB73-EE27-DFAD403BE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204" y="1947582"/>
            <a:ext cx="6781800" cy="2266950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2304D75-AF3F-E7A6-463A-5AA25662D072}"/>
              </a:ext>
            </a:extLst>
          </p:cNvPr>
          <p:cNvSpPr/>
          <p:nvPr/>
        </p:nvSpPr>
        <p:spPr>
          <a:xfrm>
            <a:off x="2913546" y="2576555"/>
            <a:ext cx="2344339" cy="47105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37EAC3-A280-9492-C6BE-16830003EE87}"/>
              </a:ext>
            </a:extLst>
          </p:cNvPr>
          <p:cNvSpPr txBox="1"/>
          <p:nvPr/>
        </p:nvSpPr>
        <p:spPr>
          <a:xfrm>
            <a:off x="5310868" y="26274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6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EAEC972-D2C5-8F18-9B50-A00EE5A21F10}"/>
              </a:ext>
            </a:extLst>
          </p:cNvPr>
          <p:cNvSpPr/>
          <p:nvPr/>
        </p:nvSpPr>
        <p:spPr>
          <a:xfrm>
            <a:off x="2913546" y="3542777"/>
            <a:ext cx="2344339" cy="3023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E889FA7-172D-8859-2DBA-8910892F952C}"/>
              </a:ext>
            </a:extLst>
          </p:cNvPr>
          <p:cNvSpPr txBox="1"/>
          <p:nvPr/>
        </p:nvSpPr>
        <p:spPr>
          <a:xfrm>
            <a:off x="5310868" y="350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7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2D165FD8-41A1-AE82-357A-2AC0E3C3B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581" y="1278129"/>
            <a:ext cx="6791325" cy="5133975"/>
          </a:xfrm>
          <a:prstGeom prst="rect">
            <a:avLst/>
          </a:prstGeom>
        </p:spPr>
      </p:pic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1C2CC6E-93F0-DEF9-225E-27371F61757E}"/>
              </a:ext>
            </a:extLst>
          </p:cNvPr>
          <p:cNvSpPr/>
          <p:nvPr/>
        </p:nvSpPr>
        <p:spPr>
          <a:xfrm>
            <a:off x="2753866" y="2442151"/>
            <a:ext cx="1330523" cy="3023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BE19681-4ED4-E55D-4CC0-8A572DABA166}"/>
              </a:ext>
            </a:extLst>
          </p:cNvPr>
          <p:cNvSpPr txBox="1"/>
          <p:nvPr/>
        </p:nvSpPr>
        <p:spPr>
          <a:xfrm>
            <a:off x="4157269" y="2391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8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0CCF9F6-C7E6-2C65-7343-D48E3B0FB1EF}"/>
              </a:ext>
            </a:extLst>
          </p:cNvPr>
          <p:cNvSpPr/>
          <p:nvPr/>
        </p:nvSpPr>
        <p:spPr>
          <a:xfrm>
            <a:off x="2639204" y="3111990"/>
            <a:ext cx="6352396" cy="2104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214DCB8-D1B7-53C2-0511-F26556387B28}"/>
              </a:ext>
            </a:extLst>
          </p:cNvPr>
          <p:cNvSpPr txBox="1"/>
          <p:nvPr/>
        </p:nvSpPr>
        <p:spPr>
          <a:xfrm>
            <a:off x="9329458" y="3979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9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B64153E8-CBB3-D9E3-4E28-055D50342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268" y="3298378"/>
            <a:ext cx="6134100" cy="1847850"/>
          </a:xfrm>
          <a:prstGeom prst="rect">
            <a:avLst/>
          </a:prstGeom>
        </p:spPr>
      </p:pic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DA08CC09-7170-E8D9-5523-313909FFC061}"/>
              </a:ext>
            </a:extLst>
          </p:cNvPr>
          <p:cNvSpPr/>
          <p:nvPr/>
        </p:nvSpPr>
        <p:spPr>
          <a:xfrm>
            <a:off x="2773132" y="3264390"/>
            <a:ext cx="3304396" cy="187906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7762060-BB1F-747F-9D8D-4A101166C411}"/>
              </a:ext>
            </a:extLst>
          </p:cNvPr>
          <p:cNvSpPr txBox="1"/>
          <p:nvPr/>
        </p:nvSpPr>
        <p:spPr>
          <a:xfrm>
            <a:off x="6231707" y="396044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10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94BA4FC6-EECC-2C78-B1A6-FD79A8FCED66}"/>
              </a:ext>
            </a:extLst>
          </p:cNvPr>
          <p:cNvSpPr/>
          <p:nvPr/>
        </p:nvSpPr>
        <p:spPr>
          <a:xfrm>
            <a:off x="7318891" y="5808952"/>
            <a:ext cx="798444" cy="3023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23AB268-DF9D-E7A5-3DE1-52D85FA5E8DD}"/>
              </a:ext>
            </a:extLst>
          </p:cNvPr>
          <p:cNvSpPr txBox="1"/>
          <p:nvPr/>
        </p:nvSpPr>
        <p:spPr>
          <a:xfrm>
            <a:off x="6943240" y="577545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11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C8E012E2-F085-0024-7FC6-685F6BA99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724" y="1611368"/>
            <a:ext cx="9660079" cy="491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9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20" grpId="0" animBg="1"/>
      <p:bldP spid="21" grpId="0"/>
      <p:bldP spid="22" grpId="0" animBg="1"/>
      <p:bldP spid="23" grpId="0"/>
      <p:bldP spid="26" grpId="0" animBg="1"/>
      <p:bldP spid="27" grpId="0"/>
      <p:bldP spid="28" grpId="0" animBg="1"/>
      <p:bldP spid="29" grpId="0"/>
      <p:bldP spid="32" grpId="0" animBg="1"/>
      <p:bldP spid="33" grpId="0"/>
      <p:bldP spid="34" grpId="0" animBg="1"/>
      <p:bldP spid="3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20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Conexión a DataLake</vt:lpstr>
      <vt:lpstr>Conexión al DataLake desde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Alvarez H.</dc:creator>
  <cp:lastModifiedBy>Carlos Alvarez H.</cp:lastModifiedBy>
  <cp:revision>1</cp:revision>
  <dcterms:created xsi:type="dcterms:W3CDTF">2024-07-08T12:39:59Z</dcterms:created>
  <dcterms:modified xsi:type="dcterms:W3CDTF">2024-07-08T19:00:12Z</dcterms:modified>
</cp:coreProperties>
</file>