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3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98890D-9E78-4828-835A-9AFE228FE263}" v="2" dt="2024-07-09T20:30:58.3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Alvarez H." userId="b51ed81b6170e6e1" providerId="LiveId" clId="{A898890D-9E78-4828-835A-9AFE228FE263}"/>
    <pc:docChg chg="custSel addSld modSld">
      <pc:chgData name="Carlos Alvarez H." userId="b51ed81b6170e6e1" providerId="LiveId" clId="{A898890D-9E78-4828-835A-9AFE228FE263}" dt="2024-07-09T20:31:45.550" v="404" actId="1076"/>
      <pc:docMkLst>
        <pc:docMk/>
      </pc:docMkLst>
      <pc:sldChg chg="addSp modSp new mod setBg">
        <pc:chgData name="Carlos Alvarez H." userId="b51ed81b6170e6e1" providerId="LiveId" clId="{A898890D-9E78-4828-835A-9AFE228FE263}" dt="2024-07-09T20:31:45.550" v="404" actId="1076"/>
        <pc:sldMkLst>
          <pc:docMk/>
          <pc:sldMk cId="3136218146" sldId="264"/>
        </pc:sldMkLst>
        <pc:spChg chg="mod">
          <ac:chgData name="Carlos Alvarez H." userId="b51ed81b6170e6e1" providerId="LiveId" clId="{A898890D-9E78-4828-835A-9AFE228FE263}" dt="2024-07-09T17:45:50.865" v="373" actId="26606"/>
          <ac:spMkLst>
            <pc:docMk/>
            <pc:sldMk cId="3136218146" sldId="264"/>
            <ac:spMk id="2" creationId="{C6525BBD-E92B-6273-FB17-E4CDAF960441}"/>
          </ac:spMkLst>
        </pc:spChg>
        <pc:spChg chg="mod">
          <ac:chgData name="Carlos Alvarez H." userId="b51ed81b6170e6e1" providerId="LiveId" clId="{A898890D-9E78-4828-835A-9AFE228FE263}" dt="2024-07-09T20:30:46.721" v="384" actId="14100"/>
          <ac:spMkLst>
            <pc:docMk/>
            <pc:sldMk cId="3136218146" sldId="264"/>
            <ac:spMk id="3" creationId="{8EFC9D75-3EB5-F99E-09E0-0CE9FB3A5226}"/>
          </ac:spMkLst>
        </pc:spChg>
        <pc:spChg chg="add mod">
          <ac:chgData name="Carlos Alvarez H." userId="b51ed81b6170e6e1" providerId="LiveId" clId="{A898890D-9E78-4828-835A-9AFE228FE263}" dt="2024-07-09T20:31:45.550" v="404" actId="1076"/>
          <ac:spMkLst>
            <pc:docMk/>
            <pc:sldMk cId="3136218146" sldId="264"/>
            <ac:spMk id="4" creationId="{87779E15-EEFA-E54D-E6A1-F2BDF3181912}"/>
          </ac:spMkLst>
        </pc:spChg>
        <pc:spChg chg="add mod">
          <ac:chgData name="Carlos Alvarez H." userId="b51ed81b6170e6e1" providerId="LiveId" clId="{A898890D-9E78-4828-835A-9AFE228FE263}" dt="2024-07-09T20:31:45.550" v="404" actId="1076"/>
          <ac:spMkLst>
            <pc:docMk/>
            <pc:sldMk cId="3136218146" sldId="264"/>
            <ac:spMk id="5" creationId="{DCB908A2-2FC1-D133-C730-207A54E60374}"/>
          </ac:spMkLst>
        </pc:spChg>
        <pc:spChg chg="add">
          <ac:chgData name="Carlos Alvarez H." userId="b51ed81b6170e6e1" providerId="LiveId" clId="{A898890D-9E78-4828-835A-9AFE228FE263}" dt="2024-07-09T17:45:50.865" v="373" actId="26606"/>
          <ac:spMkLst>
            <pc:docMk/>
            <pc:sldMk cId="3136218146" sldId="264"/>
            <ac:spMk id="10" creationId="{BACC6370-2D7E-4714-9D71-7542949D7D5D}"/>
          </ac:spMkLst>
        </pc:spChg>
        <pc:spChg chg="add">
          <ac:chgData name="Carlos Alvarez H." userId="b51ed81b6170e6e1" providerId="LiveId" clId="{A898890D-9E78-4828-835A-9AFE228FE263}" dt="2024-07-09T17:45:50.865" v="373" actId="26606"/>
          <ac:spMkLst>
            <pc:docMk/>
            <pc:sldMk cId="3136218146" sldId="264"/>
            <ac:spMk id="12" creationId="{F68B3F68-107C-434F-AA38-110D5EA91B85}"/>
          </ac:spMkLst>
        </pc:spChg>
        <pc:spChg chg="add">
          <ac:chgData name="Carlos Alvarez H." userId="b51ed81b6170e6e1" providerId="LiveId" clId="{A898890D-9E78-4828-835A-9AFE228FE263}" dt="2024-07-09T17:45:50.865" v="373" actId="26606"/>
          <ac:spMkLst>
            <pc:docMk/>
            <pc:sldMk cId="3136218146" sldId="264"/>
            <ac:spMk id="14" creationId="{AAD0DBB9-1A4B-4391-81D4-CB19F9AB918A}"/>
          </ac:spMkLst>
        </pc:spChg>
        <pc:spChg chg="add">
          <ac:chgData name="Carlos Alvarez H." userId="b51ed81b6170e6e1" providerId="LiveId" clId="{A898890D-9E78-4828-835A-9AFE228FE263}" dt="2024-07-09T17:45:50.865" v="373" actId="26606"/>
          <ac:spMkLst>
            <pc:docMk/>
            <pc:sldMk cId="3136218146" sldId="264"/>
            <ac:spMk id="16" creationId="{063BBA22-50EA-4C4D-BE05-F1CE4E63AA56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8DAC00-2AFC-455D-8A86-9A37D1294C5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6A8BB8EA-8731-486C-A90C-19AF395353AE}">
      <dgm:prSet/>
      <dgm:spPr/>
      <dgm:t>
        <a:bodyPr/>
        <a:lstStyle/>
        <a:p>
          <a:r>
            <a:rPr lang="es-ES" dirty="0" err="1"/>
            <a:t>Power</a:t>
          </a:r>
          <a:r>
            <a:rPr lang="es-ES" dirty="0"/>
            <a:t> </a:t>
          </a:r>
          <a:r>
            <a:rPr lang="es-ES" dirty="0" err="1"/>
            <a:t>Query</a:t>
          </a:r>
          <a:r>
            <a:rPr lang="es-ES" dirty="0"/>
            <a:t> M Formula </a:t>
          </a:r>
          <a:r>
            <a:rPr lang="es-ES" dirty="0" err="1"/>
            <a:t>Language</a:t>
          </a:r>
          <a:endParaRPr lang="en-US" dirty="0"/>
        </a:p>
      </dgm:t>
    </dgm:pt>
    <dgm:pt modelId="{DAA4C2CE-40ED-4A8C-85B8-1187D77B34F9}" type="parTrans" cxnId="{BE1829E0-4EAE-42F1-90D8-BA20F803B6A7}">
      <dgm:prSet/>
      <dgm:spPr/>
      <dgm:t>
        <a:bodyPr/>
        <a:lstStyle/>
        <a:p>
          <a:endParaRPr lang="en-US"/>
        </a:p>
      </dgm:t>
    </dgm:pt>
    <dgm:pt modelId="{4F0C1655-808E-41A4-81F4-A7D3F8BBC9B7}" type="sibTrans" cxnId="{BE1829E0-4EAE-42F1-90D8-BA20F803B6A7}">
      <dgm:prSet/>
      <dgm:spPr/>
      <dgm:t>
        <a:bodyPr/>
        <a:lstStyle/>
        <a:p>
          <a:endParaRPr lang="en-US"/>
        </a:p>
      </dgm:t>
    </dgm:pt>
    <dgm:pt modelId="{44747AB4-49C0-406F-9BE0-B3D247A71AA0}">
      <dgm:prSet/>
      <dgm:spPr/>
      <dgm:t>
        <a:bodyPr/>
        <a:lstStyle/>
        <a:p>
          <a:r>
            <a:rPr lang="es-ES" dirty="0"/>
            <a:t>Lenguaje de programación desarrollado por Microsoft para la manipulación y transformación de datos en </a:t>
          </a:r>
          <a:r>
            <a:rPr lang="es-ES" dirty="0" err="1"/>
            <a:t>Power</a:t>
          </a:r>
          <a:r>
            <a:rPr lang="es-ES" dirty="0"/>
            <a:t> BI, </a:t>
          </a:r>
          <a:r>
            <a:rPr lang="es-ES" dirty="0" err="1"/>
            <a:t>Power</a:t>
          </a:r>
          <a:r>
            <a:rPr lang="es-ES" dirty="0"/>
            <a:t> </a:t>
          </a:r>
          <a:r>
            <a:rPr lang="es-ES" dirty="0" err="1"/>
            <a:t>Query</a:t>
          </a:r>
          <a:r>
            <a:rPr lang="es-ES" dirty="0"/>
            <a:t> en Excel y otros productos de Microsoft (</a:t>
          </a:r>
          <a:r>
            <a:rPr lang="es-CO" b="0" i="0" dirty="0" err="1"/>
            <a:t>mashup</a:t>
          </a:r>
          <a:r>
            <a:rPr lang="es-CO" b="0" i="0" dirty="0"/>
            <a:t> de datos</a:t>
          </a:r>
          <a:r>
            <a:rPr lang="es-ES" dirty="0"/>
            <a:t>)</a:t>
          </a:r>
          <a:endParaRPr lang="en-US" dirty="0"/>
        </a:p>
      </dgm:t>
    </dgm:pt>
    <dgm:pt modelId="{5B9BC127-456E-4ED3-ABCD-3294E8164479}" type="parTrans" cxnId="{C55EADCC-C0F7-4A93-BD76-B5418790432F}">
      <dgm:prSet/>
      <dgm:spPr/>
      <dgm:t>
        <a:bodyPr/>
        <a:lstStyle/>
        <a:p>
          <a:endParaRPr lang="en-US"/>
        </a:p>
      </dgm:t>
    </dgm:pt>
    <dgm:pt modelId="{15CD5BB7-1381-44AE-B97A-7A60D5B8F784}" type="sibTrans" cxnId="{C55EADCC-C0F7-4A93-BD76-B5418790432F}">
      <dgm:prSet/>
      <dgm:spPr/>
      <dgm:t>
        <a:bodyPr/>
        <a:lstStyle/>
        <a:p>
          <a:endParaRPr lang="en-US"/>
        </a:p>
      </dgm:t>
    </dgm:pt>
    <dgm:pt modelId="{D155B8EA-4D39-4409-B59A-387B15175617}">
      <dgm:prSet/>
      <dgm:spPr/>
      <dgm:t>
        <a:bodyPr/>
        <a:lstStyle/>
        <a:p>
          <a:r>
            <a:rPr lang="es-ES"/>
            <a:t>Se utiliza principalmente para acceder, limpiar y transformar datos antes de que estos sean utilizados en modelos y reportes.</a:t>
          </a:r>
          <a:endParaRPr lang="en-US"/>
        </a:p>
      </dgm:t>
    </dgm:pt>
    <dgm:pt modelId="{22EA7375-A386-49B5-9FCD-D3F429221F21}" type="parTrans" cxnId="{97944B53-DD01-47DD-A2C9-6D8598885792}">
      <dgm:prSet/>
      <dgm:spPr/>
      <dgm:t>
        <a:bodyPr/>
        <a:lstStyle/>
        <a:p>
          <a:endParaRPr lang="en-US"/>
        </a:p>
      </dgm:t>
    </dgm:pt>
    <dgm:pt modelId="{11C27C1A-9412-48E7-9860-EF9F863E75E0}" type="sibTrans" cxnId="{97944B53-DD01-47DD-A2C9-6D8598885792}">
      <dgm:prSet/>
      <dgm:spPr/>
      <dgm:t>
        <a:bodyPr/>
        <a:lstStyle/>
        <a:p>
          <a:endParaRPr lang="en-US"/>
        </a:p>
      </dgm:t>
    </dgm:pt>
    <dgm:pt modelId="{0FD96E9C-B652-48FB-AC40-04ED0A31F2AB}" type="pres">
      <dgm:prSet presAssocID="{FE8DAC00-2AFC-455D-8A86-9A37D1294C5D}" presName="root" presStyleCnt="0">
        <dgm:presLayoutVars>
          <dgm:dir/>
          <dgm:resizeHandles val="exact"/>
        </dgm:presLayoutVars>
      </dgm:prSet>
      <dgm:spPr/>
    </dgm:pt>
    <dgm:pt modelId="{1D043D7D-9220-4D23-826F-6FA2E87420D0}" type="pres">
      <dgm:prSet presAssocID="{FE8DAC00-2AFC-455D-8A86-9A37D1294C5D}" presName="container" presStyleCnt="0">
        <dgm:presLayoutVars>
          <dgm:dir/>
          <dgm:resizeHandles val="exact"/>
        </dgm:presLayoutVars>
      </dgm:prSet>
      <dgm:spPr/>
    </dgm:pt>
    <dgm:pt modelId="{F64D7863-8242-4D51-9E1B-BC2A110CB540}" type="pres">
      <dgm:prSet presAssocID="{6A8BB8EA-8731-486C-A90C-19AF395353AE}" presName="compNode" presStyleCnt="0"/>
      <dgm:spPr/>
    </dgm:pt>
    <dgm:pt modelId="{E91768F7-AAF8-4CF2-9363-A3006125BA30}" type="pres">
      <dgm:prSet presAssocID="{6A8BB8EA-8731-486C-A90C-19AF395353AE}" presName="iconBgRect" presStyleLbl="bgShp" presStyleIdx="0" presStyleCnt="3"/>
      <dgm:spPr/>
    </dgm:pt>
    <dgm:pt modelId="{28A3CDD3-EA95-4D6A-871C-8DB39FAFA224}" type="pres">
      <dgm:prSet presAssocID="{6A8BB8EA-8731-486C-A90C-19AF395353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4B887FB5-EE19-4F97-8E9B-D97CB9011AB4}" type="pres">
      <dgm:prSet presAssocID="{6A8BB8EA-8731-486C-A90C-19AF395353AE}" presName="spaceRect" presStyleCnt="0"/>
      <dgm:spPr/>
    </dgm:pt>
    <dgm:pt modelId="{D0272FC5-288C-4EFD-8865-41ED389E45C5}" type="pres">
      <dgm:prSet presAssocID="{6A8BB8EA-8731-486C-A90C-19AF395353AE}" presName="textRect" presStyleLbl="revTx" presStyleIdx="0" presStyleCnt="3">
        <dgm:presLayoutVars>
          <dgm:chMax val="1"/>
          <dgm:chPref val="1"/>
        </dgm:presLayoutVars>
      </dgm:prSet>
      <dgm:spPr/>
    </dgm:pt>
    <dgm:pt modelId="{FA49783C-30DA-4600-A87E-8F780A5446CF}" type="pres">
      <dgm:prSet presAssocID="{4F0C1655-808E-41A4-81F4-A7D3F8BBC9B7}" presName="sibTrans" presStyleLbl="sibTrans2D1" presStyleIdx="0" presStyleCnt="0"/>
      <dgm:spPr/>
    </dgm:pt>
    <dgm:pt modelId="{091DD771-8292-4D74-A2C8-968546967706}" type="pres">
      <dgm:prSet presAssocID="{44747AB4-49C0-406F-9BE0-B3D247A71AA0}" presName="compNode" presStyleCnt="0"/>
      <dgm:spPr/>
    </dgm:pt>
    <dgm:pt modelId="{850E7FFE-0CF1-4E00-AFA6-F596EB58F4E3}" type="pres">
      <dgm:prSet presAssocID="{44747AB4-49C0-406F-9BE0-B3D247A71AA0}" presName="iconBgRect" presStyleLbl="bgShp" presStyleIdx="1" presStyleCnt="3"/>
      <dgm:spPr/>
    </dgm:pt>
    <dgm:pt modelId="{816DC412-59A3-4358-9847-149165A826A0}" type="pres">
      <dgm:prSet presAssocID="{44747AB4-49C0-406F-9BE0-B3D247A71AA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atos"/>
        </a:ext>
      </dgm:extLst>
    </dgm:pt>
    <dgm:pt modelId="{0ED0E9EA-4016-44ED-965D-39096435DD44}" type="pres">
      <dgm:prSet presAssocID="{44747AB4-49C0-406F-9BE0-B3D247A71AA0}" presName="spaceRect" presStyleCnt="0"/>
      <dgm:spPr/>
    </dgm:pt>
    <dgm:pt modelId="{163E6055-FCA7-4C3A-B330-CAE0D0E3B97C}" type="pres">
      <dgm:prSet presAssocID="{44747AB4-49C0-406F-9BE0-B3D247A71AA0}" presName="textRect" presStyleLbl="revTx" presStyleIdx="1" presStyleCnt="3">
        <dgm:presLayoutVars>
          <dgm:chMax val="1"/>
          <dgm:chPref val="1"/>
        </dgm:presLayoutVars>
      </dgm:prSet>
      <dgm:spPr/>
    </dgm:pt>
    <dgm:pt modelId="{79A2ADD2-1E47-4AC5-A9CE-D8FCED94B3B1}" type="pres">
      <dgm:prSet presAssocID="{15CD5BB7-1381-44AE-B97A-7A60D5B8F784}" presName="sibTrans" presStyleLbl="sibTrans2D1" presStyleIdx="0" presStyleCnt="0"/>
      <dgm:spPr/>
    </dgm:pt>
    <dgm:pt modelId="{8D1F39E0-AFF2-4E9A-B98D-6270A31FAB47}" type="pres">
      <dgm:prSet presAssocID="{D155B8EA-4D39-4409-B59A-387B15175617}" presName="compNode" presStyleCnt="0"/>
      <dgm:spPr/>
    </dgm:pt>
    <dgm:pt modelId="{714E5A42-5AB7-4C7F-91DC-282599491465}" type="pres">
      <dgm:prSet presAssocID="{D155B8EA-4D39-4409-B59A-387B15175617}" presName="iconBgRect" presStyleLbl="bgShp" presStyleIdx="2" presStyleCnt="3"/>
      <dgm:spPr/>
    </dgm:pt>
    <dgm:pt modelId="{9B1E12F0-7DAE-47BF-B779-513CE3074C9C}" type="pres">
      <dgm:prSet presAssocID="{D155B8EA-4D39-4409-B59A-387B1517561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ador"/>
        </a:ext>
      </dgm:extLst>
    </dgm:pt>
    <dgm:pt modelId="{9B750429-1675-4323-81A5-73AB51D36AB5}" type="pres">
      <dgm:prSet presAssocID="{D155B8EA-4D39-4409-B59A-387B15175617}" presName="spaceRect" presStyleCnt="0"/>
      <dgm:spPr/>
    </dgm:pt>
    <dgm:pt modelId="{A557D1A5-77AA-4A84-9AF3-0E614C081D5B}" type="pres">
      <dgm:prSet presAssocID="{D155B8EA-4D39-4409-B59A-387B1517561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832500D-200B-409B-BE7D-F8AFD655F73B}" type="presOf" srcId="{15CD5BB7-1381-44AE-B97A-7A60D5B8F784}" destId="{79A2ADD2-1E47-4AC5-A9CE-D8FCED94B3B1}" srcOrd="0" destOrd="0" presId="urn:microsoft.com/office/officeart/2018/2/layout/IconCircleList"/>
    <dgm:cxn modelId="{AE0B2070-3907-4832-8EF2-E75679423A9E}" type="presOf" srcId="{4F0C1655-808E-41A4-81F4-A7D3F8BBC9B7}" destId="{FA49783C-30DA-4600-A87E-8F780A5446CF}" srcOrd="0" destOrd="0" presId="urn:microsoft.com/office/officeart/2018/2/layout/IconCircleList"/>
    <dgm:cxn modelId="{97944B53-DD01-47DD-A2C9-6D8598885792}" srcId="{FE8DAC00-2AFC-455D-8A86-9A37D1294C5D}" destId="{D155B8EA-4D39-4409-B59A-387B15175617}" srcOrd="2" destOrd="0" parTransId="{22EA7375-A386-49B5-9FCD-D3F429221F21}" sibTransId="{11C27C1A-9412-48E7-9860-EF9F863E75E0}"/>
    <dgm:cxn modelId="{1051D69D-C0FA-43FF-A2D0-76F10B08A00D}" type="presOf" srcId="{44747AB4-49C0-406F-9BE0-B3D247A71AA0}" destId="{163E6055-FCA7-4C3A-B330-CAE0D0E3B97C}" srcOrd="0" destOrd="0" presId="urn:microsoft.com/office/officeart/2018/2/layout/IconCircleList"/>
    <dgm:cxn modelId="{5CF14CA2-D75E-42E4-BE46-48AE1A7235E9}" type="presOf" srcId="{FE8DAC00-2AFC-455D-8A86-9A37D1294C5D}" destId="{0FD96E9C-B652-48FB-AC40-04ED0A31F2AB}" srcOrd="0" destOrd="0" presId="urn:microsoft.com/office/officeart/2018/2/layout/IconCircleList"/>
    <dgm:cxn modelId="{C55EADCC-C0F7-4A93-BD76-B5418790432F}" srcId="{FE8DAC00-2AFC-455D-8A86-9A37D1294C5D}" destId="{44747AB4-49C0-406F-9BE0-B3D247A71AA0}" srcOrd="1" destOrd="0" parTransId="{5B9BC127-456E-4ED3-ABCD-3294E8164479}" sibTransId="{15CD5BB7-1381-44AE-B97A-7A60D5B8F784}"/>
    <dgm:cxn modelId="{37827BD8-F000-458F-A8C3-667DC9FD4155}" type="presOf" srcId="{6A8BB8EA-8731-486C-A90C-19AF395353AE}" destId="{D0272FC5-288C-4EFD-8865-41ED389E45C5}" srcOrd="0" destOrd="0" presId="urn:microsoft.com/office/officeart/2018/2/layout/IconCircleList"/>
    <dgm:cxn modelId="{BE1829E0-4EAE-42F1-90D8-BA20F803B6A7}" srcId="{FE8DAC00-2AFC-455D-8A86-9A37D1294C5D}" destId="{6A8BB8EA-8731-486C-A90C-19AF395353AE}" srcOrd="0" destOrd="0" parTransId="{DAA4C2CE-40ED-4A8C-85B8-1187D77B34F9}" sibTransId="{4F0C1655-808E-41A4-81F4-A7D3F8BBC9B7}"/>
    <dgm:cxn modelId="{29F136E6-028A-4F7D-BBA9-AA53F3AFD089}" type="presOf" srcId="{D155B8EA-4D39-4409-B59A-387B15175617}" destId="{A557D1A5-77AA-4A84-9AF3-0E614C081D5B}" srcOrd="0" destOrd="0" presId="urn:microsoft.com/office/officeart/2018/2/layout/IconCircleList"/>
    <dgm:cxn modelId="{054191B7-C8BF-48EB-BAED-F5E7612BF108}" type="presParOf" srcId="{0FD96E9C-B652-48FB-AC40-04ED0A31F2AB}" destId="{1D043D7D-9220-4D23-826F-6FA2E87420D0}" srcOrd="0" destOrd="0" presId="urn:microsoft.com/office/officeart/2018/2/layout/IconCircleList"/>
    <dgm:cxn modelId="{6B47AC82-168C-48C7-88A8-5B33E6B21A66}" type="presParOf" srcId="{1D043D7D-9220-4D23-826F-6FA2E87420D0}" destId="{F64D7863-8242-4D51-9E1B-BC2A110CB540}" srcOrd="0" destOrd="0" presId="urn:microsoft.com/office/officeart/2018/2/layout/IconCircleList"/>
    <dgm:cxn modelId="{812993D6-3005-4EB0-A4A1-00BE39792F98}" type="presParOf" srcId="{F64D7863-8242-4D51-9E1B-BC2A110CB540}" destId="{E91768F7-AAF8-4CF2-9363-A3006125BA30}" srcOrd="0" destOrd="0" presId="urn:microsoft.com/office/officeart/2018/2/layout/IconCircleList"/>
    <dgm:cxn modelId="{7558A520-B3FC-48F6-A6F8-18A5D5DB8B80}" type="presParOf" srcId="{F64D7863-8242-4D51-9E1B-BC2A110CB540}" destId="{28A3CDD3-EA95-4D6A-871C-8DB39FAFA224}" srcOrd="1" destOrd="0" presId="urn:microsoft.com/office/officeart/2018/2/layout/IconCircleList"/>
    <dgm:cxn modelId="{12339F65-E2D1-408E-91EB-9B957861CB3A}" type="presParOf" srcId="{F64D7863-8242-4D51-9E1B-BC2A110CB540}" destId="{4B887FB5-EE19-4F97-8E9B-D97CB9011AB4}" srcOrd="2" destOrd="0" presId="urn:microsoft.com/office/officeart/2018/2/layout/IconCircleList"/>
    <dgm:cxn modelId="{3C93432E-4748-454E-8375-4F9B24338D42}" type="presParOf" srcId="{F64D7863-8242-4D51-9E1B-BC2A110CB540}" destId="{D0272FC5-288C-4EFD-8865-41ED389E45C5}" srcOrd="3" destOrd="0" presId="urn:microsoft.com/office/officeart/2018/2/layout/IconCircleList"/>
    <dgm:cxn modelId="{A0081F0A-A543-4083-9B0C-E7A718682747}" type="presParOf" srcId="{1D043D7D-9220-4D23-826F-6FA2E87420D0}" destId="{FA49783C-30DA-4600-A87E-8F780A5446CF}" srcOrd="1" destOrd="0" presId="urn:microsoft.com/office/officeart/2018/2/layout/IconCircleList"/>
    <dgm:cxn modelId="{48303F7B-0D43-4061-BC18-47A4E0442B9A}" type="presParOf" srcId="{1D043D7D-9220-4D23-826F-6FA2E87420D0}" destId="{091DD771-8292-4D74-A2C8-968546967706}" srcOrd="2" destOrd="0" presId="urn:microsoft.com/office/officeart/2018/2/layout/IconCircleList"/>
    <dgm:cxn modelId="{72D2FBB0-C526-4572-BD87-560E939AA8F1}" type="presParOf" srcId="{091DD771-8292-4D74-A2C8-968546967706}" destId="{850E7FFE-0CF1-4E00-AFA6-F596EB58F4E3}" srcOrd="0" destOrd="0" presId="urn:microsoft.com/office/officeart/2018/2/layout/IconCircleList"/>
    <dgm:cxn modelId="{DC0BE7EA-6E8A-4383-BC82-42AFAE3B9738}" type="presParOf" srcId="{091DD771-8292-4D74-A2C8-968546967706}" destId="{816DC412-59A3-4358-9847-149165A826A0}" srcOrd="1" destOrd="0" presId="urn:microsoft.com/office/officeart/2018/2/layout/IconCircleList"/>
    <dgm:cxn modelId="{FC14DCF6-DD24-4905-B63F-01BC78919930}" type="presParOf" srcId="{091DD771-8292-4D74-A2C8-968546967706}" destId="{0ED0E9EA-4016-44ED-965D-39096435DD44}" srcOrd="2" destOrd="0" presId="urn:microsoft.com/office/officeart/2018/2/layout/IconCircleList"/>
    <dgm:cxn modelId="{CD9C1234-5A63-422A-A4B2-CED81CC1464C}" type="presParOf" srcId="{091DD771-8292-4D74-A2C8-968546967706}" destId="{163E6055-FCA7-4C3A-B330-CAE0D0E3B97C}" srcOrd="3" destOrd="0" presId="urn:microsoft.com/office/officeart/2018/2/layout/IconCircleList"/>
    <dgm:cxn modelId="{F330ABF1-09EC-4BD1-92FB-5C50B5AAC599}" type="presParOf" srcId="{1D043D7D-9220-4D23-826F-6FA2E87420D0}" destId="{79A2ADD2-1E47-4AC5-A9CE-D8FCED94B3B1}" srcOrd="3" destOrd="0" presId="urn:microsoft.com/office/officeart/2018/2/layout/IconCircleList"/>
    <dgm:cxn modelId="{009354A2-9865-4C38-89E8-5ABC7B8BF255}" type="presParOf" srcId="{1D043D7D-9220-4D23-826F-6FA2E87420D0}" destId="{8D1F39E0-AFF2-4E9A-B98D-6270A31FAB47}" srcOrd="4" destOrd="0" presId="urn:microsoft.com/office/officeart/2018/2/layout/IconCircleList"/>
    <dgm:cxn modelId="{DE40E84A-786D-48E6-8F09-886D394902B5}" type="presParOf" srcId="{8D1F39E0-AFF2-4E9A-B98D-6270A31FAB47}" destId="{714E5A42-5AB7-4C7F-91DC-282599491465}" srcOrd="0" destOrd="0" presId="urn:microsoft.com/office/officeart/2018/2/layout/IconCircleList"/>
    <dgm:cxn modelId="{3EF8EF5E-0D82-476D-909B-82261788C884}" type="presParOf" srcId="{8D1F39E0-AFF2-4E9A-B98D-6270A31FAB47}" destId="{9B1E12F0-7DAE-47BF-B779-513CE3074C9C}" srcOrd="1" destOrd="0" presId="urn:microsoft.com/office/officeart/2018/2/layout/IconCircleList"/>
    <dgm:cxn modelId="{FD0A1281-202A-44F2-B6C8-B07DB2FC0637}" type="presParOf" srcId="{8D1F39E0-AFF2-4E9A-B98D-6270A31FAB47}" destId="{9B750429-1675-4323-81A5-73AB51D36AB5}" srcOrd="2" destOrd="0" presId="urn:microsoft.com/office/officeart/2018/2/layout/IconCircleList"/>
    <dgm:cxn modelId="{C33E109D-9930-417C-9F7D-54B2192BEF69}" type="presParOf" srcId="{8D1F39E0-AFF2-4E9A-B98D-6270A31FAB47}" destId="{A557D1A5-77AA-4A84-9AF3-0E614C081D5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66F76A-D892-4572-895E-A2A6CDB972E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CABE71B8-6F2F-4051-9411-EF73F1CCA17B}">
      <dgm:prSet/>
      <dgm:spPr/>
      <dgm:t>
        <a:bodyPr/>
        <a:lstStyle/>
        <a:p>
          <a:pPr>
            <a:defRPr cap="all"/>
          </a:pPr>
          <a:r>
            <a:rPr lang="es-ES" b="1"/>
            <a:t>Extracción de Datos: </a:t>
          </a:r>
          <a:r>
            <a:rPr lang="es-ES"/>
            <a:t>Conecta con una amplia variedad de fuentes de datos, incluyendo bases de datos, archivos, servicios web, etc.</a:t>
          </a:r>
          <a:endParaRPr lang="en-US"/>
        </a:p>
      </dgm:t>
    </dgm:pt>
    <dgm:pt modelId="{E4E15C97-4580-47FE-BB9A-60005E417659}" type="parTrans" cxnId="{9C153D9F-2DEB-4561-BDB8-5CA2E70FAA8D}">
      <dgm:prSet/>
      <dgm:spPr/>
      <dgm:t>
        <a:bodyPr/>
        <a:lstStyle/>
        <a:p>
          <a:endParaRPr lang="en-US"/>
        </a:p>
      </dgm:t>
    </dgm:pt>
    <dgm:pt modelId="{25928B22-8319-4E44-B404-F67EB1B88B18}" type="sibTrans" cxnId="{9C153D9F-2DEB-4561-BDB8-5CA2E70FAA8D}">
      <dgm:prSet/>
      <dgm:spPr/>
      <dgm:t>
        <a:bodyPr/>
        <a:lstStyle/>
        <a:p>
          <a:endParaRPr lang="en-US"/>
        </a:p>
      </dgm:t>
    </dgm:pt>
    <dgm:pt modelId="{21517198-3607-4F87-A17F-97C4717108D5}">
      <dgm:prSet/>
      <dgm:spPr/>
      <dgm:t>
        <a:bodyPr/>
        <a:lstStyle/>
        <a:p>
          <a:pPr>
            <a:defRPr cap="all"/>
          </a:pPr>
          <a:r>
            <a:rPr lang="es-ES" b="1"/>
            <a:t>Transformación de Datos: </a:t>
          </a:r>
          <a:r>
            <a:rPr lang="es-ES"/>
            <a:t>Permite realizar transformaciones complejas de datos, como filtrado, agrupación, combinación, pivote, desnormalización y otras manipulaciones.</a:t>
          </a:r>
          <a:endParaRPr lang="en-US"/>
        </a:p>
      </dgm:t>
    </dgm:pt>
    <dgm:pt modelId="{831A1677-DA0F-4437-ADAC-C8F28B9EFD02}" type="parTrans" cxnId="{1880FF7D-54AB-4DDB-A31A-AD46EAFB1A15}">
      <dgm:prSet/>
      <dgm:spPr/>
      <dgm:t>
        <a:bodyPr/>
        <a:lstStyle/>
        <a:p>
          <a:endParaRPr lang="en-US"/>
        </a:p>
      </dgm:t>
    </dgm:pt>
    <dgm:pt modelId="{1937626D-A928-4C1F-8E81-25495FE1B521}" type="sibTrans" cxnId="{1880FF7D-54AB-4DDB-A31A-AD46EAFB1A15}">
      <dgm:prSet/>
      <dgm:spPr/>
      <dgm:t>
        <a:bodyPr/>
        <a:lstStyle/>
        <a:p>
          <a:endParaRPr lang="en-US"/>
        </a:p>
      </dgm:t>
    </dgm:pt>
    <dgm:pt modelId="{7157E2F1-7E41-4AA1-A38A-A33FF82019ED}">
      <dgm:prSet/>
      <dgm:spPr/>
      <dgm:t>
        <a:bodyPr/>
        <a:lstStyle/>
        <a:p>
          <a:pPr>
            <a:defRPr cap="all"/>
          </a:pPr>
          <a:r>
            <a:rPr lang="es-ES" b="1"/>
            <a:t>Limpieza de Datos: </a:t>
          </a:r>
          <a:r>
            <a:rPr lang="es-ES"/>
            <a:t>Facilita la limpieza de datos, eliminando duplicados, manejando valores nulos, corrigiendo errores y estandarizando formatos.</a:t>
          </a:r>
          <a:endParaRPr lang="en-US"/>
        </a:p>
      </dgm:t>
    </dgm:pt>
    <dgm:pt modelId="{7FFCBC29-5F87-4221-B746-81AC60C0A342}" type="parTrans" cxnId="{71BC515B-9D09-426C-98A4-32C431607119}">
      <dgm:prSet/>
      <dgm:spPr/>
      <dgm:t>
        <a:bodyPr/>
        <a:lstStyle/>
        <a:p>
          <a:endParaRPr lang="en-US"/>
        </a:p>
      </dgm:t>
    </dgm:pt>
    <dgm:pt modelId="{2033822B-2AB2-4BA2-B3ED-6E5DE342A3E6}" type="sibTrans" cxnId="{71BC515B-9D09-426C-98A4-32C431607119}">
      <dgm:prSet/>
      <dgm:spPr/>
      <dgm:t>
        <a:bodyPr/>
        <a:lstStyle/>
        <a:p>
          <a:endParaRPr lang="en-US"/>
        </a:p>
      </dgm:t>
    </dgm:pt>
    <dgm:pt modelId="{A11D5983-FEE3-430D-9C9C-57E2EB94E491}">
      <dgm:prSet/>
      <dgm:spPr/>
      <dgm:t>
        <a:bodyPr/>
        <a:lstStyle/>
        <a:p>
          <a:pPr>
            <a:defRPr cap="all"/>
          </a:pPr>
          <a:r>
            <a:rPr lang="es-ES" b="1"/>
            <a:t>Automatización de Procesos: </a:t>
          </a:r>
          <a:r>
            <a:rPr lang="es-ES"/>
            <a:t>Automatiza tareas repetitivas de preparación de datos, mejorando la eficiencia y reduciendo errores humanos.</a:t>
          </a:r>
          <a:endParaRPr lang="en-US"/>
        </a:p>
      </dgm:t>
    </dgm:pt>
    <dgm:pt modelId="{4BEF88AF-6899-4589-88AF-A78A811BAF6C}" type="parTrans" cxnId="{23043459-B157-41BD-9250-56FDF8706958}">
      <dgm:prSet/>
      <dgm:spPr/>
      <dgm:t>
        <a:bodyPr/>
        <a:lstStyle/>
        <a:p>
          <a:endParaRPr lang="en-US"/>
        </a:p>
      </dgm:t>
    </dgm:pt>
    <dgm:pt modelId="{0F42FBEC-B7A1-4853-9B27-361CC8AFDE2F}" type="sibTrans" cxnId="{23043459-B157-41BD-9250-56FDF8706958}">
      <dgm:prSet/>
      <dgm:spPr/>
      <dgm:t>
        <a:bodyPr/>
        <a:lstStyle/>
        <a:p>
          <a:endParaRPr lang="en-US"/>
        </a:p>
      </dgm:t>
    </dgm:pt>
    <dgm:pt modelId="{3E1B83EE-9357-425E-AE82-1E99D70D71D0}">
      <dgm:prSet/>
      <dgm:spPr/>
      <dgm:t>
        <a:bodyPr/>
        <a:lstStyle/>
        <a:p>
          <a:pPr>
            <a:defRPr cap="all"/>
          </a:pPr>
          <a:r>
            <a:rPr lang="es-ES" b="1"/>
            <a:t>Interactividad: </a:t>
          </a:r>
          <a:r>
            <a:rPr lang="es-ES"/>
            <a:t>Permite la creación de consultas dinámicas que pueden adaptarse a las entradas del usuario y otros parámetros.</a:t>
          </a:r>
          <a:endParaRPr lang="en-US"/>
        </a:p>
      </dgm:t>
    </dgm:pt>
    <dgm:pt modelId="{0BB1F830-092D-4923-8254-A5298B354980}" type="parTrans" cxnId="{F8C630B3-88DC-4270-8D6B-009F5772641D}">
      <dgm:prSet/>
      <dgm:spPr/>
      <dgm:t>
        <a:bodyPr/>
        <a:lstStyle/>
        <a:p>
          <a:endParaRPr lang="en-US"/>
        </a:p>
      </dgm:t>
    </dgm:pt>
    <dgm:pt modelId="{E550158A-72F6-4B40-9C92-A23C617CF30B}" type="sibTrans" cxnId="{F8C630B3-88DC-4270-8D6B-009F5772641D}">
      <dgm:prSet/>
      <dgm:spPr/>
      <dgm:t>
        <a:bodyPr/>
        <a:lstStyle/>
        <a:p>
          <a:endParaRPr lang="en-US"/>
        </a:p>
      </dgm:t>
    </dgm:pt>
    <dgm:pt modelId="{F7651F65-826F-483F-A696-8A87E081EFD4}" type="pres">
      <dgm:prSet presAssocID="{D566F76A-D892-4572-895E-A2A6CDB972E2}" presName="root" presStyleCnt="0">
        <dgm:presLayoutVars>
          <dgm:dir/>
          <dgm:resizeHandles val="exact"/>
        </dgm:presLayoutVars>
      </dgm:prSet>
      <dgm:spPr/>
    </dgm:pt>
    <dgm:pt modelId="{F99F30F4-6D0E-4761-A14A-9EB2511421FC}" type="pres">
      <dgm:prSet presAssocID="{CABE71B8-6F2F-4051-9411-EF73F1CCA17B}" presName="compNode" presStyleCnt="0"/>
      <dgm:spPr/>
    </dgm:pt>
    <dgm:pt modelId="{2631293B-6AD7-40D5-A229-8682FC75D1C6}" type="pres">
      <dgm:prSet presAssocID="{CABE71B8-6F2F-4051-9411-EF73F1CCA17B}" presName="iconBgRect" presStyleLbl="bgShp" presStyleIdx="0" presStyleCnt="5"/>
      <dgm:spPr/>
    </dgm:pt>
    <dgm:pt modelId="{A7F7E288-45A1-4E33-B329-3EEF8266FB18}" type="pres">
      <dgm:prSet presAssocID="{CABE71B8-6F2F-4051-9411-EF73F1CCA17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dge scene"/>
        </a:ext>
      </dgm:extLst>
    </dgm:pt>
    <dgm:pt modelId="{E1D42CF1-AC5D-4C9E-B73E-48F82C0F6B8C}" type="pres">
      <dgm:prSet presAssocID="{CABE71B8-6F2F-4051-9411-EF73F1CCA17B}" presName="spaceRect" presStyleCnt="0"/>
      <dgm:spPr/>
    </dgm:pt>
    <dgm:pt modelId="{981BA529-62E6-43A2-B212-FC2D1F4333CF}" type="pres">
      <dgm:prSet presAssocID="{CABE71B8-6F2F-4051-9411-EF73F1CCA17B}" presName="textRect" presStyleLbl="revTx" presStyleIdx="0" presStyleCnt="5">
        <dgm:presLayoutVars>
          <dgm:chMax val="1"/>
          <dgm:chPref val="1"/>
        </dgm:presLayoutVars>
      </dgm:prSet>
      <dgm:spPr/>
    </dgm:pt>
    <dgm:pt modelId="{2753A015-A827-49FD-9F1F-F04F9F9DEDB4}" type="pres">
      <dgm:prSet presAssocID="{25928B22-8319-4E44-B404-F67EB1B88B18}" presName="sibTrans" presStyleCnt="0"/>
      <dgm:spPr/>
    </dgm:pt>
    <dgm:pt modelId="{940354AF-BC8E-429D-89CA-5613B9A0A89F}" type="pres">
      <dgm:prSet presAssocID="{21517198-3607-4F87-A17F-97C4717108D5}" presName="compNode" presStyleCnt="0"/>
      <dgm:spPr/>
    </dgm:pt>
    <dgm:pt modelId="{7F7FE33C-D164-4DF9-9A84-1B5D69AB3B4E}" type="pres">
      <dgm:prSet presAssocID="{21517198-3607-4F87-A17F-97C4717108D5}" presName="iconBgRect" presStyleLbl="bgShp" presStyleIdx="1" presStyleCnt="5"/>
      <dgm:spPr/>
    </dgm:pt>
    <dgm:pt modelId="{E121A266-FB7F-4EF9-8475-6A06DC63708C}" type="pres">
      <dgm:prSet presAssocID="{21517198-3607-4F87-A17F-97C4717108D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ro"/>
        </a:ext>
      </dgm:extLst>
    </dgm:pt>
    <dgm:pt modelId="{EF6583C1-6CDB-4EB1-A34F-EC32F257D256}" type="pres">
      <dgm:prSet presAssocID="{21517198-3607-4F87-A17F-97C4717108D5}" presName="spaceRect" presStyleCnt="0"/>
      <dgm:spPr/>
    </dgm:pt>
    <dgm:pt modelId="{32295C8D-374A-4AD8-9E04-53B1DA668173}" type="pres">
      <dgm:prSet presAssocID="{21517198-3607-4F87-A17F-97C4717108D5}" presName="textRect" presStyleLbl="revTx" presStyleIdx="1" presStyleCnt="5">
        <dgm:presLayoutVars>
          <dgm:chMax val="1"/>
          <dgm:chPref val="1"/>
        </dgm:presLayoutVars>
      </dgm:prSet>
      <dgm:spPr/>
    </dgm:pt>
    <dgm:pt modelId="{603D09E4-55D0-4DA8-84B8-5185EFADBD1D}" type="pres">
      <dgm:prSet presAssocID="{1937626D-A928-4C1F-8E81-25495FE1B521}" presName="sibTrans" presStyleCnt="0"/>
      <dgm:spPr/>
    </dgm:pt>
    <dgm:pt modelId="{724F7771-51F6-48D9-9B99-D0CAD0BE3F09}" type="pres">
      <dgm:prSet presAssocID="{7157E2F1-7E41-4AA1-A38A-A33FF82019ED}" presName="compNode" presStyleCnt="0"/>
      <dgm:spPr/>
    </dgm:pt>
    <dgm:pt modelId="{746E51DF-AFC3-40E1-86CE-308B4DEFB849}" type="pres">
      <dgm:prSet presAssocID="{7157E2F1-7E41-4AA1-A38A-A33FF82019ED}" presName="iconBgRect" presStyleLbl="bgShp" presStyleIdx="2" presStyleCnt="5"/>
      <dgm:spPr/>
    </dgm:pt>
    <dgm:pt modelId="{ACEEEBED-CEBA-4D2A-855C-36CF91E15D6F}" type="pres">
      <dgm:prSet presAssocID="{7157E2F1-7E41-4AA1-A38A-A33FF82019E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20C80603-DDC8-4BA3-BC13-DC4F46DEC22F}" type="pres">
      <dgm:prSet presAssocID="{7157E2F1-7E41-4AA1-A38A-A33FF82019ED}" presName="spaceRect" presStyleCnt="0"/>
      <dgm:spPr/>
    </dgm:pt>
    <dgm:pt modelId="{A325AD77-AC70-4441-AEF0-B6443E0D7ECB}" type="pres">
      <dgm:prSet presAssocID="{7157E2F1-7E41-4AA1-A38A-A33FF82019ED}" presName="textRect" presStyleLbl="revTx" presStyleIdx="2" presStyleCnt="5">
        <dgm:presLayoutVars>
          <dgm:chMax val="1"/>
          <dgm:chPref val="1"/>
        </dgm:presLayoutVars>
      </dgm:prSet>
      <dgm:spPr/>
    </dgm:pt>
    <dgm:pt modelId="{DBB3577C-BA73-44E6-95C6-4B4F61F0A206}" type="pres">
      <dgm:prSet presAssocID="{2033822B-2AB2-4BA2-B3ED-6E5DE342A3E6}" presName="sibTrans" presStyleCnt="0"/>
      <dgm:spPr/>
    </dgm:pt>
    <dgm:pt modelId="{F65FE15A-1FEC-42EA-914E-9C5F849A70CD}" type="pres">
      <dgm:prSet presAssocID="{A11D5983-FEE3-430D-9C9C-57E2EB94E491}" presName="compNode" presStyleCnt="0"/>
      <dgm:spPr/>
    </dgm:pt>
    <dgm:pt modelId="{F02C0C5B-0956-4D18-8D7E-19C7D43AAB17}" type="pres">
      <dgm:prSet presAssocID="{A11D5983-FEE3-430D-9C9C-57E2EB94E491}" presName="iconBgRect" presStyleLbl="bgShp" presStyleIdx="3" presStyleCnt="5"/>
      <dgm:spPr/>
    </dgm:pt>
    <dgm:pt modelId="{1990E5D7-BB8A-4D5B-8996-901ADAF840B5}" type="pres">
      <dgm:prSet presAssocID="{A11D5983-FEE3-430D-9C9C-57E2EB94E49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a de comprobación"/>
        </a:ext>
      </dgm:extLst>
    </dgm:pt>
    <dgm:pt modelId="{A6157408-90E8-4A59-AEF0-B822CCA8FCEC}" type="pres">
      <dgm:prSet presAssocID="{A11D5983-FEE3-430D-9C9C-57E2EB94E491}" presName="spaceRect" presStyleCnt="0"/>
      <dgm:spPr/>
    </dgm:pt>
    <dgm:pt modelId="{A62C3FBE-8519-40CA-8291-74353B6E9368}" type="pres">
      <dgm:prSet presAssocID="{A11D5983-FEE3-430D-9C9C-57E2EB94E491}" presName="textRect" presStyleLbl="revTx" presStyleIdx="3" presStyleCnt="5">
        <dgm:presLayoutVars>
          <dgm:chMax val="1"/>
          <dgm:chPref val="1"/>
        </dgm:presLayoutVars>
      </dgm:prSet>
      <dgm:spPr/>
    </dgm:pt>
    <dgm:pt modelId="{ECD69B6D-5D6E-4070-B36E-9AC93516CF1F}" type="pres">
      <dgm:prSet presAssocID="{0F42FBEC-B7A1-4853-9B27-361CC8AFDE2F}" presName="sibTrans" presStyleCnt="0"/>
      <dgm:spPr/>
    </dgm:pt>
    <dgm:pt modelId="{9D86EBE4-061D-46B9-BFC7-7972BAEE068B}" type="pres">
      <dgm:prSet presAssocID="{3E1B83EE-9357-425E-AE82-1E99D70D71D0}" presName="compNode" presStyleCnt="0"/>
      <dgm:spPr/>
    </dgm:pt>
    <dgm:pt modelId="{6E5686B5-05F5-4852-BF68-01BDF36E2FCF}" type="pres">
      <dgm:prSet presAssocID="{3E1B83EE-9357-425E-AE82-1E99D70D71D0}" presName="iconBgRect" presStyleLbl="bgShp" presStyleIdx="4" presStyleCnt="5"/>
      <dgm:spPr/>
    </dgm:pt>
    <dgm:pt modelId="{3A38EDBD-FEFE-46EA-9F1E-7333ACB8F46E}" type="pres">
      <dgm:prSet presAssocID="{3E1B83EE-9357-425E-AE82-1E99D70D71D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9343BF36-A6EF-47D4-B02B-F21698E09EAA}" type="pres">
      <dgm:prSet presAssocID="{3E1B83EE-9357-425E-AE82-1E99D70D71D0}" presName="spaceRect" presStyleCnt="0"/>
      <dgm:spPr/>
    </dgm:pt>
    <dgm:pt modelId="{28F6DB55-C731-4C4B-8595-513169B7655E}" type="pres">
      <dgm:prSet presAssocID="{3E1B83EE-9357-425E-AE82-1E99D70D71D0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F07B128-7B08-4748-93C3-BE1B1660F4B3}" type="presOf" srcId="{A11D5983-FEE3-430D-9C9C-57E2EB94E491}" destId="{A62C3FBE-8519-40CA-8291-74353B6E9368}" srcOrd="0" destOrd="0" presId="urn:microsoft.com/office/officeart/2018/5/layout/IconCircleLabelList"/>
    <dgm:cxn modelId="{1D9B033D-F1C3-45A6-BF95-2A3B3F747AE5}" type="presOf" srcId="{3E1B83EE-9357-425E-AE82-1E99D70D71D0}" destId="{28F6DB55-C731-4C4B-8595-513169B7655E}" srcOrd="0" destOrd="0" presId="urn:microsoft.com/office/officeart/2018/5/layout/IconCircleLabelList"/>
    <dgm:cxn modelId="{71BC515B-9D09-426C-98A4-32C431607119}" srcId="{D566F76A-D892-4572-895E-A2A6CDB972E2}" destId="{7157E2F1-7E41-4AA1-A38A-A33FF82019ED}" srcOrd="2" destOrd="0" parTransId="{7FFCBC29-5F87-4221-B746-81AC60C0A342}" sibTransId="{2033822B-2AB2-4BA2-B3ED-6E5DE342A3E6}"/>
    <dgm:cxn modelId="{43C29561-D14F-464C-BB06-377CDA73E3C4}" type="presOf" srcId="{7157E2F1-7E41-4AA1-A38A-A33FF82019ED}" destId="{A325AD77-AC70-4441-AEF0-B6443E0D7ECB}" srcOrd="0" destOrd="0" presId="urn:microsoft.com/office/officeart/2018/5/layout/IconCircleLabelList"/>
    <dgm:cxn modelId="{5A9FDD76-A249-42E5-8460-E3CC2BCE4713}" type="presOf" srcId="{CABE71B8-6F2F-4051-9411-EF73F1CCA17B}" destId="{981BA529-62E6-43A2-B212-FC2D1F4333CF}" srcOrd="0" destOrd="0" presId="urn:microsoft.com/office/officeart/2018/5/layout/IconCircleLabelList"/>
    <dgm:cxn modelId="{23043459-B157-41BD-9250-56FDF8706958}" srcId="{D566F76A-D892-4572-895E-A2A6CDB972E2}" destId="{A11D5983-FEE3-430D-9C9C-57E2EB94E491}" srcOrd="3" destOrd="0" parTransId="{4BEF88AF-6899-4589-88AF-A78A811BAF6C}" sibTransId="{0F42FBEC-B7A1-4853-9B27-361CC8AFDE2F}"/>
    <dgm:cxn modelId="{1880FF7D-54AB-4DDB-A31A-AD46EAFB1A15}" srcId="{D566F76A-D892-4572-895E-A2A6CDB972E2}" destId="{21517198-3607-4F87-A17F-97C4717108D5}" srcOrd="1" destOrd="0" parTransId="{831A1677-DA0F-4437-ADAC-C8F28B9EFD02}" sibTransId="{1937626D-A928-4C1F-8E81-25495FE1B521}"/>
    <dgm:cxn modelId="{8A1D8B8B-7D14-4C81-9E53-54BCAB462A2E}" type="presOf" srcId="{21517198-3607-4F87-A17F-97C4717108D5}" destId="{32295C8D-374A-4AD8-9E04-53B1DA668173}" srcOrd="0" destOrd="0" presId="urn:microsoft.com/office/officeart/2018/5/layout/IconCircleLabelList"/>
    <dgm:cxn modelId="{9C153D9F-2DEB-4561-BDB8-5CA2E70FAA8D}" srcId="{D566F76A-D892-4572-895E-A2A6CDB972E2}" destId="{CABE71B8-6F2F-4051-9411-EF73F1CCA17B}" srcOrd="0" destOrd="0" parTransId="{E4E15C97-4580-47FE-BB9A-60005E417659}" sibTransId="{25928B22-8319-4E44-B404-F67EB1B88B18}"/>
    <dgm:cxn modelId="{F8C630B3-88DC-4270-8D6B-009F5772641D}" srcId="{D566F76A-D892-4572-895E-A2A6CDB972E2}" destId="{3E1B83EE-9357-425E-AE82-1E99D70D71D0}" srcOrd="4" destOrd="0" parTransId="{0BB1F830-092D-4923-8254-A5298B354980}" sibTransId="{E550158A-72F6-4B40-9C92-A23C617CF30B}"/>
    <dgm:cxn modelId="{C3A4A3CA-F398-4730-9C2A-2DF378BC5384}" type="presOf" srcId="{D566F76A-D892-4572-895E-A2A6CDB972E2}" destId="{F7651F65-826F-483F-A696-8A87E081EFD4}" srcOrd="0" destOrd="0" presId="urn:microsoft.com/office/officeart/2018/5/layout/IconCircleLabelList"/>
    <dgm:cxn modelId="{5707F838-90C3-4B3E-BA00-6A2DBEFDF57C}" type="presParOf" srcId="{F7651F65-826F-483F-A696-8A87E081EFD4}" destId="{F99F30F4-6D0E-4761-A14A-9EB2511421FC}" srcOrd="0" destOrd="0" presId="urn:microsoft.com/office/officeart/2018/5/layout/IconCircleLabelList"/>
    <dgm:cxn modelId="{D23D16B4-A185-42E4-92B6-1B5D3B7344D6}" type="presParOf" srcId="{F99F30F4-6D0E-4761-A14A-9EB2511421FC}" destId="{2631293B-6AD7-40D5-A229-8682FC75D1C6}" srcOrd="0" destOrd="0" presId="urn:microsoft.com/office/officeart/2018/5/layout/IconCircleLabelList"/>
    <dgm:cxn modelId="{C17AE946-6420-4142-9531-3282D5D04B19}" type="presParOf" srcId="{F99F30F4-6D0E-4761-A14A-9EB2511421FC}" destId="{A7F7E288-45A1-4E33-B329-3EEF8266FB18}" srcOrd="1" destOrd="0" presId="urn:microsoft.com/office/officeart/2018/5/layout/IconCircleLabelList"/>
    <dgm:cxn modelId="{DCB65C56-94B7-41D5-9B32-C4AD66A289A4}" type="presParOf" srcId="{F99F30F4-6D0E-4761-A14A-9EB2511421FC}" destId="{E1D42CF1-AC5D-4C9E-B73E-48F82C0F6B8C}" srcOrd="2" destOrd="0" presId="urn:microsoft.com/office/officeart/2018/5/layout/IconCircleLabelList"/>
    <dgm:cxn modelId="{DA2E5421-39AC-471B-874C-5911E77A054D}" type="presParOf" srcId="{F99F30F4-6D0E-4761-A14A-9EB2511421FC}" destId="{981BA529-62E6-43A2-B212-FC2D1F4333CF}" srcOrd="3" destOrd="0" presId="urn:microsoft.com/office/officeart/2018/5/layout/IconCircleLabelList"/>
    <dgm:cxn modelId="{9E6AD754-3ACF-4458-B250-D502D7E124D1}" type="presParOf" srcId="{F7651F65-826F-483F-A696-8A87E081EFD4}" destId="{2753A015-A827-49FD-9F1F-F04F9F9DEDB4}" srcOrd="1" destOrd="0" presId="urn:microsoft.com/office/officeart/2018/5/layout/IconCircleLabelList"/>
    <dgm:cxn modelId="{38D97E27-C2CD-49A2-8DC0-77AC02C55139}" type="presParOf" srcId="{F7651F65-826F-483F-A696-8A87E081EFD4}" destId="{940354AF-BC8E-429D-89CA-5613B9A0A89F}" srcOrd="2" destOrd="0" presId="urn:microsoft.com/office/officeart/2018/5/layout/IconCircleLabelList"/>
    <dgm:cxn modelId="{682291D8-523C-4B0F-B890-68623B41A9DA}" type="presParOf" srcId="{940354AF-BC8E-429D-89CA-5613B9A0A89F}" destId="{7F7FE33C-D164-4DF9-9A84-1B5D69AB3B4E}" srcOrd="0" destOrd="0" presId="urn:microsoft.com/office/officeart/2018/5/layout/IconCircleLabelList"/>
    <dgm:cxn modelId="{1A4A7E7C-6C67-40FF-A60D-6B89DBD6C315}" type="presParOf" srcId="{940354AF-BC8E-429D-89CA-5613B9A0A89F}" destId="{E121A266-FB7F-4EF9-8475-6A06DC63708C}" srcOrd="1" destOrd="0" presId="urn:microsoft.com/office/officeart/2018/5/layout/IconCircleLabelList"/>
    <dgm:cxn modelId="{42605628-4E52-49BD-B813-44B5C088FA22}" type="presParOf" srcId="{940354AF-BC8E-429D-89CA-5613B9A0A89F}" destId="{EF6583C1-6CDB-4EB1-A34F-EC32F257D256}" srcOrd="2" destOrd="0" presId="urn:microsoft.com/office/officeart/2018/5/layout/IconCircleLabelList"/>
    <dgm:cxn modelId="{3D16EB3A-B449-40BC-A5B2-D7297CF63CBC}" type="presParOf" srcId="{940354AF-BC8E-429D-89CA-5613B9A0A89F}" destId="{32295C8D-374A-4AD8-9E04-53B1DA668173}" srcOrd="3" destOrd="0" presId="urn:microsoft.com/office/officeart/2018/5/layout/IconCircleLabelList"/>
    <dgm:cxn modelId="{DACCE9AE-5559-4DDA-9DE5-816F703FCC44}" type="presParOf" srcId="{F7651F65-826F-483F-A696-8A87E081EFD4}" destId="{603D09E4-55D0-4DA8-84B8-5185EFADBD1D}" srcOrd="3" destOrd="0" presId="urn:microsoft.com/office/officeart/2018/5/layout/IconCircleLabelList"/>
    <dgm:cxn modelId="{5C4AF9BF-76D1-4E59-9650-C9940847CF1C}" type="presParOf" srcId="{F7651F65-826F-483F-A696-8A87E081EFD4}" destId="{724F7771-51F6-48D9-9B99-D0CAD0BE3F09}" srcOrd="4" destOrd="0" presId="urn:microsoft.com/office/officeart/2018/5/layout/IconCircleLabelList"/>
    <dgm:cxn modelId="{B6213BBE-E415-41AA-9E35-5BA71B8BD94E}" type="presParOf" srcId="{724F7771-51F6-48D9-9B99-D0CAD0BE3F09}" destId="{746E51DF-AFC3-40E1-86CE-308B4DEFB849}" srcOrd="0" destOrd="0" presId="urn:microsoft.com/office/officeart/2018/5/layout/IconCircleLabelList"/>
    <dgm:cxn modelId="{EB8318CE-4D4D-4793-9E02-5D571C48EE74}" type="presParOf" srcId="{724F7771-51F6-48D9-9B99-D0CAD0BE3F09}" destId="{ACEEEBED-CEBA-4D2A-855C-36CF91E15D6F}" srcOrd="1" destOrd="0" presId="urn:microsoft.com/office/officeart/2018/5/layout/IconCircleLabelList"/>
    <dgm:cxn modelId="{F9710FB8-F146-437E-BB68-AD84871F7F2D}" type="presParOf" srcId="{724F7771-51F6-48D9-9B99-D0CAD0BE3F09}" destId="{20C80603-DDC8-4BA3-BC13-DC4F46DEC22F}" srcOrd="2" destOrd="0" presId="urn:microsoft.com/office/officeart/2018/5/layout/IconCircleLabelList"/>
    <dgm:cxn modelId="{BC86C4CB-70EE-4936-A7A4-CCC74323FFE0}" type="presParOf" srcId="{724F7771-51F6-48D9-9B99-D0CAD0BE3F09}" destId="{A325AD77-AC70-4441-AEF0-B6443E0D7ECB}" srcOrd="3" destOrd="0" presId="urn:microsoft.com/office/officeart/2018/5/layout/IconCircleLabelList"/>
    <dgm:cxn modelId="{600CF775-2BBE-48CE-89AD-1CFCD617D360}" type="presParOf" srcId="{F7651F65-826F-483F-A696-8A87E081EFD4}" destId="{DBB3577C-BA73-44E6-95C6-4B4F61F0A206}" srcOrd="5" destOrd="0" presId="urn:microsoft.com/office/officeart/2018/5/layout/IconCircleLabelList"/>
    <dgm:cxn modelId="{943F7BFE-773E-4BF0-AC40-643D08D8086D}" type="presParOf" srcId="{F7651F65-826F-483F-A696-8A87E081EFD4}" destId="{F65FE15A-1FEC-42EA-914E-9C5F849A70CD}" srcOrd="6" destOrd="0" presId="urn:microsoft.com/office/officeart/2018/5/layout/IconCircleLabelList"/>
    <dgm:cxn modelId="{53CB88C6-108C-42ED-8110-1E1172BF0F93}" type="presParOf" srcId="{F65FE15A-1FEC-42EA-914E-9C5F849A70CD}" destId="{F02C0C5B-0956-4D18-8D7E-19C7D43AAB17}" srcOrd="0" destOrd="0" presId="urn:microsoft.com/office/officeart/2018/5/layout/IconCircleLabelList"/>
    <dgm:cxn modelId="{11CDCBF0-5300-4F12-82E4-5ADCFBC52621}" type="presParOf" srcId="{F65FE15A-1FEC-42EA-914E-9C5F849A70CD}" destId="{1990E5D7-BB8A-4D5B-8996-901ADAF840B5}" srcOrd="1" destOrd="0" presId="urn:microsoft.com/office/officeart/2018/5/layout/IconCircleLabelList"/>
    <dgm:cxn modelId="{0F5CEA58-C626-49AA-BFD2-A44C6C490A57}" type="presParOf" srcId="{F65FE15A-1FEC-42EA-914E-9C5F849A70CD}" destId="{A6157408-90E8-4A59-AEF0-B822CCA8FCEC}" srcOrd="2" destOrd="0" presId="urn:microsoft.com/office/officeart/2018/5/layout/IconCircleLabelList"/>
    <dgm:cxn modelId="{D4579544-354C-44A3-A861-0E0835397B95}" type="presParOf" srcId="{F65FE15A-1FEC-42EA-914E-9C5F849A70CD}" destId="{A62C3FBE-8519-40CA-8291-74353B6E9368}" srcOrd="3" destOrd="0" presId="urn:microsoft.com/office/officeart/2018/5/layout/IconCircleLabelList"/>
    <dgm:cxn modelId="{6B0921C8-4B39-41ED-B4CD-CEF69C0EC397}" type="presParOf" srcId="{F7651F65-826F-483F-A696-8A87E081EFD4}" destId="{ECD69B6D-5D6E-4070-B36E-9AC93516CF1F}" srcOrd="7" destOrd="0" presId="urn:microsoft.com/office/officeart/2018/5/layout/IconCircleLabelList"/>
    <dgm:cxn modelId="{6836D671-7259-48FE-928F-E7BADB62394C}" type="presParOf" srcId="{F7651F65-826F-483F-A696-8A87E081EFD4}" destId="{9D86EBE4-061D-46B9-BFC7-7972BAEE068B}" srcOrd="8" destOrd="0" presId="urn:microsoft.com/office/officeart/2018/5/layout/IconCircleLabelList"/>
    <dgm:cxn modelId="{00667AC8-46C8-4F33-A0A1-79255E495EEF}" type="presParOf" srcId="{9D86EBE4-061D-46B9-BFC7-7972BAEE068B}" destId="{6E5686B5-05F5-4852-BF68-01BDF36E2FCF}" srcOrd="0" destOrd="0" presId="urn:microsoft.com/office/officeart/2018/5/layout/IconCircleLabelList"/>
    <dgm:cxn modelId="{4F14BD8F-1680-4D26-853B-6E488D9C09CF}" type="presParOf" srcId="{9D86EBE4-061D-46B9-BFC7-7972BAEE068B}" destId="{3A38EDBD-FEFE-46EA-9F1E-7333ACB8F46E}" srcOrd="1" destOrd="0" presId="urn:microsoft.com/office/officeart/2018/5/layout/IconCircleLabelList"/>
    <dgm:cxn modelId="{238B0E7A-C3DE-4976-B1DB-C1B360936D06}" type="presParOf" srcId="{9D86EBE4-061D-46B9-BFC7-7972BAEE068B}" destId="{9343BF36-A6EF-47D4-B02B-F21698E09EAA}" srcOrd="2" destOrd="0" presId="urn:microsoft.com/office/officeart/2018/5/layout/IconCircleLabelList"/>
    <dgm:cxn modelId="{DA42D96E-9783-4CDB-A979-58FCEEB4FB28}" type="presParOf" srcId="{9D86EBE4-061D-46B9-BFC7-7972BAEE068B}" destId="{28F6DB55-C731-4C4B-8595-513169B7655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D664644-9C59-428D-BFD9-AEDBC2E4F1E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C471F9D-38F5-4C07-9706-D2897631BDFE}">
      <dgm:prSet/>
      <dgm:spPr/>
      <dgm:t>
        <a:bodyPr/>
        <a:lstStyle/>
        <a:p>
          <a:r>
            <a:rPr lang="es-ES" b="1"/>
            <a:t>Análisis Avanzado: </a:t>
          </a:r>
          <a:r>
            <a:rPr lang="es-ES"/>
            <a:t>No es adecuado para realizar análisis estadísticos avanzados o modelado predictivo.</a:t>
          </a:r>
          <a:endParaRPr lang="en-US"/>
        </a:p>
      </dgm:t>
    </dgm:pt>
    <dgm:pt modelId="{FD29B37B-20DF-49A6-AE09-620606659D3C}" type="parTrans" cxnId="{F6246A96-CB83-46AA-9900-ADC4B1748FE0}">
      <dgm:prSet/>
      <dgm:spPr/>
      <dgm:t>
        <a:bodyPr/>
        <a:lstStyle/>
        <a:p>
          <a:endParaRPr lang="en-US"/>
        </a:p>
      </dgm:t>
    </dgm:pt>
    <dgm:pt modelId="{53437138-0063-4ED2-B0AD-8CD563FF1BF8}" type="sibTrans" cxnId="{F6246A96-CB83-46AA-9900-ADC4B1748FE0}">
      <dgm:prSet/>
      <dgm:spPr/>
      <dgm:t>
        <a:bodyPr/>
        <a:lstStyle/>
        <a:p>
          <a:endParaRPr lang="en-US"/>
        </a:p>
      </dgm:t>
    </dgm:pt>
    <dgm:pt modelId="{B7765F29-DC62-4D63-A6F2-FD3B7F26F228}">
      <dgm:prSet/>
      <dgm:spPr/>
      <dgm:t>
        <a:bodyPr/>
        <a:lstStyle/>
        <a:p>
          <a:r>
            <a:rPr lang="es-ES" b="1"/>
            <a:t>Visualización de Datos: </a:t>
          </a:r>
          <a:r>
            <a:rPr lang="es-ES"/>
            <a:t>Aunque M puede preparar los datos, no se utiliza para crear visualizaciones. Para esto, se utilizan herramientas como Power BI o Excel.</a:t>
          </a:r>
          <a:endParaRPr lang="en-US"/>
        </a:p>
      </dgm:t>
    </dgm:pt>
    <dgm:pt modelId="{7AF822EF-CF58-40E5-8A14-443D2FDDDA5E}" type="parTrans" cxnId="{12EBC1B0-D55E-4F50-94BB-FC9CF66E9B96}">
      <dgm:prSet/>
      <dgm:spPr/>
      <dgm:t>
        <a:bodyPr/>
        <a:lstStyle/>
        <a:p>
          <a:endParaRPr lang="en-US"/>
        </a:p>
      </dgm:t>
    </dgm:pt>
    <dgm:pt modelId="{27B57936-325C-454D-BAF7-DADF5183F7DD}" type="sibTrans" cxnId="{12EBC1B0-D55E-4F50-94BB-FC9CF66E9B96}">
      <dgm:prSet/>
      <dgm:spPr/>
      <dgm:t>
        <a:bodyPr/>
        <a:lstStyle/>
        <a:p>
          <a:endParaRPr lang="en-US"/>
        </a:p>
      </dgm:t>
    </dgm:pt>
    <dgm:pt modelId="{978D198B-6FB0-4A97-85A7-81F4836C2859}">
      <dgm:prSet/>
      <dgm:spPr/>
      <dgm:t>
        <a:bodyPr/>
        <a:lstStyle/>
        <a:p>
          <a:r>
            <a:rPr lang="es-ES" b="1"/>
            <a:t>Optimización de Consultas: </a:t>
          </a:r>
          <a:r>
            <a:rPr lang="es-ES"/>
            <a:t>M no está optimizado para la creación de consultas complejas y de alto rendimiento en bases de datos grandes, comparado con SQL.</a:t>
          </a:r>
          <a:endParaRPr lang="en-US"/>
        </a:p>
      </dgm:t>
    </dgm:pt>
    <dgm:pt modelId="{171D3A7E-2E13-4317-B6A5-27C4A24AEB77}" type="parTrans" cxnId="{652EE5C1-5AC6-4D6F-83E6-2342D8543D77}">
      <dgm:prSet/>
      <dgm:spPr/>
      <dgm:t>
        <a:bodyPr/>
        <a:lstStyle/>
        <a:p>
          <a:endParaRPr lang="en-US"/>
        </a:p>
      </dgm:t>
    </dgm:pt>
    <dgm:pt modelId="{0306D533-AF8C-44FC-A3ED-DB77D58F99F3}" type="sibTrans" cxnId="{652EE5C1-5AC6-4D6F-83E6-2342D8543D77}">
      <dgm:prSet/>
      <dgm:spPr/>
      <dgm:t>
        <a:bodyPr/>
        <a:lstStyle/>
        <a:p>
          <a:endParaRPr lang="en-US"/>
        </a:p>
      </dgm:t>
    </dgm:pt>
    <dgm:pt modelId="{E2B43C6D-E61F-4EFF-B3CD-2D70A16DF383}" type="pres">
      <dgm:prSet presAssocID="{AD664644-9C59-428D-BFD9-AEDBC2E4F1E8}" presName="root" presStyleCnt="0">
        <dgm:presLayoutVars>
          <dgm:dir/>
          <dgm:resizeHandles val="exact"/>
        </dgm:presLayoutVars>
      </dgm:prSet>
      <dgm:spPr/>
    </dgm:pt>
    <dgm:pt modelId="{E1711EC3-EE0B-481C-B682-1F8459BCE863}" type="pres">
      <dgm:prSet presAssocID="{2C471F9D-38F5-4C07-9706-D2897631BDFE}" presName="compNode" presStyleCnt="0"/>
      <dgm:spPr/>
    </dgm:pt>
    <dgm:pt modelId="{C0128CEE-756B-4C19-9436-AD0507408A18}" type="pres">
      <dgm:prSet presAssocID="{2C471F9D-38F5-4C07-9706-D2897631BDF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tadísticas"/>
        </a:ext>
      </dgm:extLst>
    </dgm:pt>
    <dgm:pt modelId="{B3AEA765-BD3B-49D5-A0ED-2E13AD737AF7}" type="pres">
      <dgm:prSet presAssocID="{2C471F9D-38F5-4C07-9706-D2897631BDFE}" presName="spaceRect" presStyleCnt="0"/>
      <dgm:spPr/>
    </dgm:pt>
    <dgm:pt modelId="{EA2B3C61-C3BB-4DFD-84FC-EAB4FC5B42AB}" type="pres">
      <dgm:prSet presAssocID="{2C471F9D-38F5-4C07-9706-D2897631BDFE}" presName="textRect" presStyleLbl="revTx" presStyleIdx="0" presStyleCnt="3">
        <dgm:presLayoutVars>
          <dgm:chMax val="1"/>
          <dgm:chPref val="1"/>
        </dgm:presLayoutVars>
      </dgm:prSet>
      <dgm:spPr/>
    </dgm:pt>
    <dgm:pt modelId="{AEA80022-07EC-40FB-A847-066B637F60F9}" type="pres">
      <dgm:prSet presAssocID="{53437138-0063-4ED2-B0AD-8CD563FF1BF8}" presName="sibTrans" presStyleCnt="0"/>
      <dgm:spPr/>
    </dgm:pt>
    <dgm:pt modelId="{FF6BE5AC-2FF3-4A99-A231-CABAA3A4E95A}" type="pres">
      <dgm:prSet presAssocID="{B7765F29-DC62-4D63-A6F2-FD3B7F26F228}" presName="compNode" presStyleCnt="0"/>
      <dgm:spPr/>
    </dgm:pt>
    <dgm:pt modelId="{EB60AB21-943A-45A9-920B-C633CD4D3E4A}" type="pres">
      <dgm:prSet presAssocID="{B7765F29-DC62-4D63-A6F2-FD3B7F26F22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9E003A90-2BF4-489D-BDD5-63A529F4FB57}" type="pres">
      <dgm:prSet presAssocID="{B7765F29-DC62-4D63-A6F2-FD3B7F26F228}" presName="spaceRect" presStyleCnt="0"/>
      <dgm:spPr/>
    </dgm:pt>
    <dgm:pt modelId="{416FCD50-F618-4555-926D-2733E97245A8}" type="pres">
      <dgm:prSet presAssocID="{B7765F29-DC62-4D63-A6F2-FD3B7F26F228}" presName="textRect" presStyleLbl="revTx" presStyleIdx="1" presStyleCnt="3">
        <dgm:presLayoutVars>
          <dgm:chMax val="1"/>
          <dgm:chPref val="1"/>
        </dgm:presLayoutVars>
      </dgm:prSet>
      <dgm:spPr/>
    </dgm:pt>
    <dgm:pt modelId="{406DB558-D9C6-46F9-9493-63F3497489A4}" type="pres">
      <dgm:prSet presAssocID="{27B57936-325C-454D-BAF7-DADF5183F7DD}" presName="sibTrans" presStyleCnt="0"/>
      <dgm:spPr/>
    </dgm:pt>
    <dgm:pt modelId="{1D63F8F2-69A6-4F42-854F-F4E60B318605}" type="pres">
      <dgm:prSet presAssocID="{978D198B-6FB0-4A97-85A7-81F4836C2859}" presName="compNode" presStyleCnt="0"/>
      <dgm:spPr/>
    </dgm:pt>
    <dgm:pt modelId="{177EF5E5-E389-4C57-80AA-190260F9CB3D}" type="pres">
      <dgm:prSet presAssocID="{978D198B-6FB0-4A97-85A7-81F4836C285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0DAED63D-541D-4A78-B860-098375452CC3}" type="pres">
      <dgm:prSet presAssocID="{978D198B-6FB0-4A97-85A7-81F4836C2859}" presName="spaceRect" presStyleCnt="0"/>
      <dgm:spPr/>
    </dgm:pt>
    <dgm:pt modelId="{320917DA-EC73-4FDA-A824-608823DF3136}" type="pres">
      <dgm:prSet presAssocID="{978D198B-6FB0-4A97-85A7-81F4836C285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A78601B-E61A-496E-A160-0CF75D300096}" type="presOf" srcId="{AD664644-9C59-428D-BFD9-AEDBC2E4F1E8}" destId="{E2B43C6D-E61F-4EFF-B3CD-2D70A16DF383}" srcOrd="0" destOrd="0" presId="urn:microsoft.com/office/officeart/2018/2/layout/IconLabelList"/>
    <dgm:cxn modelId="{D7457D84-0BB1-4690-AFDB-4353D950B609}" type="presOf" srcId="{B7765F29-DC62-4D63-A6F2-FD3B7F26F228}" destId="{416FCD50-F618-4555-926D-2733E97245A8}" srcOrd="0" destOrd="0" presId="urn:microsoft.com/office/officeart/2018/2/layout/IconLabelList"/>
    <dgm:cxn modelId="{F6246A96-CB83-46AA-9900-ADC4B1748FE0}" srcId="{AD664644-9C59-428D-BFD9-AEDBC2E4F1E8}" destId="{2C471F9D-38F5-4C07-9706-D2897631BDFE}" srcOrd="0" destOrd="0" parTransId="{FD29B37B-20DF-49A6-AE09-620606659D3C}" sibTransId="{53437138-0063-4ED2-B0AD-8CD563FF1BF8}"/>
    <dgm:cxn modelId="{12EBC1B0-D55E-4F50-94BB-FC9CF66E9B96}" srcId="{AD664644-9C59-428D-BFD9-AEDBC2E4F1E8}" destId="{B7765F29-DC62-4D63-A6F2-FD3B7F26F228}" srcOrd="1" destOrd="0" parTransId="{7AF822EF-CF58-40E5-8A14-443D2FDDDA5E}" sibTransId="{27B57936-325C-454D-BAF7-DADF5183F7DD}"/>
    <dgm:cxn modelId="{652EE5C1-5AC6-4D6F-83E6-2342D8543D77}" srcId="{AD664644-9C59-428D-BFD9-AEDBC2E4F1E8}" destId="{978D198B-6FB0-4A97-85A7-81F4836C2859}" srcOrd="2" destOrd="0" parTransId="{171D3A7E-2E13-4317-B6A5-27C4A24AEB77}" sibTransId="{0306D533-AF8C-44FC-A3ED-DB77D58F99F3}"/>
    <dgm:cxn modelId="{114044CE-A27D-48C6-A586-3D2901BEB197}" type="presOf" srcId="{2C471F9D-38F5-4C07-9706-D2897631BDFE}" destId="{EA2B3C61-C3BB-4DFD-84FC-EAB4FC5B42AB}" srcOrd="0" destOrd="0" presId="urn:microsoft.com/office/officeart/2018/2/layout/IconLabelList"/>
    <dgm:cxn modelId="{DCF9AAF5-A9A1-48FE-B723-5209B95573DC}" type="presOf" srcId="{978D198B-6FB0-4A97-85A7-81F4836C2859}" destId="{320917DA-EC73-4FDA-A824-608823DF3136}" srcOrd="0" destOrd="0" presId="urn:microsoft.com/office/officeart/2018/2/layout/IconLabelList"/>
    <dgm:cxn modelId="{A64B6A69-487D-4AC3-9D68-A233C998F46B}" type="presParOf" srcId="{E2B43C6D-E61F-4EFF-B3CD-2D70A16DF383}" destId="{E1711EC3-EE0B-481C-B682-1F8459BCE863}" srcOrd="0" destOrd="0" presId="urn:microsoft.com/office/officeart/2018/2/layout/IconLabelList"/>
    <dgm:cxn modelId="{A9A287FE-80CF-432A-964A-BC59655A688E}" type="presParOf" srcId="{E1711EC3-EE0B-481C-B682-1F8459BCE863}" destId="{C0128CEE-756B-4C19-9436-AD0507408A18}" srcOrd="0" destOrd="0" presId="urn:microsoft.com/office/officeart/2018/2/layout/IconLabelList"/>
    <dgm:cxn modelId="{91CC1ECA-98AC-4F01-BE94-85D55201F70C}" type="presParOf" srcId="{E1711EC3-EE0B-481C-B682-1F8459BCE863}" destId="{B3AEA765-BD3B-49D5-A0ED-2E13AD737AF7}" srcOrd="1" destOrd="0" presId="urn:microsoft.com/office/officeart/2018/2/layout/IconLabelList"/>
    <dgm:cxn modelId="{3BC8ABBC-5E5B-433E-9F43-917872E64B23}" type="presParOf" srcId="{E1711EC3-EE0B-481C-B682-1F8459BCE863}" destId="{EA2B3C61-C3BB-4DFD-84FC-EAB4FC5B42AB}" srcOrd="2" destOrd="0" presId="urn:microsoft.com/office/officeart/2018/2/layout/IconLabelList"/>
    <dgm:cxn modelId="{257025E0-71FE-444A-9C12-557822F01ED8}" type="presParOf" srcId="{E2B43C6D-E61F-4EFF-B3CD-2D70A16DF383}" destId="{AEA80022-07EC-40FB-A847-066B637F60F9}" srcOrd="1" destOrd="0" presId="urn:microsoft.com/office/officeart/2018/2/layout/IconLabelList"/>
    <dgm:cxn modelId="{1C277BBE-8861-4769-A312-AE1097712BF0}" type="presParOf" srcId="{E2B43C6D-E61F-4EFF-B3CD-2D70A16DF383}" destId="{FF6BE5AC-2FF3-4A99-A231-CABAA3A4E95A}" srcOrd="2" destOrd="0" presId="urn:microsoft.com/office/officeart/2018/2/layout/IconLabelList"/>
    <dgm:cxn modelId="{D3D483B2-931F-4405-8025-456AC9DC7682}" type="presParOf" srcId="{FF6BE5AC-2FF3-4A99-A231-CABAA3A4E95A}" destId="{EB60AB21-943A-45A9-920B-C633CD4D3E4A}" srcOrd="0" destOrd="0" presId="urn:microsoft.com/office/officeart/2018/2/layout/IconLabelList"/>
    <dgm:cxn modelId="{8BFB0522-279B-4861-98A5-2470D3854969}" type="presParOf" srcId="{FF6BE5AC-2FF3-4A99-A231-CABAA3A4E95A}" destId="{9E003A90-2BF4-489D-BDD5-63A529F4FB57}" srcOrd="1" destOrd="0" presId="urn:microsoft.com/office/officeart/2018/2/layout/IconLabelList"/>
    <dgm:cxn modelId="{AE0B114A-3E3C-4101-9C02-1E22A79BEF05}" type="presParOf" srcId="{FF6BE5AC-2FF3-4A99-A231-CABAA3A4E95A}" destId="{416FCD50-F618-4555-926D-2733E97245A8}" srcOrd="2" destOrd="0" presId="urn:microsoft.com/office/officeart/2018/2/layout/IconLabelList"/>
    <dgm:cxn modelId="{8DC09116-4EE4-44DC-B0C5-24F9FA11AD38}" type="presParOf" srcId="{E2B43C6D-E61F-4EFF-B3CD-2D70A16DF383}" destId="{406DB558-D9C6-46F9-9493-63F3497489A4}" srcOrd="3" destOrd="0" presId="urn:microsoft.com/office/officeart/2018/2/layout/IconLabelList"/>
    <dgm:cxn modelId="{90A813F9-25A3-4B7A-BDF3-DDD90998A846}" type="presParOf" srcId="{E2B43C6D-E61F-4EFF-B3CD-2D70A16DF383}" destId="{1D63F8F2-69A6-4F42-854F-F4E60B318605}" srcOrd="4" destOrd="0" presId="urn:microsoft.com/office/officeart/2018/2/layout/IconLabelList"/>
    <dgm:cxn modelId="{51243A6F-A346-4F12-8366-4E71B4DBAE00}" type="presParOf" srcId="{1D63F8F2-69A6-4F42-854F-F4E60B318605}" destId="{177EF5E5-E389-4C57-80AA-190260F9CB3D}" srcOrd="0" destOrd="0" presId="urn:microsoft.com/office/officeart/2018/2/layout/IconLabelList"/>
    <dgm:cxn modelId="{F2A77471-4494-4A6D-8C2F-799B0DCB07AC}" type="presParOf" srcId="{1D63F8F2-69A6-4F42-854F-F4E60B318605}" destId="{0DAED63D-541D-4A78-B860-098375452CC3}" srcOrd="1" destOrd="0" presId="urn:microsoft.com/office/officeart/2018/2/layout/IconLabelList"/>
    <dgm:cxn modelId="{DC59AE9A-077E-4DD0-9E4E-857218C6FF03}" type="presParOf" srcId="{1D63F8F2-69A6-4F42-854F-F4E60B318605}" destId="{320917DA-EC73-4FDA-A824-608823DF313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1768F7-AAF8-4CF2-9363-A3006125BA30}">
      <dsp:nvSpPr>
        <dsp:cNvPr id="0" name=""/>
        <dsp:cNvSpPr/>
      </dsp:nvSpPr>
      <dsp:spPr>
        <a:xfrm>
          <a:off x="205509" y="1640565"/>
          <a:ext cx="911674" cy="91167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A3CDD3-EA95-4D6A-871C-8DB39FAFA224}">
      <dsp:nvSpPr>
        <dsp:cNvPr id="0" name=""/>
        <dsp:cNvSpPr/>
      </dsp:nvSpPr>
      <dsp:spPr>
        <a:xfrm>
          <a:off x="396960" y="1832017"/>
          <a:ext cx="528770" cy="5287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272FC5-288C-4EFD-8865-41ED389E45C5}">
      <dsp:nvSpPr>
        <dsp:cNvPr id="0" name=""/>
        <dsp:cNvSpPr/>
      </dsp:nvSpPr>
      <dsp:spPr>
        <a:xfrm>
          <a:off x="1312541" y="1640565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 err="1"/>
            <a:t>Power</a:t>
          </a:r>
          <a:r>
            <a:rPr lang="es-ES" sz="1100" kern="1200" dirty="0"/>
            <a:t> </a:t>
          </a:r>
          <a:r>
            <a:rPr lang="es-ES" sz="1100" kern="1200" dirty="0" err="1"/>
            <a:t>Query</a:t>
          </a:r>
          <a:r>
            <a:rPr lang="es-ES" sz="1100" kern="1200" dirty="0"/>
            <a:t> M Formula </a:t>
          </a:r>
          <a:r>
            <a:rPr lang="es-ES" sz="1100" kern="1200" dirty="0" err="1"/>
            <a:t>Language</a:t>
          </a:r>
          <a:endParaRPr lang="en-US" sz="1100" kern="1200" dirty="0"/>
        </a:p>
      </dsp:txBody>
      <dsp:txXfrm>
        <a:off x="1312541" y="1640565"/>
        <a:ext cx="2148945" cy="911674"/>
      </dsp:txXfrm>
    </dsp:sp>
    <dsp:sp modelId="{850E7FFE-0CF1-4E00-AFA6-F596EB58F4E3}">
      <dsp:nvSpPr>
        <dsp:cNvPr id="0" name=""/>
        <dsp:cNvSpPr/>
      </dsp:nvSpPr>
      <dsp:spPr>
        <a:xfrm>
          <a:off x="3835925" y="1640565"/>
          <a:ext cx="911674" cy="9116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6DC412-59A3-4358-9847-149165A826A0}">
      <dsp:nvSpPr>
        <dsp:cNvPr id="0" name=""/>
        <dsp:cNvSpPr/>
      </dsp:nvSpPr>
      <dsp:spPr>
        <a:xfrm>
          <a:off x="4027376" y="1832017"/>
          <a:ext cx="528770" cy="5287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3E6055-FCA7-4C3A-B330-CAE0D0E3B97C}">
      <dsp:nvSpPr>
        <dsp:cNvPr id="0" name=""/>
        <dsp:cNvSpPr/>
      </dsp:nvSpPr>
      <dsp:spPr>
        <a:xfrm>
          <a:off x="4942957" y="1640565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Lenguaje de programación desarrollado por Microsoft para la manipulación y transformación de datos en </a:t>
          </a:r>
          <a:r>
            <a:rPr lang="es-ES" sz="1100" kern="1200" dirty="0" err="1"/>
            <a:t>Power</a:t>
          </a:r>
          <a:r>
            <a:rPr lang="es-ES" sz="1100" kern="1200" dirty="0"/>
            <a:t> BI, </a:t>
          </a:r>
          <a:r>
            <a:rPr lang="es-ES" sz="1100" kern="1200" dirty="0" err="1"/>
            <a:t>Power</a:t>
          </a:r>
          <a:r>
            <a:rPr lang="es-ES" sz="1100" kern="1200" dirty="0"/>
            <a:t> </a:t>
          </a:r>
          <a:r>
            <a:rPr lang="es-ES" sz="1100" kern="1200" dirty="0" err="1"/>
            <a:t>Query</a:t>
          </a:r>
          <a:r>
            <a:rPr lang="es-ES" sz="1100" kern="1200" dirty="0"/>
            <a:t> en Excel y otros productos de Microsoft (</a:t>
          </a:r>
          <a:r>
            <a:rPr lang="es-CO" sz="1100" b="0" i="0" kern="1200" dirty="0" err="1"/>
            <a:t>mashup</a:t>
          </a:r>
          <a:r>
            <a:rPr lang="es-CO" sz="1100" b="0" i="0" kern="1200" dirty="0"/>
            <a:t> de datos</a:t>
          </a:r>
          <a:r>
            <a:rPr lang="es-ES" sz="1100" kern="1200" dirty="0"/>
            <a:t>)</a:t>
          </a:r>
          <a:endParaRPr lang="en-US" sz="1100" kern="1200" dirty="0"/>
        </a:p>
      </dsp:txBody>
      <dsp:txXfrm>
        <a:off x="4942957" y="1640565"/>
        <a:ext cx="2148945" cy="911674"/>
      </dsp:txXfrm>
    </dsp:sp>
    <dsp:sp modelId="{714E5A42-5AB7-4C7F-91DC-282599491465}">
      <dsp:nvSpPr>
        <dsp:cNvPr id="0" name=""/>
        <dsp:cNvSpPr/>
      </dsp:nvSpPr>
      <dsp:spPr>
        <a:xfrm>
          <a:off x="7466341" y="1640565"/>
          <a:ext cx="911674" cy="91167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1E12F0-7DAE-47BF-B779-513CE3074C9C}">
      <dsp:nvSpPr>
        <dsp:cNvPr id="0" name=""/>
        <dsp:cNvSpPr/>
      </dsp:nvSpPr>
      <dsp:spPr>
        <a:xfrm>
          <a:off x="7657792" y="1832017"/>
          <a:ext cx="528770" cy="5287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57D1A5-77AA-4A84-9AF3-0E614C081D5B}">
      <dsp:nvSpPr>
        <dsp:cNvPr id="0" name=""/>
        <dsp:cNvSpPr/>
      </dsp:nvSpPr>
      <dsp:spPr>
        <a:xfrm>
          <a:off x="8573374" y="1640565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/>
            <a:t>Se utiliza principalmente para acceder, limpiar y transformar datos antes de que estos sean utilizados en modelos y reportes.</a:t>
          </a:r>
          <a:endParaRPr lang="en-US" sz="1100" kern="1200"/>
        </a:p>
      </dsp:txBody>
      <dsp:txXfrm>
        <a:off x="8573374" y="1640565"/>
        <a:ext cx="2148945" cy="9116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31293B-6AD7-40D5-A229-8682FC75D1C6}">
      <dsp:nvSpPr>
        <dsp:cNvPr id="0" name=""/>
        <dsp:cNvSpPr/>
      </dsp:nvSpPr>
      <dsp:spPr>
        <a:xfrm>
          <a:off x="684914" y="684527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F7E288-45A1-4E33-B329-3EEF8266FB18}">
      <dsp:nvSpPr>
        <dsp:cNvPr id="0" name=""/>
        <dsp:cNvSpPr/>
      </dsp:nvSpPr>
      <dsp:spPr>
        <a:xfrm>
          <a:off x="918914" y="918527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1BA529-62E6-43A2-B212-FC2D1F4333CF}">
      <dsp:nvSpPr>
        <dsp:cNvPr id="0" name=""/>
        <dsp:cNvSpPr/>
      </dsp:nvSpPr>
      <dsp:spPr>
        <a:xfrm>
          <a:off x="333914" y="2124527"/>
          <a:ext cx="1800000" cy="1383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100" b="1" kern="1200"/>
            <a:t>Extracción de Datos: </a:t>
          </a:r>
          <a:r>
            <a:rPr lang="es-ES" sz="1100" kern="1200"/>
            <a:t>Conecta con una amplia variedad de fuentes de datos, incluyendo bases de datos, archivos, servicios web, etc.</a:t>
          </a:r>
          <a:endParaRPr lang="en-US" sz="1100" kern="1200"/>
        </a:p>
      </dsp:txBody>
      <dsp:txXfrm>
        <a:off x="333914" y="2124527"/>
        <a:ext cx="1800000" cy="1383750"/>
      </dsp:txXfrm>
    </dsp:sp>
    <dsp:sp modelId="{7F7FE33C-D164-4DF9-9A84-1B5D69AB3B4E}">
      <dsp:nvSpPr>
        <dsp:cNvPr id="0" name=""/>
        <dsp:cNvSpPr/>
      </dsp:nvSpPr>
      <dsp:spPr>
        <a:xfrm>
          <a:off x="2799914" y="684527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21A266-FB7F-4EF9-8475-6A06DC63708C}">
      <dsp:nvSpPr>
        <dsp:cNvPr id="0" name=""/>
        <dsp:cNvSpPr/>
      </dsp:nvSpPr>
      <dsp:spPr>
        <a:xfrm>
          <a:off x="3033914" y="918527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295C8D-374A-4AD8-9E04-53B1DA668173}">
      <dsp:nvSpPr>
        <dsp:cNvPr id="0" name=""/>
        <dsp:cNvSpPr/>
      </dsp:nvSpPr>
      <dsp:spPr>
        <a:xfrm>
          <a:off x="2448914" y="2124527"/>
          <a:ext cx="1800000" cy="1383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100" b="1" kern="1200"/>
            <a:t>Transformación de Datos: </a:t>
          </a:r>
          <a:r>
            <a:rPr lang="es-ES" sz="1100" kern="1200"/>
            <a:t>Permite realizar transformaciones complejas de datos, como filtrado, agrupación, combinación, pivote, desnormalización y otras manipulaciones.</a:t>
          </a:r>
          <a:endParaRPr lang="en-US" sz="1100" kern="1200"/>
        </a:p>
      </dsp:txBody>
      <dsp:txXfrm>
        <a:off x="2448914" y="2124527"/>
        <a:ext cx="1800000" cy="1383750"/>
      </dsp:txXfrm>
    </dsp:sp>
    <dsp:sp modelId="{746E51DF-AFC3-40E1-86CE-308B4DEFB849}">
      <dsp:nvSpPr>
        <dsp:cNvPr id="0" name=""/>
        <dsp:cNvSpPr/>
      </dsp:nvSpPr>
      <dsp:spPr>
        <a:xfrm>
          <a:off x="4914914" y="684527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EEEBED-CEBA-4D2A-855C-36CF91E15D6F}">
      <dsp:nvSpPr>
        <dsp:cNvPr id="0" name=""/>
        <dsp:cNvSpPr/>
      </dsp:nvSpPr>
      <dsp:spPr>
        <a:xfrm>
          <a:off x="5148914" y="918527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25AD77-AC70-4441-AEF0-B6443E0D7ECB}">
      <dsp:nvSpPr>
        <dsp:cNvPr id="0" name=""/>
        <dsp:cNvSpPr/>
      </dsp:nvSpPr>
      <dsp:spPr>
        <a:xfrm>
          <a:off x="4563914" y="2124527"/>
          <a:ext cx="1800000" cy="1383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100" b="1" kern="1200"/>
            <a:t>Limpieza de Datos: </a:t>
          </a:r>
          <a:r>
            <a:rPr lang="es-ES" sz="1100" kern="1200"/>
            <a:t>Facilita la limpieza de datos, eliminando duplicados, manejando valores nulos, corrigiendo errores y estandarizando formatos.</a:t>
          </a:r>
          <a:endParaRPr lang="en-US" sz="1100" kern="1200"/>
        </a:p>
      </dsp:txBody>
      <dsp:txXfrm>
        <a:off x="4563914" y="2124527"/>
        <a:ext cx="1800000" cy="1383750"/>
      </dsp:txXfrm>
    </dsp:sp>
    <dsp:sp modelId="{F02C0C5B-0956-4D18-8D7E-19C7D43AAB17}">
      <dsp:nvSpPr>
        <dsp:cNvPr id="0" name=""/>
        <dsp:cNvSpPr/>
      </dsp:nvSpPr>
      <dsp:spPr>
        <a:xfrm>
          <a:off x="7029914" y="684527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90E5D7-BB8A-4D5B-8996-901ADAF840B5}">
      <dsp:nvSpPr>
        <dsp:cNvPr id="0" name=""/>
        <dsp:cNvSpPr/>
      </dsp:nvSpPr>
      <dsp:spPr>
        <a:xfrm>
          <a:off x="7263914" y="918527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2C3FBE-8519-40CA-8291-74353B6E9368}">
      <dsp:nvSpPr>
        <dsp:cNvPr id="0" name=""/>
        <dsp:cNvSpPr/>
      </dsp:nvSpPr>
      <dsp:spPr>
        <a:xfrm>
          <a:off x="6678914" y="2124527"/>
          <a:ext cx="1800000" cy="1383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100" b="1" kern="1200"/>
            <a:t>Automatización de Procesos: </a:t>
          </a:r>
          <a:r>
            <a:rPr lang="es-ES" sz="1100" kern="1200"/>
            <a:t>Automatiza tareas repetitivas de preparación de datos, mejorando la eficiencia y reduciendo errores humanos.</a:t>
          </a:r>
          <a:endParaRPr lang="en-US" sz="1100" kern="1200"/>
        </a:p>
      </dsp:txBody>
      <dsp:txXfrm>
        <a:off x="6678914" y="2124527"/>
        <a:ext cx="1800000" cy="1383750"/>
      </dsp:txXfrm>
    </dsp:sp>
    <dsp:sp modelId="{6E5686B5-05F5-4852-BF68-01BDF36E2FCF}">
      <dsp:nvSpPr>
        <dsp:cNvPr id="0" name=""/>
        <dsp:cNvSpPr/>
      </dsp:nvSpPr>
      <dsp:spPr>
        <a:xfrm>
          <a:off x="9144914" y="684527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38EDBD-FEFE-46EA-9F1E-7333ACB8F46E}">
      <dsp:nvSpPr>
        <dsp:cNvPr id="0" name=""/>
        <dsp:cNvSpPr/>
      </dsp:nvSpPr>
      <dsp:spPr>
        <a:xfrm>
          <a:off x="9378914" y="918527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F6DB55-C731-4C4B-8595-513169B7655E}">
      <dsp:nvSpPr>
        <dsp:cNvPr id="0" name=""/>
        <dsp:cNvSpPr/>
      </dsp:nvSpPr>
      <dsp:spPr>
        <a:xfrm>
          <a:off x="8793914" y="2124527"/>
          <a:ext cx="1800000" cy="1383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100" b="1" kern="1200"/>
            <a:t>Interactividad: </a:t>
          </a:r>
          <a:r>
            <a:rPr lang="es-ES" sz="1100" kern="1200"/>
            <a:t>Permite la creación de consultas dinámicas que pueden adaptarse a las entradas del usuario y otros parámetros.</a:t>
          </a:r>
          <a:endParaRPr lang="en-US" sz="1100" kern="1200"/>
        </a:p>
      </dsp:txBody>
      <dsp:txXfrm>
        <a:off x="8793914" y="2124527"/>
        <a:ext cx="1800000" cy="13837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128CEE-756B-4C19-9436-AD0507408A18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2B3C61-C3BB-4DFD-84FC-EAB4FC5B42AB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1" kern="1200"/>
            <a:t>Análisis Avanzado: </a:t>
          </a:r>
          <a:r>
            <a:rPr lang="es-ES" sz="1200" kern="1200"/>
            <a:t>No es adecuado para realizar análisis estadísticos avanzados o modelado predictivo.</a:t>
          </a:r>
          <a:endParaRPr lang="en-US" sz="1200" kern="1200"/>
        </a:p>
      </dsp:txBody>
      <dsp:txXfrm>
        <a:off x="59990" y="2654049"/>
        <a:ext cx="3226223" cy="720000"/>
      </dsp:txXfrm>
    </dsp:sp>
    <dsp:sp modelId="{EB60AB21-943A-45A9-920B-C633CD4D3E4A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6FCD50-F618-4555-926D-2733E97245A8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1" kern="1200"/>
            <a:t>Visualización de Datos: </a:t>
          </a:r>
          <a:r>
            <a:rPr lang="es-ES" sz="1200" kern="1200"/>
            <a:t>Aunque M puede preparar los datos, no se utiliza para crear visualizaciones. Para esto, se utilizan herramientas como Power BI o Excel.</a:t>
          </a:r>
          <a:endParaRPr lang="en-US" sz="1200" kern="1200"/>
        </a:p>
      </dsp:txBody>
      <dsp:txXfrm>
        <a:off x="3850802" y="2654049"/>
        <a:ext cx="3226223" cy="720000"/>
      </dsp:txXfrm>
    </dsp:sp>
    <dsp:sp modelId="{177EF5E5-E389-4C57-80AA-190260F9CB3D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0917DA-EC73-4FDA-A824-608823DF3136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1" kern="1200"/>
            <a:t>Optimización de Consultas: </a:t>
          </a:r>
          <a:r>
            <a:rPr lang="es-ES" sz="1200" kern="1200"/>
            <a:t>M no está optimizado para la creación de consultas complejas y de alto rendimiento en bases de datos grandes, comparado con SQL.</a:t>
          </a:r>
          <a:endParaRPr lang="en-US" sz="1200" kern="1200"/>
        </a:p>
      </dsp:txBody>
      <dsp:txXfrm>
        <a:off x="7641615" y="2654049"/>
        <a:ext cx="3226223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5D85FE-E3DF-B888-8767-99B243B8B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F71BC3-EE9D-CB9A-B630-3C0ECDCF7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0AD50F-AF86-2CF9-0D68-7103A6E55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EDC8-62C7-4035-87E1-9C3EB8A69AE0}" type="datetimeFigureOut">
              <a:rPr lang="es-CO" smtClean="0"/>
              <a:t>9/07/2024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F99012-9F42-5148-6D84-24ED4BD34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93DD3E-4077-67A1-B650-76F1ADD53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A87C-276B-48FC-B742-B72F2251C5C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982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E6297-B7A9-5C83-CF09-AB57295CA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4EADBB6-D640-C0DB-5645-A7414D8D8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7BC0E6-5B96-56A7-DCC1-4FCA2AC21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EDC8-62C7-4035-87E1-9C3EB8A69AE0}" type="datetimeFigureOut">
              <a:rPr lang="es-CO" smtClean="0"/>
              <a:t>9/07/2024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D7B984-CB44-4628-D1CB-C7EDBE85C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D7B359-C913-F715-C0FE-FC9CC7DC4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A87C-276B-48FC-B742-B72F2251C5C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0457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18CFECB-6F75-E15F-6CFC-071BC83CAE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503F1BF-EC52-E85A-8CED-069801B2D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18B599-4503-A680-6E1D-40390AABF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EDC8-62C7-4035-87E1-9C3EB8A69AE0}" type="datetimeFigureOut">
              <a:rPr lang="es-CO" smtClean="0"/>
              <a:t>9/07/2024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8B4BB2-D930-AA91-B9F4-D92E9D0AD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C7F7F5-A668-3D49-5E67-0F8DB0800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A87C-276B-48FC-B742-B72F2251C5C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5555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0CAB9A-BB53-2DA1-46CA-2F5EBB086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E31B6F-75BD-6704-8B04-DDCC4E5F4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3135CA-D997-5F9E-A94D-822B4E610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EDC8-62C7-4035-87E1-9C3EB8A69AE0}" type="datetimeFigureOut">
              <a:rPr lang="es-CO" smtClean="0"/>
              <a:t>9/07/2024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AF2F63-0000-BF4C-12AE-48636D689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A1FE23-428B-ADD1-0FD7-2A78EC2D9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A87C-276B-48FC-B742-B72F2251C5C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2930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720201-DF13-8B15-3568-81C33D040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2BC7A5-FAD8-DFA1-E54B-8C4A777F3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11107C-2201-2DB3-9768-C34BB43CC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EDC8-62C7-4035-87E1-9C3EB8A69AE0}" type="datetimeFigureOut">
              <a:rPr lang="es-CO" smtClean="0"/>
              <a:t>9/07/2024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7954B9-1DFE-D62F-00D1-B133575BA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E433FF-907E-E4B7-4455-384BCDF02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A87C-276B-48FC-B742-B72F2251C5C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1391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127E0B-C389-28E7-70B3-DBBBF3A99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0D996E-672C-A022-A293-41CF291DF3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600D181-0B5A-64C3-7D07-AB67C3975E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1685A1-8155-0E0F-7D22-3DBBABE55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EDC8-62C7-4035-87E1-9C3EB8A69AE0}" type="datetimeFigureOut">
              <a:rPr lang="es-CO" smtClean="0"/>
              <a:t>9/07/2024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F98387-BB13-173A-D33D-E863F8D7C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F5BF2E1-3D50-11FC-5B50-AD0082B95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A87C-276B-48FC-B742-B72F2251C5C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230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016CE1-7B05-85CC-9F28-B8BD9511E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4CC0D8-02B1-B33A-BF01-752A4C34A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F3244EE-5145-98A5-D7B4-2FF224858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4583D50-3528-517B-B763-97F3EDF8CC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4FFD665-491D-8299-BF83-D9CA69F6AB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24F90CC-89B1-593A-23F3-AAC7B2AA4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EDC8-62C7-4035-87E1-9C3EB8A69AE0}" type="datetimeFigureOut">
              <a:rPr lang="es-CO" smtClean="0"/>
              <a:t>9/07/2024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1C5DA3-CD94-2A93-40BD-7047E02A9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9A6BECD-E750-2520-555C-918DAA0A7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A87C-276B-48FC-B742-B72F2251C5C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48346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1A1BCB-B789-CE90-23E5-E20884C95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7DEDF9D-AE28-D011-61E0-64A254563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EDC8-62C7-4035-87E1-9C3EB8A69AE0}" type="datetimeFigureOut">
              <a:rPr lang="es-CO" smtClean="0"/>
              <a:t>9/07/2024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B14C287-A784-7CF7-6E8D-EA0387851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B33F0FA-58BE-D932-3CCD-2B9FA9637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A87C-276B-48FC-B742-B72F2251C5C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625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4AA0B12-44D6-0626-74CE-CA03A0DB0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EDC8-62C7-4035-87E1-9C3EB8A69AE0}" type="datetimeFigureOut">
              <a:rPr lang="es-CO" smtClean="0"/>
              <a:t>9/07/2024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C680C30-047F-3660-29D4-D8E3CE7B9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0218FC0-C172-9393-3337-8376C40A0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A87C-276B-48FC-B742-B72F2251C5C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3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B9C78D-B257-B308-CD1F-A49CBFFCB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F057FE-B06B-6807-32EE-DF2237683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32B5F04-7234-E1E9-DD60-FAA71AB2A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42F0ECE-BDF8-7BCD-DEB8-5BABB355B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EDC8-62C7-4035-87E1-9C3EB8A69AE0}" type="datetimeFigureOut">
              <a:rPr lang="es-CO" smtClean="0"/>
              <a:t>9/07/2024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8067F89-7229-CB88-0C91-FF4085C62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57BF017-E433-F639-4B22-BB9F48BF5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A87C-276B-48FC-B742-B72F2251C5C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1092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C7297B-DE53-36AA-38B3-2E28F0F43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FCBA394-13C2-4278-762B-40D61C61C6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D142A83-A86D-CD70-5424-248892C3E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443370-0A1A-CD22-A28E-623CCB7B1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EDC8-62C7-4035-87E1-9C3EB8A69AE0}" type="datetimeFigureOut">
              <a:rPr lang="es-CO" smtClean="0"/>
              <a:t>9/07/2024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A72E5F4-28B9-901C-EF87-31F5601FB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452AD7E-6AC7-C317-63A5-BDCC8D107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A87C-276B-48FC-B742-B72F2251C5C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6899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188E1DB-3411-906D-1605-13431DDBB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5324D6-D648-BDCE-C1C2-30CB2DAB9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0F0093-6082-9003-A7D7-F0C2389B49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5AEDC8-62C7-4035-87E1-9C3EB8A69AE0}" type="datetimeFigureOut">
              <a:rPr lang="es-CO" smtClean="0"/>
              <a:t>9/07/2024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035062-AD9E-4D26-7762-6C39135FE6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258906-4298-0DD3-71A5-8BD966BCE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E3A87C-276B-48FC-B742-B72F2251C5C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1977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BF09A5-C959-F408-0869-E157B488E0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s-ES" sz="4800">
                <a:solidFill>
                  <a:srgbClr val="FFFFFF"/>
                </a:solidFill>
              </a:rPr>
              <a:t>M</a:t>
            </a:r>
            <a:endParaRPr lang="es-CO" sz="4800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63720B-7A0E-04A7-6534-42561B8E4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endParaRPr lang="es-CO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40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F44BFA-6C1C-C749-27B5-216DDD44A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ES" sz="4000">
                <a:solidFill>
                  <a:srgbClr val="FFFFFF"/>
                </a:solidFill>
              </a:rPr>
              <a:t>Lenguaje M</a:t>
            </a:r>
            <a:endParaRPr lang="es-CO" sz="400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03BA86BA-6ACD-AB49-FF91-54558FD652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825891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3859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7F3E8F3-330B-FE7F-0B66-544BAB52D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ES" sz="4000">
                <a:solidFill>
                  <a:srgbClr val="FFFFFF"/>
                </a:solidFill>
              </a:rPr>
              <a:t>Capacidades</a:t>
            </a:r>
            <a:endParaRPr lang="es-CO" sz="400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3A778FB6-C9D1-EC07-D024-D9B09A7E77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323923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2879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321FBB-0B67-4113-ABE8-0239A9320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ES" sz="4000">
                <a:solidFill>
                  <a:srgbClr val="FFFFFF"/>
                </a:solidFill>
              </a:rPr>
              <a:t>Tener en cuenta…</a:t>
            </a:r>
            <a:endParaRPr lang="es-CO" sz="400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8FD7F309-44E2-F56C-74AC-8F98CCD488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112756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8640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0556CE-FB80-8335-1F99-D5F3482E7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 vs DAX</a:t>
            </a:r>
            <a:endParaRPr lang="es-CO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258F7C9A-0233-8956-17EA-FD7D664980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9446706"/>
              </p:ext>
            </p:extLst>
          </p:nvPr>
        </p:nvGraphicFramePr>
        <p:xfrm>
          <a:off x="838200" y="1825625"/>
          <a:ext cx="10515597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3730">
                  <a:extLst>
                    <a:ext uri="{9D8B030D-6E8A-4147-A177-3AD203B41FA5}">
                      <a16:colId xmlns:a16="http://schemas.microsoft.com/office/drawing/2014/main" val="1542934046"/>
                    </a:ext>
                  </a:extLst>
                </a:gridCol>
                <a:gridCol w="4426668">
                  <a:extLst>
                    <a:ext uri="{9D8B030D-6E8A-4147-A177-3AD203B41FA5}">
                      <a16:colId xmlns:a16="http://schemas.microsoft.com/office/drawing/2014/main" val="100579829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255033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Aspecto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DAX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669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b="1" dirty="0"/>
                        <a:t>Propósito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Preparación y transformación de datos antes de cargarlos en el modelo de datos.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Cálculos y agregaciones dentro del modelo de datos.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164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b="1" dirty="0"/>
                        <a:t>Momento de Uso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Durante el proceso ETL.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Después de cargar los datos en el modelo para cálculos y análisis.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82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b="1" dirty="0"/>
                        <a:t>Sintaxis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Orientada a la manipulación de datos en forma de consultas.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Similar a las fórmulas de Excel, enfocado en la creación de medidas y columnas calculadas.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575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7782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6525BBD-E92B-6273-FB17-E4CDAF960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ES" sz="4000">
                <a:solidFill>
                  <a:srgbClr val="FFFFFF"/>
                </a:solidFill>
              </a:rPr>
              <a:t>Clases de valores en M</a:t>
            </a:r>
            <a:endParaRPr lang="es-CO" sz="400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FC9D75-3EB5-F99E-09E0-0CE9FB3A5226}"/>
              </a:ext>
            </a:extLst>
          </p:cNvPr>
          <p:cNvSpPr>
            <a:spLocks/>
          </p:cNvSpPr>
          <p:nvPr/>
        </p:nvSpPr>
        <p:spPr>
          <a:xfrm>
            <a:off x="163290" y="2134034"/>
            <a:ext cx="4814064" cy="4149895"/>
          </a:xfrm>
          <a:prstGeom prst="rect">
            <a:avLst/>
          </a:prstGeom>
        </p:spPr>
        <p:txBody>
          <a:bodyPr/>
          <a:lstStyle/>
          <a:p>
            <a:pPr algn="ctr" defTabSz="868680">
              <a:spcAft>
                <a:spcPts val="600"/>
              </a:spcAft>
            </a:pPr>
            <a:r>
              <a:rPr lang="es-E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Valores Primitivos</a:t>
            </a:r>
          </a:p>
          <a:p>
            <a:pPr marL="777240" lvl="1" indent="-342900" defTabSz="86868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Numéricos (</a:t>
            </a:r>
            <a:r>
              <a:rPr lang="es-E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</a:t>
            </a:r>
            <a:r>
              <a:rPr lang="es-E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marL="777240" lvl="1" indent="-342900" defTabSz="86868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Fecha (date)</a:t>
            </a:r>
          </a:p>
          <a:p>
            <a:pPr marL="777240" lvl="1" indent="-342900" defTabSz="86868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Hora (time)</a:t>
            </a:r>
          </a:p>
          <a:p>
            <a:pPr marL="777240" lvl="1" indent="-342900" defTabSz="86868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Fecha y Hora (</a:t>
            </a:r>
            <a:r>
              <a:rPr lang="es-E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datetime</a:t>
            </a:r>
            <a:r>
              <a:rPr lang="es-E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marL="777240" lvl="1" indent="-342900" defTabSz="86868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Fecha, Hora y Zona (</a:t>
            </a:r>
            <a:r>
              <a:rPr lang="es-E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datetimezone</a:t>
            </a:r>
            <a:r>
              <a:rPr lang="es-E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marL="777240" lvl="1" indent="-342900" defTabSz="86868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Duración (</a:t>
            </a:r>
            <a:r>
              <a:rPr lang="es-E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duration</a:t>
            </a:r>
            <a:r>
              <a:rPr lang="es-E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marL="777240" lvl="1" indent="-342900" defTabSz="86868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Texto (</a:t>
            </a:r>
            <a:r>
              <a:rPr lang="es-E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es-E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marL="777240" lvl="1" indent="-342900" defTabSz="86868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Nulo (</a:t>
            </a:r>
            <a:r>
              <a:rPr lang="es-E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es-E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marL="777240" lvl="1" indent="-342900" defTabSz="86868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Binarios (</a:t>
            </a:r>
            <a:r>
              <a:rPr lang="es-E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bynary</a:t>
            </a:r>
            <a:r>
              <a:rPr lang="es-E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es-CO" sz="2400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87779E15-EEFA-E54D-E6A1-F2BDF3181912}"/>
              </a:ext>
            </a:extLst>
          </p:cNvPr>
          <p:cNvSpPr txBox="1">
            <a:spLocks/>
          </p:cNvSpPr>
          <p:nvPr/>
        </p:nvSpPr>
        <p:spPr>
          <a:xfrm>
            <a:off x="7377939" y="2141784"/>
            <a:ext cx="3277492" cy="4149895"/>
          </a:xfrm>
          <a:prstGeom prst="rect">
            <a:avLst/>
          </a:prstGeom>
        </p:spPr>
        <p:txBody>
          <a:bodyPr/>
          <a:lstStyle>
            <a:defPPr>
              <a:defRPr lang="es-CO"/>
            </a:defPPr>
            <a:lvl1pPr defTabSz="868680">
              <a:spcAft>
                <a:spcPts val="600"/>
              </a:spcAft>
              <a:defRPr sz="1710" b="1"/>
            </a:lvl1pPr>
            <a:lvl2pPr marL="434340" lvl="1" defTabSz="868680">
              <a:spcAft>
                <a:spcPts val="600"/>
              </a:spcAft>
              <a:defRPr sz="1710"/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000" dirty="0"/>
              <a:t>Valores Estructurados</a:t>
            </a:r>
          </a:p>
          <a:p>
            <a:pPr marL="777240" lvl="1" indent="-342900">
              <a:buFont typeface="Arial" panose="020B0604020202020204" pitchFamily="34" charset="0"/>
              <a:buChar char="•"/>
            </a:pPr>
            <a:r>
              <a:rPr lang="es-ES" sz="2000" dirty="0"/>
              <a:t>Lista (</a:t>
            </a:r>
            <a:r>
              <a:rPr lang="es-ES" sz="2000" dirty="0" err="1"/>
              <a:t>list</a:t>
            </a:r>
            <a:r>
              <a:rPr lang="es-ES" sz="2000" dirty="0"/>
              <a:t>)</a:t>
            </a:r>
          </a:p>
          <a:p>
            <a:pPr marL="777240" lvl="1" indent="-342900">
              <a:buFont typeface="Arial" panose="020B0604020202020204" pitchFamily="34" charset="0"/>
              <a:buChar char="•"/>
            </a:pPr>
            <a:r>
              <a:rPr lang="es-ES" sz="2000" dirty="0"/>
              <a:t>Registro (</a:t>
            </a:r>
            <a:r>
              <a:rPr lang="es-ES" sz="2000" dirty="0" err="1"/>
              <a:t>record</a:t>
            </a:r>
            <a:r>
              <a:rPr lang="es-ES" sz="2000" dirty="0"/>
              <a:t>)</a:t>
            </a:r>
          </a:p>
          <a:p>
            <a:pPr marL="777240" lvl="1" indent="-342900">
              <a:buFont typeface="Arial" panose="020B0604020202020204" pitchFamily="34" charset="0"/>
              <a:buChar char="•"/>
            </a:pPr>
            <a:r>
              <a:rPr lang="es-ES" sz="2000" dirty="0"/>
              <a:t>Tabla (table)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DCB908A2-2FC1-D133-C730-207A54E60374}"/>
              </a:ext>
            </a:extLst>
          </p:cNvPr>
          <p:cNvSpPr txBox="1">
            <a:spLocks/>
          </p:cNvSpPr>
          <p:nvPr/>
        </p:nvSpPr>
        <p:spPr>
          <a:xfrm>
            <a:off x="7214648" y="4949073"/>
            <a:ext cx="3277492" cy="1334856"/>
          </a:xfrm>
          <a:prstGeom prst="rect">
            <a:avLst/>
          </a:prstGeom>
        </p:spPr>
        <p:txBody>
          <a:bodyPr/>
          <a:lstStyle>
            <a:defPPr>
              <a:defRPr lang="es-CO"/>
            </a:defPPr>
            <a:lvl1pPr defTabSz="868680">
              <a:spcAft>
                <a:spcPts val="600"/>
              </a:spcAft>
              <a:defRPr sz="1710" b="1"/>
            </a:lvl1pPr>
            <a:lvl2pPr marL="434340" lvl="1" defTabSz="868680">
              <a:spcAft>
                <a:spcPts val="600"/>
              </a:spcAft>
              <a:defRPr sz="1710"/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000" dirty="0"/>
              <a:t>Valores Abstractos</a:t>
            </a:r>
          </a:p>
          <a:p>
            <a:pPr marL="777240" lvl="1" indent="-342900">
              <a:buFont typeface="Arial" panose="020B0604020202020204" pitchFamily="34" charset="0"/>
              <a:buChar char="•"/>
            </a:pPr>
            <a:r>
              <a:rPr lang="es-ES" sz="2000" dirty="0"/>
              <a:t>Funciones (</a:t>
            </a:r>
            <a:r>
              <a:rPr lang="es-ES" sz="2000" dirty="0" err="1"/>
              <a:t>function</a:t>
            </a:r>
            <a:r>
              <a:rPr lang="es-ES" sz="2000" dirty="0"/>
              <a:t>)</a:t>
            </a:r>
          </a:p>
          <a:p>
            <a:pPr marL="777240" lvl="1" indent="-342900">
              <a:buFont typeface="Arial" panose="020B0604020202020204" pitchFamily="34" charset="0"/>
              <a:buChar char="•"/>
            </a:pPr>
            <a:r>
              <a:rPr lang="es-ES" sz="2000" dirty="0"/>
              <a:t>Tipos (</a:t>
            </a:r>
            <a:r>
              <a:rPr lang="es-ES" sz="2000" dirty="0" err="1"/>
              <a:t>types</a:t>
            </a:r>
            <a:r>
              <a:rPr lang="es-ES" sz="2000" dirty="0"/>
              <a:t>)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3136218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6FCC685-5BDC-36FC-9ABD-EFDE4CF6A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s-CO" sz="4000">
                <a:solidFill>
                  <a:srgbClr val="FFFFFF"/>
                </a:solidFill>
              </a:rPr>
              <a:t>Sintaxis del Lenguaje M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9FB155-A636-580D-F7EE-3D020F971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242" y="1622745"/>
            <a:ext cx="11041307" cy="1806256"/>
          </a:xfrm>
        </p:spPr>
        <p:txBody>
          <a:bodyPr anchor="ctr">
            <a:normAutofit/>
          </a:bodyPr>
          <a:lstStyle/>
          <a:p>
            <a:r>
              <a:rPr lang="es-ES" sz="1800" b="1" dirty="0"/>
              <a:t>Case-Sensitive: </a:t>
            </a:r>
            <a:r>
              <a:rPr lang="es-ES" sz="1800" dirty="0"/>
              <a:t>M distingue entre mayúsculas y minúsculas.</a:t>
            </a:r>
          </a:p>
          <a:p>
            <a:endParaRPr lang="es-ES" sz="1800" dirty="0"/>
          </a:p>
          <a:p>
            <a:r>
              <a:rPr lang="es-ES" sz="1800" b="1" dirty="0"/>
              <a:t>Comentarios:</a:t>
            </a:r>
            <a:r>
              <a:rPr lang="es-ES" sz="1800" dirty="0"/>
              <a:t>  </a:t>
            </a:r>
          </a:p>
          <a:p>
            <a:pPr lvl="1"/>
            <a:r>
              <a:rPr lang="es-ES" sz="1800" dirty="0"/>
              <a:t>Una línea: `// Este es un comentario`</a:t>
            </a:r>
          </a:p>
          <a:p>
            <a:pPr lvl="1"/>
            <a:r>
              <a:rPr lang="es-ES" sz="1800" dirty="0"/>
              <a:t>Multilínea: `/* Este es un comentario de múltiples líneas */`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2194F4A7-BD95-E0F0-6BF5-1CDF6D5C6810}"/>
              </a:ext>
            </a:extLst>
          </p:cNvPr>
          <p:cNvSpPr txBox="1">
            <a:spLocks/>
          </p:cNvSpPr>
          <p:nvPr/>
        </p:nvSpPr>
        <p:spPr>
          <a:xfrm>
            <a:off x="226242" y="3429000"/>
            <a:ext cx="4949073" cy="30118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b="1" dirty="0"/>
              <a:t>Definición de Variables: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endParaRPr lang="es-ES" sz="18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Variable = "Valor"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Variable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DDBA0A7F-DBA5-E738-086F-E739168D8091}"/>
              </a:ext>
            </a:extLst>
          </p:cNvPr>
          <p:cNvSpPr txBox="1">
            <a:spLocks/>
          </p:cNvSpPr>
          <p:nvPr/>
        </p:nvSpPr>
        <p:spPr>
          <a:xfrm>
            <a:off x="7016687" y="3519921"/>
            <a:ext cx="4949073" cy="30118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b="1" dirty="0"/>
              <a:t>Funciones: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endParaRPr lang="es-ES" sz="18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(x, y) =&gt; x + y,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(3, 4)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endParaRPr lang="es-E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069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6FCC685-5BDC-36FC-9ABD-EFDE4CF6A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Otras</a:t>
            </a:r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estructuras</a:t>
            </a:r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del </a:t>
            </a:r>
            <a:r>
              <a:rPr lang="en-US" sz="4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lenguaje</a:t>
            </a:r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M</a:t>
            </a:r>
            <a:endParaRPr lang="es-CO" sz="4000" dirty="0">
              <a:solidFill>
                <a:schemeClr val="bg1"/>
              </a:solidFill>
            </a:endParaRP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78042694-3783-6F5E-7267-3F73243BA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50" y="2010832"/>
            <a:ext cx="5636650" cy="455262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900" b="1" dirty="0" err="1">
                <a:latin typeface="Arial" panose="020B0604020202020204" pitchFamily="34" charset="0"/>
                <a:cs typeface="Arial" panose="020B0604020202020204" pitchFamily="34" charset="0"/>
              </a:rPr>
              <a:t>Filtrar</a:t>
            </a:r>
            <a:r>
              <a:rPr 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b="1" dirty="0" err="1">
                <a:latin typeface="Arial" panose="020B0604020202020204" pitchFamily="34" charset="0"/>
                <a:cs typeface="Arial" panose="020B0604020202020204" pitchFamily="34" charset="0"/>
              </a:rPr>
              <a:t>Filas</a:t>
            </a:r>
            <a:r>
              <a:rPr 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Source =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Table.FromRecords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[Name="Alice", Age=25],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[Name="Bob", Age=30],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[Name="Charlie", Age=35]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}),</a:t>
            </a:r>
          </a:p>
          <a:p>
            <a:pPr marL="0" indent="0">
              <a:buNone/>
            </a:pP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FilteredRows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Table.SelectRows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(Source, each [Age] &gt; 30)</a:t>
            </a:r>
          </a:p>
          <a:p>
            <a:pPr marL="0" indent="0">
              <a:buNone/>
            </a:pP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FilteredRows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9ADEB7EC-3463-3466-F70F-A17AAE345177}"/>
              </a:ext>
            </a:extLst>
          </p:cNvPr>
          <p:cNvSpPr txBox="1">
            <a:spLocks/>
          </p:cNvSpPr>
          <p:nvPr/>
        </p:nvSpPr>
        <p:spPr>
          <a:xfrm>
            <a:off x="6635718" y="2010833"/>
            <a:ext cx="5430591" cy="4166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Agregar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nueva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columna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Source =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Table.FromRecords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[Name="Alice", Age=25],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[Name="Bob", Age=30],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[Name="Charlie", Age=35]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}),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AddedColumn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Table.AddColumn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(Source, "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AgeInTenYears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", each [Age] + 10)</a:t>
            </a:r>
          </a:p>
          <a:p>
            <a:pPr marL="0" indent="0">
              <a:buNone/>
            </a:pP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AddedColumn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3655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614</Words>
  <Application>Microsoft Office PowerPoint</Application>
  <PresentationFormat>Panorámica</PresentationFormat>
  <Paragraphs>86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Courier New</vt:lpstr>
      <vt:lpstr>Tema de Office</vt:lpstr>
      <vt:lpstr>M</vt:lpstr>
      <vt:lpstr>Lenguaje M</vt:lpstr>
      <vt:lpstr>Capacidades</vt:lpstr>
      <vt:lpstr>Tener en cuenta…</vt:lpstr>
      <vt:lpstr>M vs DAX</vt:lpstr>
      <vt:lpstr>Clases de valores en M</vt:lpstr>
      <vt:lpstr>Sintaxis del Lenguaje M</vt:lpstr>
      <vt:lpstr>Otras estructuras del lenguaje 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Carlos Alvarez H.</dc:creator>
  <cp:lastModifiedBy>Carlos Alvarez H.</cp:lastModifiedBy>
  <cp:revision>1</cp:revision>
  <dcterms:created xsi:type="dcterms:W3CDTF">2024-07-08T16:52:45Z</dcterms:created>
  <dcterms:modified xsi:type="dcterms:W3CDTF">2024-07-09T20:31:54Z</dcterms:modified>
</cp:coreProperties>
</file>