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305A1-4EB2-4038-A694-77629D7894E9}" v="68" dt="2024-06-18T23:37:32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berto Alvarez Henao" userId="e5dacc64-67e5-4807-bbcd-34ae632c871f" providerId="ADAL" clId="{5D2F9111-032C-4C03-A37B-60C67191272F}"/>
    <pc:docChg chg="custSel modSld">
      <pc:chgData name="Carlos Alberto Alvarez Henao" userId="e5dacc64-67e5-4807-bbcd-34ae632c871f" providerId="ADAL" clId="{5D2F9111-032C-4C03-A37B-60C67191272F}" dt="2024-06-19T05:24:31.272" v="1"/>
      <pc:docMkLst>
        <pc:docMk/>
      </pc:docMkLst>
      <pc:sldChg chg="addSp modSp mod setBg addAnim">
        <pc:chgData name="Carlos Alberto Alvarez Henao" userId="e5dacc64-67e5-4807-bbcd-34ae632c871f" providerId="ADAL" clId="{5D2F9111-032C-4C03-A37B-60C67191272F}" dt="2024-06-19T05:24:31.272" v="1"/>
        <pc:sldMkLst>
          <pc:docMk/>
          <pc:sldMk cId="3171511094" sldId="256"/>
        </pc:sldMkLst>
        <pc:spChg chg="mod">
          <ac:chgData name="Carlos Alberto Alvarez Henao" userId="e5dacc64-67e5-4807-bbcd-34ae632c871f" providerId="ADAL" clId="{5D2F9111-032C-4C03-A37B-60C67191272F}" dt="2024-06-19T05:24:31.270" v="0" actId="26606"/>
          <ac:spMkLst>
            <pc:docMk/>
            <pc:sldMk cId="3171511094" sldId="256"/>
            <ac:spMk id="2" creationId="{23D27335-F2A2-68C4-253B-3821F99F1724}"/>
          </ac:spMkLst>
        </pc:spChg>
        <pc:spChg chg="mod">
          <ac:chgData name="Carlos Alberto Alvarez Henao" userId="e5dacc64-67e5-4807-bbcd-34ae632c871f" providerId="ADAL" clId="{5D2F9111-032C-4C03-A37B-60C67191272F}" dt="2024-06-19T05:24:31.270" v="0" actId="26606"/>
          <ac:spMkLst>
            <pc:docMk/>
            <pc:sldMk cId="3171511094" sldId="256"/>
            <ac:spMk id="3" creationId="{1276D1C7-995A-F8E3-5CA7-92E1872A17EC}"/>
          </ac:spMkLst>
        </pc:spChg>
        <pc:spChg chg="add">
          <ac:chgData name="Carlos Alberto Alvarez Henao" userId="e5dacc64-67e5-4807-bbcd-34ae632c871f" providerId="ADAL" clId="{5D2F9111-032C-4C03-A37B-60C67191272F}" dt="2024-06-19T05:24:31.270" v="0" actId="26606"/>
          <ac:spMkLst>
            <pc:docMk/>
            <pc:sldMk cId="3171511094" sldId="256"/>
            <ac:spMk id="8" creationId="{4D24BFD5-D814-402B-B6C4-EEF6AE14B0F2}"/>
          </ac:spMkLst>
        </pc:spChg>
        <pc:spChg chg="add">
          <ac:chgData name="Carlos Alberto Alvarez Henao" userId="e5dacc64-67e5-4807-bbcd-34ae632c871f" providerId="ADAL" clId="{5D2F9111-032C-4C03-A37B-60C67191272F}" dt="2024-06-19T05:24:31.270" v="0" actId="26606"/>
          <ac:spMkLst>
            <pc:docMk/>
            <pc:sldMk cId="3171511094" sldId="256"/>
            <ac:spMk id="10" creationId="{36FED7E8-9A97-475F-9FA4-113410D4433B}"/>
          </ac:spMkLst>
        </pc:spChg>
        <pc:spChg chg="add">
          <ac:chgData name="Carlos Alberto Alvarez Henao" userId="e5dacc64-67e5-4807-bbcd-34ae632c871f" providerId="ADAL" clId="{5D2F9111-032C-4C03-A37B-60C67191272F}" dt="2024-06-19T05:24:31.270" v="0" actId="26606"/>
          <ac:spMkLst>
            <pc:docMk/>
            <pc:sldMk cId="3171511094" sldId="256"/>
            <ac:spMk id="12" creationId="{2A39B854-4B6C-4F7F-A602-6F97770CED70}"/>
          </ac:spMkLst>
        </pc:spChg>
      </pc:sldChg>
    </pc:docChg>
  </pc:docChgLst>
  <pc:docChgLst>
    <pc:chgData name="Carlos Alberto Álvarez Henao" userId="e5dacc64-67e5-4807-bbcd-34ae632c871f" providerId="ADAL" clId="{079305A1-4EB2-4038-A694-77629D7894E9}"/>
    <pc:docChg chg="undo custSel addSld delSld modSld sldOrd">
      <pc:chgData name="Carlos Alberto Álvarez Henao" userId="e5dacc64-67e5-4807-bbcd-34ae632c871f" providerId="ADAL" clId="{079305A1-4EB2-4038-A694-77629D7894E9}" dt="2024-06-18T23:37:32.197" v="2557"/>
      <pc:docMkLst>
        <pc:docMk/>
      </pc:docMkLst>
      <pc:sldChg chg="modSp mod">
        <pc:chgData name="Carlos Alberto Álvarez Henao" userId="e5dacc64-67e5-4807-bbcd-34ae632c871f" providerId="ADAL" clId="{079305A1-4EB2-4038-A694-77629D7894E9}" dt="2024-06-18T15:29:59.744" v="3" actId="20577"/>
        <pc:sldMkLst>
          <pc:docMk/>
          <pc:sldMk cId="3171511094" sldId="256"/>
        </pc:sldMkLst>
        <pc:spChg chg="mod">
          <ac:chgData name="Carlos Alberto Álvarez Henao" userId="e5dacc64-67e5-4807-bbcd-34ae632c871f" providerId="ADAL" clId="{079305A1-4EB2-4038-A694-77629D7894E9}" dt="2024-06-18T15:29:59.744" v="3" actId="20577"/>
          <ac:spMkLst>
            <pc:docMk/>
            <pc:sldMk cId="3171511094" sldId="256"/>
            <ac:spMk id="2" creationId="{23D27335-F2A2-68C4-253B-3821F99F1724}"/>
          </ac:spMkLst>
        </pc:spChg>
      </pc:sldChg>
      <pc:sldChg chg="addSp modSp mod">
        <pc:chgData name="Carlos Alberto Álvarez Henao" userId="e5dacc64-67e5-4807-bbcd-34ae632c871f" providerId="ADAL" clId="{079305A1-4EB2-4038-A694-77629D7894E9}" dt="2024-06-18T15:31:10.871" v="18" actId="14100"/>
        <pc:sldMkLst>
          <pc:docMk/>
          <pc:sldMk cId="3061130707" sldId="258"/>
        </pc:sldMkLst>
        <pc:spChg chg="add mod">
          <ac:chgData name="Carlos Alberto Álvarez Henao" userId="e5dacc64-67e5-4807-bbcd-34ae632c871f" providerId="ADAL" clId="{079305A1-4EB2-4038-A694-77629D7894E9}" dt="2024-06-18T15:30:29.893" v="7" actId="14100"/>
          <ac:spMkLst>
            <pc:docMk/>
            <pc:sldMk cId="3061130707" sldId="258"/>
            <ac:spMk id="12" creationId="{0B5CD420-77ED-A3D2-EF31-B2BCFD6F8D52}"/>
          </ac:spMkLst>
        </pc:spChg>
        <pc:spChg chg="add mod">
          <ac:chgData name="Carlos Alberto Álvarez Henao" userId="e5dacc64-67e5-4807-bbcd-34ae632c871f" providerId="ADAL" clId="{079305A1-4EB2-4038-A694-77629D7894E9}" dt="2024-06-18T15:30:40.335" v="10" actId="14100"/>
          <ac:spMkLst>
            <pc:docMk/>
            <pc:sldMk cId="3061130707" sldId="258"/>
            <ac:spMk id="13" creationId="{85207B01-2750-C968-BB60-6C8D0318925D}"/>
          </ac:spMkLst>
        </pc:spChg>
        <pc:spChg chg="add mod">
          <ac:chgData name="Carlos Alberto Álvarez Henao" userId="e5dacc64-67e5-4807-bbcd-34ae632c871f" providerId="ADAL" clId="{079305A1-4EB2-4038-A694-77629D7894E9}" dt="2024-06-18T15:30:47.384" v="12" actId="1076"/>
          <ac:spMkLst>
            <pc:docMk/>
            <pc:sldMk cId="3061130707" sldId="258"/>
            <ac:spMk id="14" creationId="{1390B9A0-D5A5-6153-D55F-9E60B6A74077}"/>
          </ac:spMkLst>
        </pc:spChg>
        <pc:spChg chg="add mod">
          <ac:chgData name="Carlos Alberto Álvarez Henao" userId="e5dacc64-67e5-4807-bbcd-34ae632c871f" providerId="ADAL" clId="{079305A1-4EB2-4038-A694-77629D7894E9}" dt="2024-06-18T15:31:01.625" v="15" actId="14100"/>
          <ac:spMkLst>
            <pc:docMk/>
            <pc:sldMk cId="3061130707" sldId="258"/>
            <ac:spMk id="15" creationId="{9003EEE8-BCE5-5E05-B233-9BF6D0C9E8B9}"/>
          </ac:spMkLst>
        </pc:spChg>
        <pc:spChg chg="add mod">
          <ac:chgData name="Carlos Alberto Álvarez Henao" userId="e5dacc64-67e5-4807-bbcd-34ae632c871f" providerId="ADAL" clId="{079305A1-4EB2-4038-A694-77629D7894E9}" dt="2024-06-18T15:31:10.871" v="18" actId="14100"/>
          <ac:spMkLst>
            <pc:docMk/>
            <pc:sldMk cId="3061130707" sldId="258"/>
            <ac:spMk id="16" creationId="{350B8115-C989-A1EE-B7CE-345B14D1EBB2}"/>
          </ac:spMkLst>
        </pc:spChg>
      </pc:sldChg>
      <pc:sldChg chg="addSp modSp mod">
        <pc:chgData name="Carlos Alberto Álvarez Henao" userId="e5dacc64-67e5-4807-bbcd-34ae632c871f" providerId="ADAL" clId="{079305A1-4EB2-4038-A694-77629D7894E9}" dt="2024-06-18T15:31:41.079" v="25" actId="14100"/>
        <pc:sldMkLst>
          <pc:docMk/>
          <pc:sldMk cId="2809367759" sldId="259"/>
        </pc:sldMkLst>
        <pc:spChg chg="add mod">
          <ac:chgData name="Carlos Alberto Álvarez Henao" userId="e5dacc64-67e5-4807-bbcd-34ae632c871f" providerId="ADAL" clId="{079305A1-4EB2-4038-A694-77629D7894E9}" dt="2024-06-18T15:31:41.079" v="25" actId="14100"/>
          <ac:spMkLst>
            <pc:docMk/>
            <pc:sldMk cId="2809367759" sldId="259"/>
            <ac:spMk id="7" creationId="{DD0A7BFD-3CD1-E4C8-3C83-32719F223A8A}"/>
          </ac:spMkLst>
        </pc:spChg>
        <pc:picChg chg="mod">
          <ac:chgData name="Carlos Alberto Álvarez Henao" userId="e5dacc64-67e5-4807-bbcd-34ae632c871f" providerId="ADAL" clId="{079305A1-4EB2-4038-A694-77629D7894E9}" dt="2024-06-18T15:31:24.103" v="19" actId="1076"/>
          <ac:picMkLst>
            <pc:docMk/>
            <pc:sldMk cId="2809367759" sldId="259"/>
            <ac:picMk id="5" creationId="{2190EE6B-3906-0FDB-8072-7314155B2ECD}"/>
          </ac:picMkLst>
        </pc:picChg>
      </pc:sldChg>
      <pc:sldChg chg="addSp delSp modSp add mod">
        <pc:chgData name="Carlos Alberto Álvarez Henao" userId="e5dacc64-67e5-4807-bbcd-34ae632c871f" providerId="ADAL" clId="{079305A1-4EB2-4038-A694-77629D7894E9}" dt="2024-06-18T15:54:28.581" v="85" actId="14100"/>
        <pc:sldMkLst>
          <pc:docMk/>
          <pc:sldMk cId="1422602269" sldId="261"/>
        </pc:sldMkLst>
        <pc:spChg chg="add mod">
          <ac:chgData name="Carlos Alberto Álvarez Henao" userId="e5dacc64-67e5-4807-bbcd-34ae632c871f" providerId="ADAL" clId="{079305A1-4EB2-4038-A694-77629D7894E9}" dt="2024-06-18T15:53:22.364" v="81" actId="1076"/>
          <ac:spMkLst>
            <pc:docMk/>
            <pc:sldMk cId="1422602269" sldId="261"/>
            <ac:spMk id="3" creationId="{B447E0D9-F6A6-B564-11F3-C4C78B9D0E74}"/>
          </ac:spMkLst>
        </pc:spChg>
        <pc:spChg chg="add mod">
          <ac:chgData name="Carlos Alberto Álvarez Henao" userId="e5dacc64-67e5-4807-bbcd-34ae632c871f" providerId="ADAL" clId="{079305A1-4EB2-4038-A694-77629D7894E9}" dt="2024-06-18T15:52:35.901" v="72" actId="1076"/>
          <ac:spMkLst>
            <pc:docMk/>
            <pc:sldMk cId="1422602269" sldId="261"/>
            <ac:spMk id="4" creationId="{62218759-0FDB-5D31-24A7-09AFC174277F}"/>
          </ac:spMkLst>
        </pc:spChg>
        <pc:spChg chg="del">
          <ac:chgData name="Carlos Alberto Álvarez Henao" userId="e5dacc64-67e5-4807-bbcd-34ae632c871f" providerId="ADAL" clId="{079305A1-4EB2-4038-A694-77629D7894E9}" dt="2024-06-18T15:49:01.511" v="27" actId="478"/>
          <ac:spMkLst>
            <pc:docMk/>
            <pc:sldMk cId="1422602269" sldId="261"/>
            <ac:spMk id="8" creationId="{38C73BF4-0360-2339-BBDD-04F7DB53EDBE}"/>
          </ac:spMkLst>
        </pc:spChg>
        <pc:spChg chg="mod">
          <ac:chgData name="Carlos Alberto Álvarez Henao" userId="e5dacc64-67e5-4807-bbcd-34ae632c871f" providerId="ADAL" clId="{079305A1-4EB2-4038-A694-77629D7894E9}" dt="2024-06-18T15:54:28.581" v="85" actId="14100"/>
          <ac:spMkLst>
            <pc:docMk/>
            <pc:sldMk cId="1422602269" sldId="261"/>
            <ac:spMk id="9" creationId="{73379682-4F3C-6451-1EAF-411DA5550242}"/>
          </ac:spMkLst>
        </pc:spChg>
        <pc:spChg chg="del">
          <ac:chgData name="Carlos Alberto Álvarez Henao" userId="e5dacc64-67e5-4807-bbcd-34ae632c871f" providerId="ADAL" clId="{079305A1-4EB2-4038-A694-77629D7894E9}" dt="2024-06-18T15:49:12.552" v="28" actId="478"/>
          <ac:spMkLst>
            <pc:docMk/>
            <pc:sldMk cId="1422602269" sldId="261"/>
            <ac:spMk id="10" creationId="{01E576D6-7CED-343A-7837-6994FEC8DEB6}"/>
          </ac:spMkLst>
        </pc:spChg>
        <pc:spChg chg="mod">
          <ac:chgData name="Carlos Alberto Álvarez Henao" userId="e5dacc64-67e5-4807-bbcd-34ae632c871f" providerId="ADAL" clId="{079305A1-4EB2-4038-A694-77629D7894E9}" dt="2024-06-18T15:52:32.913" v="71" actId="14100"/>
          <ac:spMkLst>
            <pc:docMk/>
            <pc:sldMk cId="1422602269" sldId="261"/>
            <ac:spMk id="11" creationId="{CAC859D5-AC91-78F7-418E-7FEC9CD736F4}"/>
          </ac:spMkLst>
        </pc:spChg>
        <pc:picChg chg="del">
          <ac:chgData name="Carlos Alberto Álvarez Henao" userId="e5dacc64-67e5-4807-bbcd-34ae632c871f" providerId="ADAL" clId="{079305A1-4EB2-4038-A694-77629D7894E9}" dt="2024-06-18T15:51:58.018" v="63" actId="478"/>
          <ac:picMkLst>
            <pc:docMk/>
            <pc:sldMk cId="1422602269" sldId="261"/>
            <ac:picMk id="7" creationId="{FFFB5EFA-71C2-37F3-62BA-0ED020CC1930}"/>
          </ac:picMkLst>
        </pc:picChg>
        <pc:picChg chg="add ord">
          <ac:chgData name="Carlos Alberto Álvarez Henao" userId="e5dacc64-67e5-4807-bbcd-34ae632c871f" providerId="ADAL" clId="{079305A1-4EB2-4038-A694-77629D7894E9}" dt="2024-06-18T15:52:03.601" v="64" actId="167"/>
          <ac:picMkLst>
            <pc:docMk/>
            <pc:sldMk cId="1422602269" sldId="261"/>
            <ac:picMk id="15" creationId="{B5475FCD-7899-F19A-4CAB-DC808DE96A54}"/>
          </ac:picMkLst>
        </pc:picChg>
        <pc:cxnChg chg="add del mod">
          <ac:chgData name="Carlos Alberto Álvarez Henao" userId="e5dacc64-67e5-4807-bbcd-34ae632c871f" providerId="ADAL" clId="{079305A1-4EB2-4038-A694-77629D7894E9}" dt="2024-06-18T15:53:14.810" v="80" actId="478"/>
          <ac:cxnSpMkLst>
            <pc:docMk/>
            <pc:sldMk cId="1422602269" sldId="261"/>
            <ac:cxnSpMk id="6" creationId="{2D9D4123-6FAE-B252-5652-BA96CC9361FE}"/>
          </ac:cxnSpMkLst>
        </pc:cxnChg>
        <pc:cxnChg chg="add mod">
          <ac:chgData name="Carlos Alberto Álvarez Henao" userId="e5dacc64-67e5-4807-bbcd-34ae632c871f" providerId="ADAL" clId="{079305A1-4EB2-4038-A694-77629D7894E9}" dt="2024-06-18T15:52:35.901" v="72" actId="1076"/>
          <ac:cxnSpMkLst>
            <pc:docMk/>
            <pc:sldMk cId="1422602269" sldId="261"/>
            <ac:cxnSpMk id="13" creationId="{61FEC2A4-5BFB-3787-54EC-4103468A3EEA}"/>
          </ac:cxnSpMkLst>
        </pc:cxnChg>
        <pc:cxnChg chg="add mod">
          <ac:chgData name="Carlos Alberto Álvarez Henao" userId="e5dacc64-67e5-4807-bbcd-34ae632c871f" providerId="ADAL" clId="{079305A1-4EB2-4038-A694-77629D7894E9}" dt="2024-06-18T15:54:28.581" v="85" actId="14100"/>
          <ac:cxnSpMkLst>
            <pc:docMk/>
            <pc:sldMk cId="1422602269" sldId="261"/>
            <ac:cxnSpMk id="27" creationId="{30C4F8FB-2ECE-180D-48DD-0F0044312339}"/>
          </ac:cxnSpMkLst>
        </pc:cxnChg>
      </pc:sldChg>
      <pc:sldChg chg="addSp delSp modSp add mod">
        <pc:chgData name="Carlos Alberto Álvarez Henao" userId="e5dacc64-67e5-4807-bbcd-34ae632c871f" providerId="ADAL" clId="{079305A1-4EB2-4038-A694-77629D7894E9}" dt="2024-06-18T16:33:08.397" v="123" actId="1076"/>
        <pc:sldMkLst>
          <pc:docMk/>
          <pc:sldMk cId="998762739" sldId="262"/>
        </pc:sldMkLst>
        <pc:spChg chg="del">
          <ac:chgData name="Carlos Alberto Álvarez Henao" userId="e5dacc64-67e5-4807-bbcd-34ae632c871f" providerId="ADAL" clId="{079305A1-4EB2-4038-A694-77629D7894E9}" dt="2024-06-18T16:31:07.371" v="93" actId="478"/>
          <ac:spMkLst>
            <pc:docMk/>
            <pc:sldMk cId="998762739" sldId="262"/>
            <ac:spMk id="3" creationId="{B447E0D9-F6A6-B564-11F3-C4C78B9D0E74}"/>
          </ac:spMkLst>
        </pc:spChg>
        <pc:spChg chg="del">
          <ac:chgData name="Carlos Alberto Álvarez Henao" userId="e5dacc64-67e5-4807-bbcd-34ae632c871f" providerId="ADAL" clId="{079305A1-4EB2-4038-A694-77629D7894E9}" dt="2024-06-18T16:31:25.641" v="98" actId="478"/>
          <ac:spMkLst>
            <pc:docMk/>
            <pc:sldMk cId="998762739" sldId="262"/>
            <ac:spMk id="4" creationId="{62218759-0FDB-5D31-24A7-09AFC174277F}"/>
          </ac:spMkLst>
        </pc:spChg>
        <pc:spChg chg="mod">
          <ac:chgData name="Carlos Alberto Álvarez Henao" userId="e5dacc64-67e5-4807-bbcd-34ae632c871f" providerId="ADAL" clId="{079305A1-4EB2-4038-A694-77629D7894E9}" dt="2024-06-18T16:32:55.374" v="119" actId="14100"/>
          <ac:spMkLst>
            <pc:docMk/>
            <pc:sldMk cId="998762739" sldId="262"/>
            <ac:spMk id="9" creationId="{73379682-4F3C-6451-1EAF-411DA5550242}"/>
          </ac:spMkLst>
        </pc:spChg>
        <pc:spChg chg="del mod">
          <ac:chgData name="Carlos Alberto Álvarez Henao" userId="e5dacc64-67e5-4807-bbcd-34ae632c871f" providerId="ADAL" clId="{079305A1-4EB2-4038-A694-77629D7894E9}" dt="2024-06-18T16:32:31.267" v="111" actId="478"/>
          <ac:spMkLst>
            <pc:docMk/>
            <pc:sldMk cId="998762739" sldId="262"/>
            <ac:spMk id="11" creationId="{CAC859D5-AC91-78F7-418E-7FEC9CD736F4}"/>
          </ac:spMkLst>
        </pc:spChg>
        <pc:spChg chg="add mod">
          <ac:chgData name="Carlos Alberto Álvarez Henao" userId="e5dacc64-67e5-4807-bbcd-34ae632c871f" providerId="ADAL" clId="{079305A1-4EB2-4038-A694-77629D7894E9}" dt="2024-06-18T16:33:08.397" v="123" actId="1076"/>
          <ac:spMkLst>
            <pc:docMk/>
            <pc:sldMk cId="998762739" sldId="262"/>
            <ac:spMk id="12" creationId="{9BB8EE29-CE26-3D5A-4463-5C6A333564AF}"/>
          </ac:spMkLst>
        </pc:spChg>
        <pc:picChg chg="add mod ord">
          <ac:chgData name="Carlos Alberto Álvarez Henao" userId="e5dacc64-67e5-4807-bbcd-34ae632c871f" providerId="ADAL" clId="{079305A1-4EB2-4038-A694-77629D7894E9}" dt="2024-06-18T16:32:47.911" v="117" actId="1076"/>
          <ac:picMkLst>
            <pc:docMk/>
            <pc:sldMk cId="998762739" sldId="262"/>
            <ac:picMk id="6" creationId="{88D1518E-6FB5-5768-0B96-F04668C000C4}"/>
          </ac:picMkLst>
        </pc:picChg>
        <pc:picChg chg="del">
          <ac:chgData name="Carlos Alberto Álvarez Henao" userId="e5dacc64-67e5-4807-bbcd-34ae632c871f" providerId="ADAL" clId="{079305A1-4EB2-4038-A694-77629D7894E9}" dt="2024-06-18T16:30:45.174" v="87" actId="478"/>
          <ac:picMkLst>
            <pc:docMk/>
            <pc:sldMk cId="998762739" sldId="262"/>
            <ac:picMk id="15" creationId="{B5475FCD-7899-F19A-4CAB-DC808DE96A54}"/>
          </ac:picMkLst>
        </pc:picChg>
        <pc:cxnChg chg="del mod">
          <ac:chgData name="Carlos Alberto Álvarez Henao" userId="e5dacc64-67e5-4807-bbcd-34ae632c871f" providerId="ADAL" clId="{079305A1-4EB2-4038-A694-77629D7894E9}" dt="2024-06-18T16:31:24.130" v="97" actId="478"/>
          <ac:cxnSpMkLst>
            <pc:docMk/>
            <pc:sldMk cId="998762739" sldId="262"/>
            <ac:cxnSpMk id="13" creationId="{61FEC2A4-5BFB-3787-54EC-4103468A3EEA}"/>
          </ac:cxnSpMkLst>
        </pc:cxnChg>
        <pc:cxnChg chg="del mod">
          <ac:chgData name="Carlos Alberto Álvarez Henao" userId="e5dacc64-67e5-4807-bbcd-34ae632c871f" providerId="ADAL" clId="{079305A1-4EB2-4038-A694-77629D7894E9}" dt="2024-06-18T16:31:05.853" v="92" actId="478"/>
          <ac:cxnSpMkLst>
            <pc:docMk/>
            <pc:sldMk cId="998762739" sldId="262"/>
            <ac:cxnSpMk id="27" creationId="{30C4F8FB-2ECE-180D-48DD-0F0044312339}"/>
          </ac:cxnSpMkLst>
        </pc:cxnChg>
      </pc:sldChg>
      <pc:sldChg chg="addSp delSp modSp add mod">
        <pc:chgData name="Carlos Alberto Álvarez Henao" userId="e5dacc64-67e5-4807-bbcd-34ae632c871f" providerId="ADAL" clId="{079305A1-4EB2-4038-A694-77629D7894E9}" dt="2024-06-18T19:02:52.247" v="166" actId="14100"/>
        <pc:sldMkLst>
          <pc:docMk/>
          <pc:sldMk cId="2546495539" sldId="263"/>
        </pc:sldMkLst>
        <pc:spChg chg="mod">
          <ac:chgData name="Carlos Alberto Álvarez Henao" userId="e5dacc64-67e5-4807-bbcd-34ae632c871f" providerId="ADAL" clId="{079305A1-4EB2-4038-A694-77629D7894E9}" dt="2024-06-18T18:55:25.358" v="137" actId="14100"/>
          <ac:spMkLst>
            <pc:docMk/>
            <pc:sldMk cId="2546495539" sldId="263"/>
            <ac:spMk id="2" creationId="{145ABF35-03B7-1AD1-0F93-E8844CAA4A9F}"/>
          </ac:spMkLst>
        </pc:spChg>
        <pc:spChg chg="add mod">
          <ac:chgData name="Carlos Alberto Álvarez Henao" userId="e5dacc64-67e5-4807-bbcd-34ae632c871f" providerId="ADAL" clId="{079305A1-4EB2-4038-A694-77629D7894E9}" dt="2024-06-18T18:57:15.809" v="154" actId="14100"/>
          <ac:spMkLst>
            <pc:docMk/>
            <pc:sldMk cId="2546495539" sldId="263"/>
            <ac:spMk id="5" creationId="{8A3FA546-A251-5F83-DDEF-B076D6337791}"/>
          </ac:spMkLst>
        </pc:spChg>
        <pc:spChg chg="mod">
          <ac:chgData name="Carlos Alberto Álvarez Henao" userId="e5dacc64-67e5-4807-bbcd-34ae632c871f" providerId="ADAL" clId="{079305A1-4EB2-4038-A694-77629D7894E9}" dt="2024-06-18T18:55:51.908" v="144" actId="14100"/>
          <ac:spMkLst>
            <pc:docMk/>
            <pc:sldMk cId="2546495539" sldId="263"/>
            <ac:spMk id="9" creationId="{73379682-4F3C-6451-1EAF-411DA5550242}"/>
          </ac:spMkLst>
        </pc:spChg>
        <pc:spChg chg="mod">
          <ac:chgData name="Carlos Alberto Álvarez Henao" userId="e5dacc64-67e5-4807-bbcd-34ae632c871f" providerId="ADAL" clId="{079305A1-4EB2-4038-A694-77629D7894E9}" dt="2024-06-18T18:56:16.067" v="151" actId="1036"/>
          <ac:spMkLst>
            <pc:docMk/>
            <pc:sldMk cId="2546495539" sldId="263"/>
            <ac:spMk id="12" creationId="{9BB8EE29-CE26-3D5A-4463-5C6A333564AF}"/>
          </ac:spMkLst>
        </pc:spChg>
        <pc:picChg chg="add mod ord">
          <ac:chgData name="Carlos Alberto Álvarez Henao" userId="e5dacc64-67e5-4807-bbcd-34ae632c871f" providerId="ADAL" clId="{079305A1-4EB2-4038-A694-77629D7894E9}" dt="2024-06-18T18:55:36.730" v="141" actId="167"/>
          <ac:picMkLst>
            <pc:docMk/>
            <pc:sldMk cId="2546495539" sldId="263"/>
            <ac:picMk id="4" creationId="{EF971CA3-5259-FC76-ABC3-364BD43FD5CC}"/>
          </ac:picMkLst>
        </pc:picChg>
        <pc:picChg chg="del">
          <ac:chgData name="Carlos Alberto Álvarez Henao" userId="e5dacc64-67e5-4807-bbcd-34ae632c871f" providerId="ADAL" clId="{079305A1-4EB2-4038-A694-77629D7894E9}" dt="2024-06-18T18:55:07.956" v="132" actId="478"/>
          <ac:picMkLst>
            <pc:docMk/>
            <pc:sldMk cId="2546495539" sldId="263"/>
            <ac:picMk id="6" creationId="{88D1518E-6FB5-5768-0B96-F04668C000C4}"/>
          </ac:picMkLst>
        </pc:picChg>
        <pc:cxnChg chg="add mod">
          <ac:chgData name="Carlos Alberto Álvarez Henao" userId="e5dacc64-67e5-4807-bbcd-34ae632c871f" providerId="ADAL" clId="{079305A1-4EB2-4038-A694-77629D7894E9}" dt="2024-06-18T19:02:52.247" v="166" actId="14100"/>
          <ac:cxnSpMkLst>
            <pc:docMk/>
            <pc:sldMk cId="2546495539" sldId="263"/>
            <ac:cxnSpMk id="8" creationId="{4E6E4FE5-81BF-86C2-E2C1-64D7407570B3}"/>
          </ac:cxnSpMkLst>
        </pc:cxnChg>
      </pc:sldChg>
      <pc:sldChg chg="addSp delSp modSp add mod">
        <pc:chgData name="Carlos Alberto Álvarez Henao" userId="e5dacc64-67e5-4807-bbcd-34ae632c871f" providerId="ADAL" clId="{079305A1-4EB2-4038-A694-77629D7894E9}" dt="2024-06-18T19:50:32.888" v="656" actId="208"/>
        <pc:sldMkLst>
          <pc:docMk/>
          <pc:sldMk cId="439696193" sldId="264"/>
        </pc:sldMkLst>
        <pc:spChg chg="del">
          <ac:chgData name="Carlos Alberto Álvarez Henao" userId="e5dacc64-67e5-4807-bbcd-34ae632c871f" providerId="ADAL" clId="{079305A1-4EB2-4038-A694-77629D7894E9}" dt="2024-06-18T19:02:31.909" v="163" actId="478"/>
          <ac:spMkLst>
            <pc:docMk/>
            <pc:sldMk cId="439696193" sldId="264"/>
            <ac:spMk id="5" creationId="{8A3FA546-A251-5F83-DDEF-B076D6337791}"/>
          </ac:spMkLst>
        </pc:spChg>
        <pc:spChg chg="del">
          <ac:chgData name="Carlos Alberto Álvarez Henao" userId="e5dacc64-67e5-4807-bbcd-34ae632c871f" providerId="ADAL" clId="{079305A1-4EB2-4038-A694-77629D7894E9}" dt="2024-06-18T19:02:34.682" v="165" actId="478"/>
          <ac:spMkLst>
            <pc:docMk/>
            <pc:sldMk cId="439696193" sldId="264"/>
            <ac:spMk id="9" creationId="{73379682-4F3C-6451-1EAF-411DA5550242}"/>
          </ac:spMkLst>
        </pc:spChg>
        <pc:spChg chg="del">
          <ac:chgData name="Carlos Alberto Álvarez Henao" userId="e5dacc64-67e5-4807-bbcd-34ae632c871f" providerId="ADAL" clId="{079305A1-4EB2-4038-A694-77629D7894E9}" dt="2024-06-18T19:02:30.955" v="162" actId="478"/>
          <ac:spMkLst>
            <pc:docMk/>
            <pc:sldMk cId="439696193" sldId="264"/>
            <ac:spMk id="12" creationId="{9BB8EE29-CE26-3D5A-4463-5C6A333564AF}"/>
          </ac:spMkLst>
        </pc:spChg>
        <pc:spChg chg="add mod">
          <ac:chgData name="Carlos Alberto Álvarez Henao" userId="e5dacc64-67e5-4807-bbcd-34ae632c871f" providerId="ADAL" clId="{079305A1-4EB2-4038-A694-77629D7894E9}" dt="2024-06-18T19:24:02.561" v="321" actId="1035"/>
          <ac:spMkLst>
            <pc:docMk/>
            <pc:sldMk cId="439696193" sldId="264"/>
            <ac:spMk id="16" creationId="{53C2CEB2-7BED-5F1F-A586-FA38C7DA8F7E}"/>
          </ac:spMkLst>
        </pc:spChg>
        <pc:spChg chg="add mod">
          <ac:chgData name="Carlos Alberto Álvarez Henao" userId="e5dacc64-67e5-4807-bbcd-34ae632c871f" providerId="ADAL" clId="{079305A1-4EB2-4038-A694-77629D7894E9}" dt="2024-06-18T19:22:09.893" v="301" actId="14100"/>
          <ac:spMkLst>
            <pc:docMk/>
            <pc:sldMk cId="439696193" sldId="264"/>
            <ac:spMk id="20" creationId="{69445451-624E-5353-5F26-855970A467E8}"/>
          </ac:spMkLst>
        </pc:spChg>
        <pc:spChg chg="add mod">
          <ac:chgData name="Carlos Alberto Álvarez Henao" userId="e5dacc64-67e5-4807-bbcd-34ae632c871f" providerId="ADAL" clId="{079305A1-4EB2-4038-A694-77629D7894E9}" dt="2024-06-18T19:22:13.796" v="302" actId="1076"/>
          <ac:spMkLst>
            <pc:docMk/>
            <pc:sldMk cId="439696193" sldId="264"/>
            <ac:spMk id="21" creationId="{EB63168D-7335-39D6-DC47-11E3FBF2817F}"/>
          </ac:spMkLst>
        </pc:spChg>
        <pc:spChg chg="add mod">
          <ac:chgData name="Carlos Alberto Álvarez Henao" userId="e5dacc64-67e5-4807-bbcd-34ae632c871f" providerId="ADAL" clId="{079305A1-4EB2-4038-A694-77629D7894E9}" dt="2024-06-18T19:22:42.026" v="307" actId="14100"/>
          <ac:spMkLst>
            <pc:docMk/>
            <pc:sldMk cId="439696193" sldId="264"/>
            <ac:spMk id="23" creationId="{384677C8-837E-8CFD-3FF8-0B1938101F87}"/>
          </ac:spMkLst>
        </pc:spChg>
        <pc:spChg chg="add mod">
          <ac:chgData name="Carlos Alberto Álvarez Henao" userId="e5dacc64-67e5-4807-bbcd-34ae632c871f" providerId="ADAL" clId="{079305A1-4EB2-4038-A694-77629D7894E9}" dt="2024-06-18T19:24:11.793" v="322" actId="14100"/>
          <ac:spMkLst>
            <pc:docMk/>
            <pc:sldMk cId="439696193" sldId="264"/>
            <ac:spMk id="24" creationId="{76AD2605-A352-3390-649F-722BA1FA0163}"/>
          </ac:spMkLst>
        </pc:spChg>
        <pc:spChg chg="add mod">
          <ac:chgData name="Carlos Alberto Álvarez Henao" userId="e5dacc64-67e5-4807-bbcd-34ae632c871f" providerId="ADAL" clId="{079305A1-4EB2-4038-A694-77629D7894E9}" dt="2024-06-18T19:23:58.659" v="317" actId="208"/>
          <ac:spMkLst>
            <pc:docMk/>
            <pc:sldMk cId="439696193" sldId="264"/>
            <ac:spMk id="28" creationId="{F784E391-F28E-8741-1A09-090BBB206D13}"/>
          </ac:spMkLst>
        </pc:spChg>
        <pc:spChg chg="add mod">
          <ac:chgData name="Carlos Alberto Álvarez Henao" userId="e5dacc64-67e5-4807-bbcd-34ae632c871f" providerId="ADAL" clId="{079305A1-4EB2-4038-A694-77629D7894E9}" dt="2024-06-18T19:50:32.888" v="656" actId="208"/>
          <ac:spMkLst>
            <pc:docMk/>
            <pc:sldMk cId="439696193" sldId="264"/>
            <ac:spMk id="29" creationId="{AADC950C-6F81-6540-328D-60FFF7D827CD}"/>
          </ac:spMkLst>
        </pc:spChg>
        <pc:picChg chg="del">
          <ac:chgData name="Carlos Alberto Álvarez Henao" userId="e5dacc64-67e5-4807-bbcd-34ae632c871f" providerId="ADAL" clId="{079305A1-4EB2-4038-A694-77629D7894E9}" dt="2024-06-18T19:02:16.994" v="158" actId="478"/>
          <ac:picMkLst>
            <pc:docMk/>
            <pc:sldMk cId="439696193" sldId="264"/>
            <ac:picMk id="4" creationId="{EF971CA3-5259-FC76-ABC3-364BD43FD5CC}"/>
          </ac:picMkLst>
        </pc:picChg>
        <pc:picChg chg="add del mod">
          <ac:chgData name="Carlos Alberto Álvarez Henao" userId="e5dacc64-67e5-4807-bbcd-34ae632c871f" providerId="ADAL" clId="{079305A1-4EB2-4038-A694-77629D7894E9}" dt="2024-06-18T19:05:23.727" v="178" actId="478"/>
          <ac:picMkLst>
            <pc:docMk/>
            <pc:sldMk cId="439696193" sldId="264"/>
            <ac:picMk id="6" creationId="{F29D7781-4FA9-0573-D5A0-B2D12411379D}"/>
          </ac:picMkLst>
        </pc:picChg>
        <pc:picChg chg="add del mod">
          <ac:chgData name="Carlos Alberto Álvarez Henao" userId="e5dacc64-67e5-4807-bbcd-34ae632c871f" providerId="ADAL" clId="{079305A1-4EB2-4038-A694-77629D7894E9}" dt="2024-06-18T19:05:22.961" v="177" actId="478"/>
          <ac:picMkLst>
            <pc:docMk/>
            <pc:sldMk cId="439696193" sldId="264"/>
            <ac:picMk id="10" creationId="{1B3305A5-9ABA-B3FC-F8BA-2CCDD9668CF7}"/>
          </ac:picMkLst>
        </pc:picChg>
        <pc:picChg chg="add del mod">
          <ac:chgData name="Carlos Alberto Álvarez Henao" userId="e5dacc64-67e5-4807-bbcd-34ae632c871f" providerId="ADAL" clId="{079305A1-4EB2-4038-A694-77629D7894E9}" dt="2024-06-18T19:11:41.989" v="222" actId="478"/>
          <ac:picMkLst>
            <pc:docMk/>
            <pc:sldMk cId="439696193" sldId="264"/>
            <ac:picMk id="13" creationId="{2A2A2051-ABFD-27A6-9FA0-5A4D63433DEF}"/>
          </ac:picMkLst>
        </pc:picChg>
        <pc:picChg chg="add del mod">
          <ac:chgData name="Carlos Alberto Álvarez Henao" userId="e5dacc64-67e5-4807-bbcd-34ae632c871f" providerId="ADAL" clId="{079305A1-4EB2-4038-A694-77629D7894E9}" dt="2024-06-18T19:11:42.986" v="223" actId="478"/>
          <ac:picMkLst>
            <pc:docMk/>
            <pc:sldMk cId="439696193" sldId="264"/>
            <ac:picMk id="15" creationId="{6640B244-A7C7-0DAC-F193-812DA359FBF0}"/>
          </ac:picMkLst>
        </pc:picChg>
        <pc:picChg chg="add mod ord">
          <ac:chgData name="Carlos Alberto Álvarez Henao" userId="e5dacc64-67e5-4807-bbcd-34ae632c871f" providerId="ADAL" clId="{079305A1-4EB2-4038-A694-77629D7894E9}" dt="2024-06-18T19:22:02.125" v="299" actId="1035"/>
          <ac:picMkLst>
            <pc:docMk/>
            <pc:sldMk cId="439696193" sldId="264"/>
            <ac:picMk id="18" creationId="{4C0F7F23-C290-BEF4-6188-74BB8DAE447E}"/>
          </ac:picMkLst>
        </pc:picChg>
        <pc:picChg chg="add mod">
          <ac:chgData name="Carlos Alberto Álvarez Henao" userId="e5dacc64-67e5-4807-bbcd-34ae632c871f" providerId="ADAL" clId="{079305A1-4EB2-4038-A694-77629D7894E9}" dt="2024-06-18T19:15:53.127" v="269" actId="1035"/>
          <ac:picMkLst>
            <pc:docMk/>
            <pc:sldMk cId="439696193" sldId="264"/>
            <ac:picMk id="19" creationId="{A1460A3B-9244-BE01-3AA1-AA364CC66BEB}"/>
          </ac:picMkLst>
        </pc:picChg>
        <pc:picChg chg="add mod">
          <ac:chgData name="Carlos Alberto Álvarez Henao" userId="e5dacc64-67e5-4807-bbcd-34ae632c871f" providerId="ADAL" clId="{079305A1-4EB2-4038-A694-77629D7894E9}" dt="2024-06-18T19:22:22.069" v="304" actId="14100"/>
          <ac:picMkLst>
            <pc:docMk/>
            <pc:sldMk cId="439696193" sldId="264"/>
            <ac:picMk id="22" creationId="{74772FFC-BA4C-732E-0F44-770A425763A3}"/>
          </ac:picMkLst>
        </pc:picChg>
        <pc:cxnChg chg="del mod">
          <ac:chgData name="Carlos Alberto Álvarez Henao" userId="e5dacc64-67e5-4807-bbcd-34ae632c871f" providerId="ADAL" clId="{079305A1-4EB2-4038-A694-77629D7894E9}" dt="2024-06-18T19:02:32.928" v="164" actId="478"/>
          <ac:cxnSpMkLst>
            <pc:docMk/>
            <pc:sldMk cId="439696193" sldId="264"/>
            <ac:cxnSpMk id="8" creationId="{4E6E4FE5-81BF-86C2-E2C1-64D7407570B3}"/>
          </ac:cxnSpMkLst>
        </pc:cxnChg>
        <pc:cxnChg chg="add mod">
          <ac:chgData name="Carlos Alberto Álvarez Henao" userId="e5dacc64-67e5-4807-bbcd-34ae632c871f" providerId="ADAL" clId="{079305A1-4EB2-4038-A694-77629D7894E9}" dt="2024-06-18T19:23:34.375" v="314" actId="14100"/>
          <ac:cxnSpMkLst>
            <pc:docMk/>
            <pc:sldMk cId="439696193" sldId="264"/>
            <ac:cxnSpMk id="26" creationId="{F6310B1A-A050-9053-3AB7-9B21438760AC}"/>
          </ac:cxnSpMkLst>
        </pc:cxnChg>
        <pc:cxnChg chg="add mod">
          <ac:chgData name="Carlos Alberto Álvarez Henao" userId="e5dacc64-67e5-4807-bbcd-34ae632c871f" providerId="ADAL" clId="{079305A1-4EB2-4038-A694-77629D7894E9}" dt="2024-06-18T19:25:27.029" v="382" actId="14100"/>
          <ac:cxnSpMkLst>
            <pc:docMk/>
            <pc:sldMk cId="439696193" sldId="264"/>
            <ac:cxnSpMk id="31" creationId="{E8642B69-383C-2BCA-850B-B4BB2536BF7D}"/>
          </ac:cxnSpMkLst>
        </pc:cxnChg>
        <pc:cxnChg chg="add mod">
          <ac:chgData name="Carlos Alberto Álvarez Henao" userId="e5dacc64-67e5-4807-bbcd-34ae632c871f" providerId="ADAL" clId="{079305A1-4EB2-4038-A694-77629D7894E9}" dt="2024-06-18T19:25:24.489" v="381" actId="14100"/>
          <ac:cxnSpMkLst>
            <pc:docMk/>
            <pc:sldMk cId="439696193" sldId="264"/>
            <ac:cxnSpMk id="33" creationId="{1084410F-337C-882A-7ACB-7CE90B994847}"/>
          </ac:cxnSpMkLst>
        </pc:cxnChg>
      </pc:sldChg>
      <pc:sldChg chg="addSp modSp add mod ord">
        <pc:chgData name="Carlos Alberto Álvarez Henao" userId="e5dacc64-67e5-4807-bbcd-34ae632c871f" providerId="ADAL" clId="{079305A1-4EB2-4038-A694-77629D7894E9}" dt="2024-06-18T19:10:20.492" v="221" actId="14100"/>
        <pc:sldMkLst>
          <pc:docMk/>
          <pc:sldMk cId="3960275257" sldId="265"/>
        </pc:sldMkLst>
        <pc:spChg chg="add mod">
          <ac:chgData name="Carlos Alberto Álvarez Henao" userId="e5dacc64-67e5-4807-bbcd-34ae632c871f" providerId="ADAL" clId="{079305A1-4EB2-4038-A694-77629D7894E9}" dt="2024-06-18T19:08:37.484" v="198" actId="14100"/>
          <ac:spMkLst>
            <pc:docMk/>
            <pc:sldMk cId="3960275257" sldId="265"/>
            <ac:spMk id="3" creationId="{E4289933-542F-7115-2D51-27BF84F0182B}"/>
          </ac:spMkLst>
        </pc:spChg>
        <pc:spChg chg="add mod">
          <ac:chgData name="Carlos Alberto Álvarez Henao" userId="e5dacc64-67e5-4807-bbcd-34ae632c871f" providerId="ADAL" clId="{079305A1-4EB2-4038-A694-77629D7894E9}" dt="2024-06-18T19:09:27.809" v="211" actId="14100"/>
          <ac:spMkLst>
            <pc:docMk/>
            <pc:sldMk cId="3960275257" sldId="265"/>
            <ac:spMk id="4" creationId="{02844A45-9C55-40E9-9218-63AA7681FA2F}"/>
          </ac:spMkLst>
        </pc:spChg>
        <pc:spChg chg="add mod">
          <ac:chgData name="Carlos Alberto Álvarez Henao" userId="e5dacc64-67e5-4807-bbcd-34ae632c871f" providerId="ADAL" clId="{079305A1-4EB2-4038-A694-77629D7894E9}" dt="2024-06-18T19:09:42.609" v="216" actId="14100"/>
          <ac:spMkLst>
            <pc:docMk/>
            <pc:sldMk cId="3960275257" sldId="265"/>
            <ac:spMk id="5" creationId="{49633DC5-3C9F-8918-AE25-9DDE19025D91}"/>
          </ac:spMkLst>
        </pc:spChg>
        <pc:spChg chg="add mod">
          <ac:chgData name="Carlos Alberto Álvarez Henao" userId="e5dacc64-67e5-4807-bbcd-34ae632c871f" providerId="ADAL" clId="{079305A1-4EB2-4038-A694-77629D7894E9}" dt="2024-06-18T19:10:20.492" v="221" actId="14100"/>
          <ac:spMkLst>
            <pc:docMk/>
            <pc:sldMk cId="3960275257" sldId="265"/>
            <ac:spMk id="6" creationId="{1513368B-E8FD-4FC1-98B3-5D8966A128BC}"/>
          </ac:spMkLst>
        </pc:spChg>
      </pc:sldChg>
      <pc:sldChg chg="addSp delSp modSp add del mod">
        <pc:chgData name="Carlos Alberto Álvarez Henao" userId="e5dacc64-67e5-4807-bbcd-34ae632c871f" providerId="ADAL" clId="{079305A1-4EB2-4038-A694-77629D7894E9}" dt="2024-06-18T19:39:51.074" v="383" actId="47"/>
        <pc:sldMkLst>
          <pc:docMk/>
          <pc:sldMk cId="1744159244" sldId="266"/>
        </pc:sldMkLst>
        <pc:picChg chg="add mod ord">
          <ac:chgData name="Carlos Alberto Álvarez Henao" userId="e5dacc64-67e5-4807-bbcd-34ae632c871f" providerId="ADAL" clId="{079305A1-4EB2-4038-A694-77629D7894E9}" dt="2024-06-18T19:19:57.004" v="276" actId="1076"/>
          <ac:picMkLst>
            <pc:docMk/>
            <pc:sldMk cId="1744159244" sldId="266"/>
            <ac:picMk id="4" creationId="{989AA914-E0E0-2AA4-FE94-C5A67E4F5B07}"/>
          </ac:picMkLst>
        </pc:picChg>
        <pc:picChg chg="del">
          <ac:chgData name="Carlos Alberto Álvarez Henao" userId="e5dacc64-67e5-4807-bbcd-34ae632c871f" providerId="ADAL" clId="{079305A1-4EB2-4038-A694-77629D7894E9}" dt="2024-06-18T19:19:33.524" v="272" actId="478"/>
          <ac:picMkLst>
            <pc:docMk/>
            <pc:sldMk cId="1744159244" sldId="266"/>
            <ac:picMk id="18" creationId="{4C0F7F23-C290-BEF4-6188-74BB8DAE447E}"/>
          </ac:picMkLst>
        </pc:picChg>
        <pc:picChg chg="del">
          <ac:chgData name="Carlos Alberto Álvarez Henao" userId="e5dacc64-67e5-4807-bbcd-34ae632c871f" providerId="ADAL" clId="{079305A1-4EB2-4038-A694-77629D7894E9}" dt="2024-06-18T19:19:32.085" v="271" actId="478"/>
          <ac:picMkLst>
            <pc:docMk/>
            <pc:sldMk cId="1744159244" sldId="266"/>
            <ac:picMk id="19" creationId="{A1460A3B-9244-BE01-3AA1-AA364CC66BEB}"/>
          </ac:picMkLst>
        </pc:picChg>
      </pc:sldChg>
      <pc:sldChg chg="addSp delSp modSp add mod">
        <pc:chgData name="Carlos Alberto Álvarez Henao" userId="e5dacc64-67e5-4807-bbcd-34ae632c871f" providerId="ADAL" clId="{079305A1-4EB2-4038-A694-77629D7894E9}" dt="2024-06-18T19:41:08.666" v="401" actId="1076"/>
        <pc:sldMkLst>
          <pc:docMk/>
          <pc:sldMk cId="628448256" sldId="267"/>
        </pc:sldMkLst>
        <pc:spChg chg="add mod">
          <ac:chgData name="Carlos Alberto Álvarez Henao" userId="e5dacc64-67e5-4807-bbcd-34ae632c871f" providerId="ADAL" clId="{079305A1-4EB2-4038-A694-77629D7894E9}" dt="2024-06-18T19:40:30.152" v="395" actId="14100"/>
          <ac:spMkLst>
            <pc:docMk/>
            <pc:sldMk cId="628448256" sldId="267"/>
            <ac:spMk id="6" creationId="{D70EBEA9-68A2-3E40-363F-66031274E51E}"/>
          </ac:spMkLst>
        </pc:spChg>
        <pc:spChg chg="mod">
          <ac:chgData name="Carlos Alberto Álvarez Henao" userId="e5dacc64-67e5-4807-bbcd-34ae632c871f" providerId="ADAL" clId="{079305A1-4EB2-4038-A694-77629D7894E9}" dt="2024-06-18T19:40:15.429" v="390" actId="14100"/>
          <ac:spMkLst>
            <pc:docMk/>
            <pc:sldMk cId="628448256" sldId="267"/>
            <ac:spMk id="16" creationId="{53C2CEB2-7BED-5F1F-A586-FA38C7DA8F7E}"/>
          </ac:spMkLst>
        </pc:spChg>
        <pc:spChg chg="mod">
          <ac:chgData name="Carlos Alberto Álvarez Henao" userId="e5dacc64-67e5-4807-bbcd-34ae632c871f" providerId="ADAL" clId="{079305A1-4EB2-4038-A694-77629D7894E9}" dt="2024-06-18T19:41:08.666" v="401" actId="1076"/>
          <ac:spMkLst>
            <pc:docMk/>
            <pc:sldMk cId="628448256" sldId="267"/>
            <ac:spMk id="20" creationId="{69445451-624E-5353-5F26-855970A467E8}"/>
          </ac:spMkLst>
        </pc:spChg>
        <pc:spChg chg="mod">
          <ac:chgData name="Carlos Alberto Álvarez Henao" userId="e5dacc64-67e5-4807-bbcd-34ae632c871f" providerId="ADAL" clId="{079305A1-4EB2-4038-A694-77629D7894E9}" dt="2024-06-18T19:40:55.650" v="399" actId="14100"/>
          <ac:spMkLst>
            <pc:docMk/>
            <pc:sldMk cId="628448256" sldId="267"/>
            <ac:spMk id="21" creationId="{EB63168D-7335-39D6-DC47-11E3FBF2817F}"/>
          </ac:spMkLst>
        </pc:spChg>
        <pc:picChg chg="del">
          <ac:chgData name="Carlos Alberto Álvarez Henao" userId="e5dacc64-67e5-4807-bbcd-34ae632c871f" providerId="ADAL" clId="{079305A1-4EB2-4038-A694-77629D7894E9}" dt="2024-06-18T19:21:22.989" v="278" actId="478"/>
          <ac:picMkLst>
            <pc:docMk/>
            <pc:sldMk cId="628448256" sldId="267"/>
            <ac:picMk id="4" creationId="{989AA914-E0E0-2AA4-FE94-C5A67E4F5B07}"/>
          </ac:picMkLst>
        </pc:picChg>
        <pc:picChg chg="add mod ord">
          <ac:chgData name="Carlos Alberto Álvarez Henao" userId="e5dacc64-67e5-4807-bbcd-34ae632c871f" providerId="ADAL" clId="{079305A1-4EB2-4038-A694-77629D7894E9}" dt="2024-06-18T19:40:08.491" v="387" actId="14100"/>
          <ac:picMkLst>
            <pc:docMk/>
            <pc:sldMk cId="628448256" sldId="267"/>
            <ac:picMk id="5" creationId="{6B28F303-F578-FABD-DE24-2FF5BBE46C7C}"/>
          </ac:picMkLst>
        </pc:picChg>
      </pc:sldChg>
      <pc:sldChg chg="addSp delSp modSp add mod">
        <pc:chgData name="Carlos Alberto Álvarez Henao" userId="e5dacc64-67e5-4807-bbcd-34ae632c871f" providerId="ADAL" clId="{079305A1-4EB2-4038-A694-77629D7894E9}" dt="2024-06-18T23:35:01.180" v="2528" actId="14100"/>
        <pc:sldMkLst>
          <pc:docMk/>
          <pc:sldMk cId="712930452" sldId="268"/>
        </pc:sldMkLst>
        <pc:spChg chg="mod">
          <ac:chgData name="Carlos Alberto Álvarez Henao" userId="e5dacc64-67e5-4807-bbcd-34ae632c871f" providerId="ADAL" clId="{079305A1-4EB2-4038-A694-77629D7894E9}" dt="2024-06-18T23:35:01.180" v="2528" actId="14100"/>
          <ac:spMkLst>
            <pc:docMk/>
            <pc:sldMk cId="712930452" sldId="268"/>
            <ac:spMk id="2" creationId="{145ABF35-03B7-1AD1-0F93-E8844CAA4A9F}"/>
          </ac:spMkLst>
        </pc:spChg>
        <pc:spChg chg="mod">
          <ac:chgData name="Carlos Alberto Álvarez Henao" userId="e5dacc64-67e5-4807-bbcd-34ae632c871f" providerId="ADAL" clId="{079305A1-4EB2-4038-A694-77629D7894E9}" dt="2024-06-18T19:44:02.419" v="442" actId="1076"/>
          <ac:spMkLst>
            <pc:docMk/>
            <pc:sldMk cId="712930452" sldId="268"/>
            <ac:spMk id="6" creationId="{D70EBEA9-68A2-3E40-363F-66031274E51E}"/>
          </ac:spMkLst>
        </pc:spChg>
        <pc:spChg chg="add del mod">
          <ac:chgData name="Carlos Alberto Álvarez Henao" userId="e5dacc64-67e5-4807-bbcd-34ae632c871f" providerId="ADAL" clId="{079305A1-4EB2-4038-A694-77629D7894E9}" dt="2024-06-18T19:45:28.704" v="540"/>
          <ac:spMkLst>
            <pc:docMk/>
            <pc:sldMk cId="712930452" sldId="268"/>
            <ac:spMk id="7" creationId="{1D4A5326-1840-6FF2-9436-9817FE71617B}"/>
          </ac:spMkLst>
        </pc:spChg>
        <pc:spChg chg="add mod">
          <ac:chgData name="Carlos Alberto Álvarez Henao" userId="e5dacc64-67e5-4807-bbcd-34ae632c871f" providerId="ADAL" clId="{079305A1-4EB2-4038-A694-77629D7894E9}" dt="2024-06-18T19:50:04.641" v="653" actId="207"/>
          <ac:spMkLst>
            <pc:docMk/>
            <pc:sldMk cId="712930452" sldId="268"/>
            <ac:spMk id="8" creationId="{6DE6020C-953D-F71F-4A89-872F299D9E11}"/>
          </ac:spMkLst>
        </pc:spChg>
        <pc:spChg chg="add mod">
          <ac:chgData name="Carlos Alberto Álvarez Henao" userId="e5dacc64-67e5-4807-bbcd-34ae632c871f" providerId="ADAL" clId="{079305A1-4EB2-4038-A694-77629D7894E9}" dt="2024-06-18T19:49:08.762" v="588" actId="14100"/>
          <ac:spMkLst>
            <pc:docMk/>
            <pc:sldMk cId="712930452" sldId="268"/>
            <ac:spMk id="11" creationId="{27041DF8-3212-67B0-D6C9-C479B687AA0F}"/>
          </ac:spMkLst>
        </pc:spChg>
        <pc:spChg chg="add mod">
          <ac:chgData name="Carlos Alberto Álvarez Henao" userId="e5dacc64-67e5-4807-bbcd-34ae632c871f" providerId="ADAL" clId="{079305A1-4EB2-4038-A694-77629D7894E9}" dt="2024-06-18T19:50:09.962" v="654" actId="207"/>
          <ac:spMkLst>
            <pc:docMk/>
            <pc:sldMk cId="712930452" sldId="268"/>
            <ac:spMk id="12" creationId="{7088CC0B-1374-C639-816A-3D29C8DC1D58}"/>
          </ac:spMkLst>
        </pc:spChg>
        <pc:spChg chg="mod">
          <ac:chgData name="Carlos Alberto Álvarez Henao" userId="e5dacc64-67e5-4807-bbcd-34ae632c871f" providerId="ADAL" clId="{079305A1-4EB2-4038-A694-77629D7894E9}" dt="2024-06-18T19:46:10.628" v="542" actId="14100"/>
          <ac:spMkLst>
            <pc:docMk/>
            <pc:sldMk cId="712930452" sldId="268"/>
            <ac:spMk id="16" creationId="{53C2CEB2-7BED-5F1F-A586-FA38C7DA8F7E}"/>
          </ac:spMkLst>
        </pc:spChg>
        <pc:spChg chg="mod">
          <ac:chgData name="Carlos Alberto Álvarez Henao" userId="e5dacc64-67e5-4807-bbcd-34ae632c871f" providerId="ADAL" clId="{079305A1-4EB2-4038-A694-77629D7894E9}" dt="2024-06-18T19:46:46.604" v="550" actId="1038"/>
          <ac:spMkLst>
            <pc:docMk/>
            <pc:sldMk cId="712930452" sldId="268"/>
            <ac:spMk id="20" creationId="{69445451-624E-5353-5F26-855970A467E8}"/>
          </ac:spMkLst>
        </pc:spChg>
        <pc:spChg chg="mod">
          <ac:chgData name="Carlos Alberto Álvarez Henao" userId="e5dacc64-67e5-4807-bbcd-34ae632c871f" providerId="ADAL" clId="{079305A1-4EB2-4038-A694-77629D7894E9}" dt="2024-06-18T19:43:55.370" v="441" actId="14100"/>
          <ac:spMkLst>
            <pc:docMk/>
            <pc:sldMk cId="712930452" sldId="268"/>
            <ac:spMk id="21" creationId="{EB63168D-7335-39D6-DC47-11E3FBF2817F}"/>
          </ac:spMkLst>
        </pc:spChg>
        <pc:picChg chg="add mod ord">
          <ac:chgData name="Carlos Alberto Álvarez Henao" userId="e5dacc64-67e5-4807-bbcd-34ae632c871f" providerId="ADAL" clId="{079305A1-4EB2-4038-A694-77629D7894E9}" dt="2024-06-18T19:43:42.203" v="438" actId="167"/>
          <ac:picMkLst>
            <pc:docMk/>
            <pc:sldMk cId="712930452" sldId="268"/>
            <ac:picMk id="4" creationId="{C610140E-C0FC-C3BB-E64D-35F311E9A47B}"/>
          </ac:picMkLst>
        </pc:picChg>
        <pc:picChg chg="del">
          <ac:chgData name="Carlos Alberto Álvarez Henao" userId="e5dacc64-67e5-4807-bbcd-34ae632c871f" providerId="ADAL" clId="{079305A1-4EB2-4038-A694-77629D7894E9}" dt="2024-06-18T19:42:17.622" v="434" actId="478"/>
          <ac:picMkLst>
            <pc:docMk/>
            <pc:sldMk cId="712930452" sldId="268"/>
            <ac:picMk id="5" creationId="{6B28F303-F578-FABD-DE24-2FF5BBE46C7C}"/>
          </ac:picMkLst>
        </pc:picChg>
        <pc:picChg chg="add mod">
          <ac:chgData name="Carlos Alberto Álvarez Henao" userId="e5dacc64-67e5-4807-bbcd-34ae632c871f" providerId="ADAL" clId="{079305A1-4EB2-4038-A694-77629D7894E9}" dt="2024-06-18T19:48:35.629" v="584" actId="1076"/>
          <ac:picMkLst>
            <pc:docMk/>
            <pc:sldMk cId="712930452" sldId="268"/>
            <ac:picMk id="10" creationId="{6B9C611D-A633-7B07-BB9D-2603CE3A071A}"/>
          </ac:picMkLst>
        </pc:picChg>
      </pc:sldChg>
      <pc:sldChg chg="addSp delSp modSp add mod">
        <pc:chgData name="Carlos Alberto Álvarez Henao" userId="e5dacc64-67e5-4807-bbcd-34ae632c871f" providerId="ADAL" clId="{079305A1-4EB2-4038-A694-77629D7894E9}" dt="2024-06-18T23:35:18.146" v="2533"/>
        <pc:sldMkLst>
          <pc:docMk/>
          <pc:sldMk cId="1642320850" sldId="269"/>
        </pc:sldMkLst>
        <pc:spChg chg="del">
          <ac:chgData name="Carlos Alberto Álvarez Henao" userId="e5dacc64-67e5-4807-bbcd-34ae632c871f" providerId="ADAL" clId="{079305A1-4EB2-4038-A694-77629D7894E9}" dt="2024-06-18T23:35:15.052" v="2531" actId="478"/>
          <ac:spMkLst>
            <pc:docMk/>
            <pc:sldMk cId="1642320850" sldId="269"/>
            <ac:spMk id="2" creationId="{145ABF35-03B7-1AD1-0F93-E8844CAA4A9F}"/>
          </ac:spMkLst>
        </pc:spChg>
        <pc:spChg chg="del">
          <ac:chgData name="Carlos Alberto Álvarez Henao" userId="e5dacc64-67e5-4807-bbcd-34ae632c871f" providerId="ADAL" clId="{079305A1-4EB2-4038-A694-77629D7894E9}" dt="2024-06-18T19:52:29.808" v="658" actId="478"/>
          <ac:spMkLst>
            <pc:docMk/>
            <pc:sldMk cId="1642320850" sldId="269"/>
            <ac:spMk id="6" creationId="{D70EBEA9-68A2-3E40-363F-66031274E51E}"/>
          </ac:spMkLst>
        </pc:spChg>
        <pc:spChg chg="add mod">
          <ac:chgData name="Carlos Alberto Álvarez Henao" userId="e5dacc64-67e5-4807-bbcd-34ae632c871f" providerId="ADAL" clId="{079305A1-4EB2-4038-A694-77629D7894E9}" dt="2024-06-18T23:35:13.998" v="2530"/>
          <ac:spMkLst>
            <pc:docMk/>
            <pc:sldMk cId="1642320850" sldId="269"/>
            <ac:spMk id="7" creationId="{D499697B-19EA-B673-7477-119D32279525}"/>
          </ac:spMkLst>
        </pc:spChg>
        <pc:spChg chg="del">
          <ac:chgData name="Carlos Alberto Álvarez Henao" userId="e5dacc64-67e5-4807-bbcd-34ae632c871f" providerId="ADAL" clId="{079305A1-4EB2-4038-A694-77629D7894E9}" dt="2024-06-18T19:52:29.808" v="658" actId="478"/>
          <ac:spMkLst>
            <pc:docMk/>
            <pc:sldMk cId="1642320850" sldId="269"/>
            <ac:spMk id="8" creationId="{6DE6020C-953D-F71F-4A89-872F299D9E11}"/>
          </ac:spMkLst>
        </pc:spChg>
        <pc:spChg chg="del">
          <ac:chgData name="Carlos Alberto Álvarez Henao" userId="e5dacc64-67e5-4807-bbcd-34ae632c871f" providerId="ADAL" clId="{079305A1-4EB2-4038-A694-77629D7894E9}" dt="2024-06-18T19:52:29.808" v="658" actId="478"/>
          <ac:spMkLst>
            <pc:docMk/>
            <pc:sldMk cId="1642320850" sldId="269"/>
            <ac:spMk id="11" creationId="{27041DF8-3212-67B0-D6C9-C479B687AA0F}"/>
          </ac:spMkLst>
        </pc:spChg>
        <pc:spChg chg="del">
          <ac:chgData name="Carlos Alberto Álvarez Henao" userId="e5dacc64-67e5-4807-bbcd-34ae632c871f" providerId="ADAL" clId="{079305A1-4EB2-4038-A694-77629D7894E9}" dt="2024-06-18T19:52:29.808" v="658" actId="478"/>
          <ac:spMkLst>
            <pc:docMk/>
            <pc:sldMk cId="1642320850" sldId="269"/>
            <ac:spMk id="12" creationId="{7088CC0B-1374-C639-816A-3D29C8DC1D58}"/>
          </ac:spMkLst>
        </pc:spChg>
        <pc:spChg chg="add del mod">
          <ac:chgData name="Carlos Alberto Álvarez Henao" userId="e5dacc64-67e5-4807-bbcd-34ae632c871f" providerId="ADAL" clId="{079305A1-4EB2-4038-A694-77629D7894E9}" dt="2024-06-18T23:35:17.012" v="2532" actId="478"/>
          <ac:spMkLst>
            <pc:docMk/>
            <pc:sldMk cId="1642320850" sldId="269"/>
            <ac:spMk id="13" creationId="{AD02D8A2-90B2-DBE7-AD18-EF02AC344B65}"/>
          </ac:spMkLst>
        </pc:spChg>
        <pc:spChg chg="add mod">
          <ac:chgData name="Carlos Alberto Álvarez Henao" userId="e5dacc64-67e5-4807-bbcd-34ae632c871f" providerId="ADAL" clId="{079305A1-4EB2-4038-A694-77629D7894E9}" dt="2024-06-18T23:35:18.146" v="2533"/>
          <ac:spMkLst>
            <pc:docMk/>
            <pc:sldMk cId="1642320850" sldId="269"/>
            <ac:spMk id="14" creationId="{8E3A5FB8-B600-97CA-72F0-E8F596C09241}"/>
          </ac:spMkLst>
        </pc:spChg>
        <pc:spChg chg="del">
          <ac:chgData name="Carlos Alberto Álvarez Henao" userId="e5dacc64-67e5-4807-bbcd-34ae632c871f" providerId="ADAL" clId="{079305A1-4EB2-4038-A694-77629D7894E9}" dt="2024-06-18T19:52:29.808" v="658" actId="478"/>
          <ac:spMkLst>
            <pc:docMk/>
            <pc:sldMk cId="1642320850" sldId="269"/>
            <ac:spMk id="16" creationId="{53C2CEB2-7BED-5F1F-A586-FA38C7DA8F7E}"/>
          </ac:spMkLst>
        </pc:spChg>
        <pc:spChg chg="del">
          <ac:chgData name="Carlos Alberto Álvarez Henao" userId="e5dacc64-67e5-4807-bbcd-34ae632c871f" providerId="ADAL" clId="{079305A1-4EB2-4038-A694-77629D7894E9}" dt="2024-06-18T19:52:29.808" v="658" actId="478"/>
          <ac:spMkLst>
            <pc:docMk/>
            <pc:sldMk cId="1642320850" sldId="269"/>
            <ac:spMk id="20" creationId="{69445451-624E-5353-5F26-855970A467E8}"/>
          </ac:spMkLst>
        </pc:spChg>
        <pc:spChg chg="del">
          <ac:chgData name="Carlos Alberto Álvarez Henao" userId="e5dacc64-67e5-4807-bbcd-34ae632c871f" providerId="ADAL" clId="{079305A1-4EB2-4038-A694-77629D7894E9}" dt="2024-06-18T19:52:29.808" v="658" actId="478"/>
          <ac:spMkLst>
            <pc:docMk/>
            <pc:sldMk cId="1642320850" sldId="269"/>
            <ac:spMk id="21" creationId="{EB63168D-7335-39D6-DC47-11E3FBF2817F}"/>
          </ac:spMkLst>
        </pc:spChg>
        <pc:picChg chg="del">
          <ac:chgData name="Carlos Alberto Álvarez Henao" userId="e5dacc64-67e5-4807-bbcd-34ae632c871f" providerId="ADAL" clId="{079305A1-4EB2-4038-A694-77629D7894E9}" dt="2024-06-18T19:52:29.808" v="658" actId="478"/>
          <ac:picMkLst>
            <pc:docMk/>
            <pc:sldMk cId="1642320850" sldId="269"/>
            <ac:picMk id="4" creationId="{C610140E-C0FC-C3BB-E64D-35F311E9A47B}"/>
          </ac:picMkLst>
        </pc:picChg>
        <pc:picChg chg="add mod">
          <ac:chgData name="Carlos Alberto Álvarez Henao" userId="e5dacc64-67e5-4807-bbcd-34ae632c871f" providerId="ADAL" clId="{079305A1-4EB2-4038-A694-77629D7894E9}" dt="2024-06-18T19:52:37.584" v="662" actId="1076"/>
          <ac:picMkLst>
            <pc:docMk/>
            <pc:sldMk cId="1642320850" sldId="269"/>
            <ac:picMk id="5" creationId="{9F3B753F-A7F9-E045-23C8-E1984963D8AB}"/>
          </ac:picMkLst>
        </pc:picChg>
        <pc:picChg chg="del">
          <ac:chgData name="Carlos Alberto Álvarez Henao" userId="e5dacc64-67e5-4807-bbcd-34ae632c871f" providerId="ADAL" clId="{079305A1-4EB2-4038-A694-77629D7894E9}" dt="2024-06-18T19:52:29.808" v="658" actId="478"/>
          <ac:picMkLst>
            <pc:docMk/>
            <pc:sldMk cId="1642320850" sldId="269"/>
            <ac:picMk id="10" creationId="{6B9C611D-A633-7B07-BB9D-2603CE3A071A}"/>
          </ac:picMkLst>
        </pc:picChg>
      </pc:sldChg>
      <pc:sldChg chg="addSp delSp modSp add mod">
        <pc:chgData name="Carlos Alberto Álvarez Henao" userId="e5dacc64-67e5-4807-bbcd-34ae632c871f" providerId="ADAL" clId="{079305A1-4EB2-4038-A694-77629D7894E9}" dt="2024-06-18T23:35:24.794" v="2536"/>
        <pc:sldMkLst>
          <pc:docMk/>
          <pc:sldMk cId="1207466209" sldId="270"/>
        </pc:sldMkLst>
        <pc:spChg chg="del">
          <ac:chgData name="Carlos Alberto Álvarez Henao" userId="e5dacc64-67e5-4807-bbcd-34ae632c871f" providerId="ADAL" clId="{079305A1-4EB2-4038-A694-77629D7894E9}" dt="2024-06-18T23:35:22.213" v="2534" actId="478"/>
          <ac:spMkLst>
            <pc:docMk/>
            <pc:sldMk cId="1207466209" sldId="270"/>
            <ac:spMk id="2" creationId="{145ABF35-03B7-1AD1-0F93-E8844CAA4A9F}"/>
          </ac:spMkLst>
        </pc:spChg>
        <pc:spChg chg="add mod">
          <ac:chgData name="Carlos Alberto Álvarez Henao" userId="e5dacc64-67e5-4807-bbcd-34ae632c871f" providerId="ADAL" clId="{079305A1-4EB2-4038-A694-77629D7894E9}" dt="2024-06-18T19:56:03.956" v="818" actId="1076"/>
          <ac:spMkLst>
            <pc:docMk/>
            <pc:sldMk cId="1207466209" sldId="270"/>
            <ac:spMk id="6" creationId="{4DBF6D7E-424D-F58F-7716-AE4987CCF9AB}"/>
          </ac:spMkLst>
        </pc:spChg>
        <pc:spChg chg="add del mod">
          <ac:chgData name="Carlos Alberto Álvarez Henao" userId="e5dacc64-67e5-4807-bbcd-34ae632c871f" providerId="ADAL" clId="{079305A1-4EB2-4038-A694-77629D7894E9}" dt="2024-06-18T23:35:23.779" v="2535" actId="478"/>
          <ac:spMkLst>
            <pc:docMk/>
            <pc:sldMk cId="1207466209" sldId="270"/>
            <ac:spMk id="8" creationId="{110711C6-1DFB-F825-6D5A-9F5BF58B5C46}"/>
          </ac:spMkLst>
        </pc:spChg>
        <pc:spChg chg="add mod">
          <ac:chgData name="Carlos Alberto Álvarez Henao" userId="e5dacc64-67e5-4807-bbcd-34ae632c871f" providerId="ADAL" clId="{079305A1-4EB2-4038-A694-77629D7894E9}" dt="2024-06-18T23:35:24.794" v="2536"/>
          <ac:spMkLst>
            <pc:docMk/>
            <pc:sldMk cId="1207466209" sldId="270"/>
            <ac:spMk id="9" creationId="{0D43D8E5-A3EC-91C9-173A-D3905FB2E1CF}"/>
          </ac:spMkLst>
        </pc:spChg>
        <pc:picChg chg="add mod">
          <ac:chgData name="Carlos Alberto Álvarez Henao" userId="e5dacc64-67e5-4807-bbcd-34ae632c871f" providerId="ADAL" clId="{079305A1-4EB2-4038-A694-77629D7894E9}" dt="2024-06-18T19:56:03.956" v="818" actId="1076"/>
          <ac:picMkLst>
            <pc:docMk/>
            <pc:sldMk cId="1207466209" sldId="270"/>
            <ac:picMk id="4" creationId="{377E74E9-CB3C-7960-1270-0C6EF16FFED5}"/>
          </ac:picMkLst>
        </pc:picChg>
        <pc:picChg chg="del">
          <ac:chgData name="Carlos Alberto Álvarez Henao" userId="e5dacc64-67e5-4807-bbcd-34ae632c871f" providerId="ADAL" clId="{079305A1-4EB2-4038-A694-77629D7894E9}" dt="2024-06-18T19:53:54.794" v="664" actId="478"/>
          <ac:picMkLst>
            <pc:docMk/>
            <pc:sldMk cId="1207466209" sldId="270"/>
            <ac:picMk id="5" creationId="{9F3B753F-A7F9-E045-23C8-E1984963D8AB}"/>
          </ac:picMkLst>
        </pc:picChg>
      </pc:sldChg>
      <pc:sldChg chg="addSp delSp modSp add mod">
        <pc:chgData name="Carlos Alberto Álvarez Henao" userId="e5dacc64-67e5-4807-bbcd-34ae632c871f" providerId="ADAL" clId="{079305A1-4EB2-4038-A694-77629D7894E9}" dt="2024-06-18T23:35:39.943" v="2539"/>
        <pc:sldMkLst>
          <pc:docMk/>
          <pc:sldMk cId="278171090" sldId="271"/>
        </pc:sldMkLst>
        <pc:spChg chg="del">
          <ac:chgData name="Carlos Alberto Álvarez Henao" userId="e5dacc64-67e5-4807-bbcd-34ae632c871f" providerId="ADAL" clId="{079305A1-4EB2-4038-A694-77629D7894E9}" dt="2024-06-18T23:35:36.620" v="2537" actId="478"/>
          <ac:spMkLst>
            <pc:docMk/>
            <pc:sldMk cId="278171090" sldId="271"/>
            <ac:spMk id="2" creationId="{145ABF35-03B7-1AD1-0F93-E8844CAA4A9F}"/>
          </ac:spMkLst>
        </pc:spChg>
        <pc:spChg chg="mod">
          <ac:chgData name="Carlos Alberto Álvarez Henao" userId="e5dacc64-67e5-4807-bbcd-34ae632c871f" providerId="ADAL" clId="{079305A1-4EB2-4038-A694-77629D7894E9}" dt="2024-06-18T20:00:13.768" v="905" actId="1076"/>
          <ac:spMkLst>
            <pc:docMk/>
            <pc:sldMk cId="278171090" sldId="271"/>
            <ac:spMk id="6" creationId="{4DBF6D7E-424D-F58F-7716-AE4987CCF9AB}"/>
          </ac:spMkLst>
        </pc:spChg>
        <pc:spChg chg="add mod">
          <ac:chgData name="Carlos Alberto Álvarez Henao" userId="e5dacc64-67e5-4807-bbcd-34ae632c871f" providerId="ADAL" clId="{079305A1-4EB2-4038-A694-77629D7894E9}" dt="2024-06-18T20:01:22.100" v="911" actId="14100"/>
          <ac:spMkLst>
            <pc:docMk/>
            <pc:sldMk cId="278171090" sldId="271"/>
            <ac:spMk id="7" creationId="{0C6E62C5-18D4-672D-1FBE-B46BD1DC4878}"/>
          </ac:spMkLst>
        </pc:spChg>
        <pc:spChg chg="add mod">
          <ac:chgData name="Carlos Alberto Álvarez Henao" userId="e5dacc64-67e5-4807-bbcd-34ae632c871f" providerId="ADAL" clId="{079305A1-4EB2-4038-A694-77629D7894E9}" dt="2024-06-18T20:02:24.904" v="995" actId="1076"/>
          <ac:spMkLst>
            <pc:docMk/>
            <pc:sldMk cId="278171090" sldId="271"/>
            <ac:spMk id="13" creationId="{A638231A-224F-2FEF-1653-9422E50BDEAC}"/>
          </ac:spMkLst>
        </pc:spChg>
        <pc:spChg chg="add del mod">
          <ac:chgData name="Carlos Alberto Álvarez Henao" userId="e5dacc64-67e5-4807-bbcd-34ae632c871f" providerId="ADAL" clId="{079305A1-4EB2-4038-A694-77629D7894E9}" dt="2024-06-18T23:35:38.545" v="2538" actId="478"/>
          <ac:spMkLst>
            <pc:docMk/>
            <pc:sldMk cId="278171090" sldId="271"/>
            <ac:spMk id="15" creationId="{6F6A2056-8FE5-BAB8-7D9D-3165BF2B64CB}"/>
          </ac:spMkLst>
        </pc:spChg>
        <pc:spChg chg="add mod">
          <ac:chgData name="Carlos Alberto Álvarez Henao" userId="e5dacc64-67e5-4807-bbcd-34ae632c871f" providerId="ADAL" clId="{079305A1-4EB2-4038-A694-77629D7894E9}" dt="2024-06-18T23:35:39.943" v="2539"/>
          <ac:spMkLst>
            <pc:docMk/>
            <pc:sldMk cId="278171090" sldId="271"/>
            <ac:spMk id="16" creationId="{37EB0E39-8A58-C5DC-9450-E1D6F36B7669}"/>
          </ac:spMkLst>
        </pc:spChg>
        <pc:picChg chg="del">
          <ac:chgData name="Carlos Alberto Álvarez Henao" userId="e5dacc64-67e5-4807-bbcd-34ae632c871f" providerId="ADAL" clId="{079305A1-4EB2-4038-A694-77629D7894E9}" dt="2024-06-18T19:59:33.274" v="820" actId="478"/>
          <ac:picMkLst>
            <pc:docMk/>
            <pc:sldMk cId="278171090" sldId="271"/>
            <ac:picMk id="4" creationId="{377E74E9-CB3C-7960-1270-0C6EF16FFED5}"/>
          </ac:picMkLst>
        </pc:picChg>
        <pc:picChg chg="add mod ord">
          <ac:chgData name="Carlos Alberto Álvarez Henao" userId="e5dacc64-67e5-4807-bbcd-34ae632c871f" providerId="ADAL" clId="{079305A1-4EB2-4038-A694-77629D7894E9}" dt="2024-06-18T20:00:08.007" v="904" actId="167"/>
          <ac:picMkLst>
            <pc:docMk/>
            <pc:sldMk cId="278171090" sldId="271"/>
            <ac:picMk id="5" creationId="{805C5659-A60B-E002-AA53-B3C160733D30}"/>
          </ac:picMkLst>
        </pc:picChg>
        <pc:cxnChg chg="add mod">
          <ac:chgData name="Carlos Alberto Álvarez Henao" userId="e5dacc64-67e5-4807-bbcd-34ae632c871f" providerId="ADAL" clId="{079305A1-4EB2-4038-A694-77629D7894E9}" dt="2024-06-18T20:01:22.100" v="911" actId="14100"/>
          <ac:cxnSpMkLst>
            <pc:docMk/>
            <pc:sldMk cId="278171090" sldId="271"/>
            <ac:cxnSpMk id="9" creationId="{EB393E0C-5DCF-8F1B-0296-A2874EB8CD65}"/>
          </ac:cxnSpMkLst>
        </pc:cxnChg>
        <pc:cxnChg chg="add">
          <ac:chgData name="Carlos Alberto Álvarez Henao" userId="e5dacc64-67e5-4807-bbcd-34ae632c871f" providerId="ADAL" clId="{079305A1-4EB2-4038-A694-77629D7894E9}" dt="2024-06-18T20:01:07.369" v="910" actId="11529"/>
          <ac:cxnSpMkLst>
            <pc:docMk/>
            <pc:sldMk cId="278171090" sldId="271"/>
            <ac:cxnSpMk id="11" creationId="{469E0365-F199-810F-AAC9-83C557303012}"/>
          </ac:cxnSpMkLst>
        </pc:cxnChg>
      </pc:sldChg>
      <pc:sldChg chg="addSp delSp modSp add mod">
        <pc:chgData name="Carlos Alberto Álvarez Henao" userId="e5dacc64-67e5-4807-bbcd-34ae632c871f" providerId="ADAL" clId="{079305A1-4EB2-4038-A694-77629D7894E9}" dt="2024-06-18T23:35:48.308" v="2542"/>
        <pc:sldMkLst>
          <pc:docMk/>
          <pc:sldMk cId="386448355" sldId="272"/>
        </pc:sldMkLst>
        <pc:spChg chg="del">
          <ac:chgData name="Carlos Alberto Álvarez Henao" userId="e5dacc64-67e5-4807-bbcd-34ae632c871f" providerId="ADAL" clId="{079305A1-4EB2-4038-A694-77629D7894E9}" dt="2024-06-18T23:35:45.069" v="2540" actId="478"/>
          <ac:spMkLst>
            <pc:docMk/>
            <pc:sldMk cId="386448355" sldId="272"/>
            <ac:spMk id="2" creationId="{145ABF35-03B7-1AD1-0F93-E8844CAA4A9F}"/>
          </ac:spMkLst>
        </pc:spChg>
        <pc:spChg chg="del">
          <ac:chgData name="Carlos Alberto Álvarez Henao" userId="e5dacc64-67e5-4807-bbcd-34ae632c871f" providerId="ADAL" clId="{079305A1-4EB2-4038-A694-77629D7894E9}" dt="2024-06-18T20:03:06.550" v="997" actId="478"/>
          <ac:spMkLst>
            <pc:docMk/>
            <pc:sldMk cId="386448355" sldId="272"/>
            <ac:spMk id="6" creationId="{4DBF6D7E-424D-F58F-7716-AE4987CCF9AB}"/>
          </ac:spMkLst>
        </pc:spChg>
        <pc:spChg chg="del">
          <ac:chgData name="Carlos Alberto Álvarez Henao" userId="e5dacc64-67e5-4807-bbcd-34ae632c871f" providerId="ADAL" clId="{079305A1-4EB2-4038-A694-77629D7894E9}" dt="2024-06-18T20:03:06.550" v="997" actId="478"/>
          <ac:spMkLst>
            <pc:docMk/>
            <pc:sldMk cId="386448355" sldId="272"/>
            <ac:spMk id="7" creationId="{0C6E62C5-18D4-672D-1FBE-B46BD1DC4878}"/>
          </ac:spMkLst>
        </pc:spChg>
        <pc:spChg chg="add mod">
          <ac:chgData name="Carlos Alberto Álvarez Henao" userId="e5dacc64-67e5-4807-bbcd-34ae632c871f" providerId="ADAL" clId="{079305A1-4EB2-4038-A694-77629D7894E9}" dt="2024-06-18T20:05:49.378" v="1038" actId="14100"/>
          <ac:spMkLst>
            <pc:docMk/>
            <pc:sldMk cId="386448355" sldId="272"/>
            <ac:spMk id="8" creationId="{65362D0E-2449-6A08-FEC2-D491B4B58AFE}"/>
          </ac:spMkLst>
        </pc:spChg>
        <pc:spChg chg="add mod">
          <ac:chgData name="Carlos Alberto Álvarez Henao" userId="e5dacc64-67e5-4807-bbcd-34ae632c871f" providerId="ADAL" clId="{079305A1-4EB2-4038-A694-77629D7894E9}" dt="2024-06-18T20:05:45.575" v="1037" actId="1037"/>
          <ac:spMkLst>
            <pc:docMk/>
            <pc:sldMk cId="386448355" sldId="272"/>
            <ac:spMk id="10" creationId="{A5BCECEC-B6C5-62CB-C6F8-4609F4D1B87E}"/>
          </ac:spMkLst>
        </pc:spChg>
        <pc:spChg chg="add mod">
          <ac:chgData name="Carlos Alberto Álvarez Henao" userId="e5dacc64-67e5-4807-bbcd-34ae632c871f" providerId="ADAL" clId="{079305A1-4EB2-4038-A694-77629D7894E9}" dt="2024-06-18T20:05:37.090" v="1024" actId="14100"/>
          <ac:spMkLst>
            <pc:docMk/>
            <pc:sldMk cId="386448355" sldId="272"/>
            <ac:spMk id="12" creationId="{ABB0643B-078C-16FE-B354-3C2E94263821}"/>
          </ac:spMkLst>
        </pc:spChg>
        <pc:spChg chg="del">
          <ac:chgData name="Carlos Alberto Álvarez Henao" userId="e5dacc64-67e5-4807-bbcd-34ae632c871f" providerId="ADAL" clId="{079305A1-4EB2-4038-A694-77629D7894E9}" dt="2024-06-18T20:03:06.550" v="997" actId="478"/>
          <ac:spMkLst>
            <pc:docMk/>
            <pc:sldMk cId="386448355" sldId="272"/>
            <ac:spMk id="13" creationId="{A638231A-224F-2FEF-1653-9422E50BDEAC}"/>
          </ac:spMkLst>
        </pc:spChg>
        <pc:spChg chg="add mod">
          <ac:chgData name="Carlos Alberto Álvarez Henao" userId="e5dacc64-67e5-4807-bbcd-34ae632c871f" providerId="ADAL" clId="{079305A1-4EB2-4038-A694-77629D7894E9}" dt="2024-06-18T20:06:01.717" v="1041" actId="1076"/>
          <ac:spMkLst>
            <pc:docMk/>
            <pc:sldMk cId="386448355" sldId="272"/>
            <ac:spMk id="18" creationId="{F56D16F1-1DC4-5F9E-8B2F-87D28439363B}"/>
          </ac:spMkLst>
        </pc:spChg>
        <pc:spChg chg="add mod">
          <ac:chgData name="Carlos Alberto Álvarez Henao" userId="e5dacc64-67e5-4807-bbcd-34ae632c871f" providerId="ADAL" clId="{079305A1-4EB2-4038-A694-77629D7894E9}" dt="2024-06-18T20:06:09.700" v="1054" actId="1036"/>
          <ac:spMkLst>
            <pc:docMk/>
            <pc:sldMk cId="386448355" sldId="272"/>
            <ac:spMk id="19" creationId="{A141DA89-0193-8B4D-CFA7-0A3A6EE066F5}"/>
          </ac:spMkLst>
        </pc:spChg>
        <pc:spChg chg="add mod">
          <ac:chgData name="Carlos Alberto Álvarez Henao" userId="e5dacc64-67e5-4807-bbcd-34ae632c871f" providerId="ADAL" clId="{079305A1-4EB2-4038-A694-77629D7894E9}" dt="2024-06-18T20:06:21.072" v="1057" actId="14100"/>
          <ac:spMkLst>
            <pc:docMk/>
            <pc:sldMk cId="386448355" sldId="272"/>
            <ac:spMk id="20" creationId="{4DCBC29A-4580-487E-9FA0-44D13BA64AF2}"/>
          </ac:spMkLst>
        </pc:spChg>
        <pc:spChg chg="add mod">
          <ac:chgData name="Carlos Alberto Álvarez Henao" userId="e5dacc64-67e5-4807-bbcd-34ae632c871f" providerId="ADAL" clId="{079305A1-4EB2-4038-A694-77629D7894E9}" dt="2024-06-18T20:07:08.939" v="1145" actId="20577"/>
          <ac:spMkLst>
            <pc:docMk/>
            <pc:sldMk cId="386448355" sldId="272"/>
            <ac:spMk id="21" creationId="{B2CD3805-471B-62E1-F0BA-0A6097BB95A0}"/>
          </ac:spMkLst>
        </pc:spChg>
        <pc:spChg chg="add del mod">
          <ac:chgData name="Carlos Alberto Álvarez Henao" userId="e5dacc64-67e5-4807-bbcd-34ae632c871f" providerId="ADAL" clId="{079305A1-4EB2-4038-A694-77629D7894E9}" dt="2024-06-18T23:35:47.139" v="2541" actId="478"/>
          <ac:spMkLst>
            <pc:docMk/>
            <pc:sldMk cId="386448355" sldId="272"/>
            <ac:spMk id="23" creationId="{0CC55002-C538-5546-07BC-A0C5ED69E7A2}"/>
          </ac:spMkLst>
        </pc:spChg>
        <pc:spChg chg="add mod">
          <ac:chgData name="Carlos Alberto Álvarez Henao" userId="e5dacc64-67e5-4807-bbcd-34ae632c871f" providerId="ADAL" clId="{079305A1-4EB2-4038-A694-77629D7894E9}" dt="2024-06-18T23:35:48.308" v="2542"/>
          <ac:spMkLst>
            <pc:docMk/>
            <pc:sldMk cId="386448355" sldId="272"/>
            <ac:spMk id="24" creationId="{C1F8AE50-C596-BE8B-4FF7-F9362A90DCE9}"/>
          </ac:spMkLst>
        </pc:spChg>
        <pc:picChg chg="add mod">
          <ac:chgData name="Carlos Alberto Álvarez Henao" userId="e5dacc64-67e5-4807-bbcd-34ae632c871f" providerId="ADAL" clId="{079305A1-4EB2-4038-A694-77629D7894E9}" dt="2024-06-18T20:05:25.343" v="1021" actId="14100"/>
          <ac:picMkLst>
            <pc:docMk/>
            <pc:sldMk cId="386448355" sldId="272"/>
            <ac:picMk id="4" creationId="{5EDD11DB-F1C6-F832-9CE9-1F04946C83C1}"/>
          </ac:picMkLst>
        </pc:picChg>
        <pc:picChg chg="del">
          <ac:chgData name="Carlos Alberto Álvarez Henao" userId="e5dacc64-67e5-4807-bbcd-34ae632c871f" providerId="ADAL" clId="{079305A1-4EB2-4038-A694-77629D7894E9}" dt="2024-06-18T20:03:06.550" v="997" actId="478"/>
          <ac:picMkLst>
            <pc:docMk/>
            <pc:sldMk cId="386448355" sldId="272"/>
            <ac:picMk id="5" creationId="{805C5659-A60B-E002-AA53-B3C160733D30}"/>
          </ac:picMkLst>
        </pc:picChg>
        <pc:picChg chg="add del mod">
          <ac:chgData name="Carlos Alberto Álvarez Henao" userId="e5dacc64-67e5-4807-bbcd-34ae632c871f" providerId="ADAL" clId="{079305A1-4EB2-4038-A694-77629D7894E9}" dt="2024-06-18T20:05:02.023" v="1016" actId="478"/>
          <ac:picMkLst>
            <pc:docMk/>
            <pc:sldMk cId="386448355" sldId="272"/>
            <ac:picMk id="15" creationId="{DDD835DC-912D-F551-AFD3-2A86BDD98495}"/>
          </ac:picMkLst>
        </pc:picChg>
        <pc:picChg chg="add mod">
          <ac:chgData name="Carlos Alberto Álvarez Henao" userId="e5dacc64-67e5-4807-bbcd-34ae632c871f" providerId="ADAL" clId="{079305A1-4EB2-4038-A694-77629D7894E9}" dt="2024-06-18T20:05:20.969" v="1020" actId="14100"/>
          <ac:picMkLst>
            <pc:docMk/>
            <pc:sldMk cId="386448355" sldId="272"/>
            <ac:picMk id="17" creationId="{443DE68A-6031-B4BD-5610-7E67E6711DCD}"/>
          </ac:picMkLst>
        </pc:picChg>
        <pc:cxnChg chg="del mod">
          <ac:chgData name="Carlos Alberto Álvarez Henao" userId="e5dacc64-67e5-4807-bbcd-34ae632c871f" providerId="ADAL" clId="{079305A1-4EB2-4038-A694-77629D7894E9}" dt="2024-06-18T20:03:06.550" v="997" actId="478"/>
          <ac:cxnSpMkLst>
            <pc:docMk/>
            <pc:sldMk cId="386448355" sldId="272"/>
            <ac:cxnSpMk id="9" creationId="{EB393E0C-5DCF-8F1B-0296-A2874EB8CD65}"/>
          </ac:cxnSpMkLst>
        </pc:cxnChg>
        <pc:cxnChg chg="del mod">
          <ac:chgData name="Carlos Alberto Álvarez Henao" userId="e5dacc64-67e5-4807-bbcd-34ae632c871f" providerId="ADAL" clId="{079305A1-4EB2-4038-A694-77629D7894E9}" dt="2024-06-18T20:03:06.550" v="997" actId="478"/>
          <ac:cxnSpMkLst>
            <pc:docMk/>
            <pc:sldMk cId="386448355" sldId="272"/>
            <ac:cxnSpMk id="11" creationId="{469E0365-F199-810F-AAC9-83C557303012}"/>
          </ac:cxnSpMkLst>
        </pc:cxnChg>
      </pc:sldChg>
      <pc:sldChg chg="addSp delSp modSp add mod setBg">
        <pc:chgData name="Carlos Alberto Álvarez Henao" userId="e5dacc64-67e5-4807-bbcd-34ae632c871f" providerId="ADAL" clId="{079305A1-4EB2-4038-A694-77629D7894E9}" dt="2024-06-18T23:36:37.379" v="2548"/>
        <pc:sldMkLst>
          <pc:docMk/>
          <pc:sldMk cId="1885122922" sldId="273"/>
        </pc:sldMkLst>
        <pc:spChg chg="del mod">
          <ac:chgData name="Carlos Alberto Álvarez Henao" userId="e5dacc64-67e5-4807-bbcd-34ae632c871f" providerId="ADAL" clId="{079305A1-4EB2-4038-A694-77629D7894E9}" dt="2024-06-18T23:36:34.082" v="2546" actId="478"/>
          <ac:spMkLst>
            <pc:docMk/>
            <pc:sldMk cId="1885122922" sldId="273"/>
            <ac:spMk id="2" creationId="{145ABF35-03B7-1AD1-0F93-E8844CAA4A9F}"/>
          </ac:spMkLst>
        </pc:spChg>
        <pc:spChg chg="add del">
          <ac:chgData name="Carlos Alberto Álvarez Henao" userId="e5dacc64-67e5-4807-bbcd-34ae632c871f" providerId="ADAL" clId="{079305A1-4EB2-4038-A694-77629D7894E9}" dt="2024-06-18T20:13:25.317" v="1151" actId="26606"/>
          <ac:spMkLst>
            <pc:docMk/>
            <pc:sldMk cId="1885122922" sldId="273"/>
            <ac:spMk id="5" creationId="{55666830-9A19-4E01-8505-D6C7F9AC5665}"/>
          </ac:spMkLst>
        </pc:spChg>
        <pc:spChg chg="add del">
          <ac:chgData name="Carlos Alberto Álvarez Henao" userId="e5dacc64-67e5-4807-bbcd-34ae632c871f" providerId="ADAL" clId="{079305A1-4EB2-4038-A694-77629D7894E9}" dt="2024-06-18T20:13:25.317" v="1151" actId="26606"/>
          <ac:spMkLst>
            <pc:docMk/>
            <pc:sldMk cId="1885122922" sldId="273"/>
            <ac:spMk id="7" creationId="{AE9FC877-7FB6-4D22-9988-35420644E202}"/>
          </ac:spMkLst>
        </pc:spChg>
        <pc:spChg chg="del">
          <ac:chgData name="Carlos Alberto Álvarez Henao" userId="e5dacc64-67e5-4807-bbcd-34ae632c871f" providerId="ADAL" clId="{079305A1-4EB2-4038-A694-77629D7894E9}" dt="2024-06-18T20:08:05.874" v="1147" actId="478"/>
          <ac:spMkLst>
            <pc:docMk/>
            <pc:sldMk cId="1885122922" sldId="273"/>
            <ac:spMk id="8" creationId="{65362D0E-2449-6A08-FEC2-D491B4B58AFE}"/>
          </ac:spMkLst>
        </pc:spChg>
        <pc:spChg chg="add del">
          <ac:chgData name="Carlos Alberto Álvarez Henao" userId="e5dacc64-67e5-4807-bbcd-34ae632c871f" providerId="ADAL" clId="{079305A1-4EB2-4038-A694-77629D7894E9}" dt="2024-06-18T20:13:25.317" v="1151" actId="26606"/>
          <ac:spMkLst>
            <pc:docMk/>
            <pc:sldMk cId="1885122922" sldId="273"/>
            <ac:spMk id="9" creationId="{E41809D1-F12E-46BB-B804-5F209D325E8B}"/>
          </ac:spMkLst>
        </pc:spChg>
        <pc:spChg chg="del">
          <ac:chgData name="Carlos Alberto Álvarez Henao" userId="e5dacc64-67e5-4807-bbcd-34ae632c871f" providerId="ADAL" clId="{079305A1-4EB2-4038-A694-77629D7894E9}" dt="2024-06-18T20:08:05.874" v="1147" actId="478"/>
          <ac:spMkLst>
            <pc:docMk/>
            <pc:sldMk cId="1885122922" sldId="273"/>
            <ac:spMk id="10" creationId="{A5BCECEC-B6C5-62CB-C6F8-4609F4D1B87E}"/>
          </ac:spMkLst>
        </pc:spChg>
        <pc:spChg chg="del">
          <ac:chgData name="Carlos Alberto Álvarez Henao" userId="e5dacc64-67e5-4807-bbcd-34ae632c871f" providerId="ADAL" clId="{079305A1-4EB2-4038-A694-77629D7894E9}" dt="2024-06-18T20:08:05.874" v="1147" actId="478"/>
          <ac:spMkLst>
            <pc:docMk/>
            <pc:sldMk cId="1885122922" sldId="273"/>
            <ac:spMk id="12" creationId="{ABB0643B-078C-16FE-B354-3C2E94263821}"/>
          </ac:spMkLst>
        </pc:spChg>
        <pc:spChg chg="add del">
          <ac:chgData name="Carlos Alberto Álvarez Henao" userId="e5dacc64-67e5-4807-bbcd-34ae632c871f" providerId="ADAL" clId="{079305A1-4EB2-4038-A694-77629D7894E9}" dt="2024-06-18T20:13:25.317" v="1151" actId="26606"/>
          <ac:spMkLst>
            <pc:docMk/>
            <pc:sldMk cId="1885122922" sldId="273"/>
            <ac:spMk id="14" creationId="{AF2F604E-43BE-4DC3-B983-E071523364F8}"/>
          </ac:spMkLst>
        </pc:spChg>
        <pc:spChg chg="add del">
          <ac:chgData name="Carlos Alberto Álvarez Henao" userId="e5dacc64-67e5-4807-bbcd-34ae632c871f" providerId="ADAL" clId="{079305A1-4EB2-4038-A694-77629D7894E9}" dt="2024-06-18T20:13:25.317" v="1151" actId="26606"/>
          <ac:spMkLst>
            <pc:docMk/>
            <pc:sldMk cId="1885122922" sldId="273"/>
            <ac:spMk id="16" creationId="{08C9B587-E65E-4B52-B37C-ABEBB6E87928}"/>
          </ac:spMkLst>
        </pc:spChg>
        <pc:spChg chg="del">
          <ac:chgData name="Carlos Alberto Álvarez Henao" userId="e5dacc64-67e5-4807-bbcd-34ae632c871f" providerId="ADAL" clId="{079305A1-4EB2-4038-A694-77629D7894E9}" dt="2024-06-18T20:08:05.874" v="1147" actId="478"/>
          <ac:spMkLst>
            <pc:docMk/>
            <pc:sldMk cId="1885122922" sldId="273"/>
            <ac:spMk id="18" creationId="{F56D16F1-1DC4-5F9E-8B2F-87D28439363B}"/>
          </ac:spMkLst>
        </pc:spChg>
        <pc:spChg chg="del">
          <ac:chgData name="Carlos Alberto Álvarez Henao" userId="e5dacc64-67e5-4807-bbcd-34ae632c871f" providerId="ADAL" clId="{079305A1-4EB2-4038-A694-77629D7894E9}" dt="2024-06-18T20:08:05.874" v="1147" actId="478"/>
          <ac:spMkLst>
            <pc:docMk/>
            <pc:sldMk cId="1885122922" sldId="273"/>
            <ac:spMk id="19" creationId="{A141DA89-0193-8B4D-CFA7-0A3A6EE066F5}"/>
          </ac:spMkLst>
        </pc:spChg>
        <pc:spChg chg="del">
          <ac:chgData name="Carlos Alberto Álvarez Henao" userId="e5dacc64-67e5-4807-bbcd-34ae632c871f" providerId="ADAL" clId="{079305A1-4EB2-4038-A694-77629D7894E9}" dt="2024-06-18T20:08:05.874" v="1147" actId="478"/>
          <ac:spMkLst>
            <pc:docMk/>
            <pc:sldMk cId="1885122922" sldId="273"/>
            <ac:spMk id="20" creationId="{4DCBC29A-4580-487E-9FA0-44D13BA64AF2}"/>
          </ac:spMkLst>
        </pc:spChg>
        <pc:spChg chg="del">
          <ac:chgData name="Carlos Alberto Álvarez Henao" userId="e5dacc64-67e5-4807-bbcd-34ae632c871f" providerId="ADAL" clId="{079305A1-4EB2-4038-A694-77629D7894E9}" dt="2024-06-18T20:08:05.874" v="1147" actId="478"/>
          <ac:spMkLst>
            <pc:docMk/>
            <pc:sldMk cId="1885122922" sldId="273"/>
            <ac:spMk id="21" creationId="{B2CD3805-471B-62E1-F0BA-0A6097BB95A0}"/>
          </ac:spMkLst>
        </pc:spChg>
        <pc:spChg chg="add mod">
          <ac:chgData name="Carlos Alberto Álvarez Henao" userId="e5dacc64-67e5-4807-bbcd-34ae632c871f" providerId="ADAL" clId="{079305A1-4EB2-4038-A694-77629D7894E9}" dt="2024-06-18T20:18:09.353" v="1404" actId="14100"/>
          <ac:spMkLst>
            <pc:docMk/>
            <pc:sldMk cId="1885122922" sldId="273"/>
            <ac:spMk id="22" creationId="{2AC887BE-4451-2ECF-71E6-EF4695891D73}"/>
          </ac:spMkLst>
        </pc:spChg>
        <pc:spChg chg="add mod">
          <ac:chgData name="Carlos Alberto Álvarez Henao" userId="e5dacc64-67e5-4807-bbcd-34ae632c871f" providerId="ADAL" clId="{079305A1-4EB2-4038-A694-77629D7894E9}" dt="2024-06-18T20:18:56.721" v="1479" actId="1076"/>
          <ac:spMkLst>
            <pc:docMk/>
            <pc:sldMk cId="1885122922" sldId="273"/>
            <ac:spMk id="23" creationId="{FCD039E2-1C6A-ECCF-A5B4-A1158DADF861}"/>
          </ac:spMkLst>
        </pc:spChg>
        <pc:spChg chg="add del mod">
          <ac:chgData name="Carlos Alberto Álvarez Henao" userId="e5dacc64-67e5-4807-bbcd-34ae632c871f" providerId="ADAL" clId="{079305A1-4EB2-4038-A694-77629D7894E9}" dt="2024-06-18T23:36:36.177" v="2547" actId="478"/>
          <ac:spMkLst>
            <pc:docMk/>
            <pc:sldMk cId="1885122922" sldId="273"/>
            <ac:spMk id="27" creationId="{B7EB6645-2648-8BBC-33BF-FD34B6E4A06B}"/>
          </ac:spMkLst>
        </pc:spChg>
        <pc:spChg chg="add mod">
          <ac:chgData name="Carlos Alberto Álvarez Henao" userId="e5dacc64-67e5-4807-bbcd-34ae632c871f" providerId="ADAL" clId="{079305A1-4EB2-4038-A694-77629D7894E9}" dt="2024-06-18T23:36:37.379" v="2548"/>
          <ac:spMkLst>
            <pc:docMk/>
            <pc:sldMk cId="1885122922" sldId="273"/>
            <ac:spMk id="28" creationId="{44B9679E-0622-AF66-F9CB-7C7046B43D66}"/>
          </ac:spMkLst>
        </pc:spChg>
        <pc:picChg chg="del">
          <ac:chgData name="Carlos Alberto Álvarez Henao" userId="e5dacc64-67e5-4807-bbcd-34ae632c871f" providerId="ADAL" clId="{079305A1-4EB2-4038-A694-77629D7894E9}" dt="2024-06-18T20:08:05.874" v="1147" actId="478"/>
          <ac:picMkLst>
            <pc:docMk/>
            <pc:sldMk cId="1885122922" sldId="273"/>
            <ac:picMk id="4" creationId="{5EDD11DB-F1C6-F832-9CE9-1F04946C83C1}"/>
          </ac:picMkLst>
        </pc:picChg>
        <pc:picChg chg="add del">
          <ac:chgData name="Carlos Alberto Álvarez Henao" userId="e5dacc64-67e5-4807-bbcd-34ae632c871f" providerId="ADAL" clId="{079305A1-4EB2-4038-A694-77629D7894E9}" dt="2024-06-18T20:13:25.317" v="1151" actId="26606"/>
          <ac:picMkLst>
            <pc:docMk/>
            <pc:sldMk cId="1885122922" sldId="273"/>
            <ac:picMk id="6" creationId="{A8F96FC5-FB79-933E-2F7D-E648DBB042DB}"/>
          </ac:picMkLst>
        </pc:picChg>
        <pc:picChg chg="add mod">
          <ac:chgData name="Carlos Alberto Álvarez Henao" userId="e5dacc64-67e5-4807-bbcd-34ae632c871f" providerId="ADAL" clId="{079305A1-4EB2-4038-A694-77629D7894E9}" dt="2024-06-18T20:13:41.588" v="1153" actId="1076"/>
          <ac:picMkLst>
            <pc:docMk/>
            <pc:sldMk cId="1885122922" sldId="273"/>
            <ac:picMk id="11" creationId="{67EE2F7F-76BA-4D82-E85F-E66AA759EA4E}"/>
          </ac:picMkLst>
        </pc:picChg>
        <pc:picChg chg="add mod">
          <ac:chgData name="Carlos Alberto Álvarez Henao" userId="e5dacc64-67e5-4807-bbcd-34ae632c871f" providerId="ADAL" clId="{079305A1-4EB2-4038-A694-77629D7894E9}" dt="2024-06-18T20:14:26.108" v="1155" actId="1076"/>
          <ac:picMkLst>
            <pc:docMk/>
            <pc:sldMk cId="1885122922" sldId="273"/>
            <ac:picMk id="15" creationId="{8B5AB8E7-11E7-11C9-04BB-306E5A44B5D9}"/>
          </ac:picMkLst>
        </pc:picChg>
        <pc:picChg chg="del">
          <ac:chgData name="Carlos Alberto Álvarez Henao" userId="e5dacc64-67e5-4807-bbcd-34ae632c871f" providerId="ADAL" clId="{079305A1-4EB2-4038-A694-77629D7894E9}" dt="2024-06-18T20:08:05.874" v="1147" actId="478"/>
          <ac:picMkLst>
            <pc:docMk/>
            <pc:sldMk cId="1885122922" sldId="273"/>
            <ac:picMk id="17" creationId="{443DE68A-6031-B4BD-5610-7E67E6711DCD}"/>
          </ac:picMkLst>
        </pc:picChg>
        <pc:cxnChg chg="add">
          <ac:chgData name="Carlos Alberto Álvarez Henao" userId="e5dacc64-67e5-4807-bbcd-34ae632c871f" providerId="ADAL" clId="{079305A1-4EB2-4038-A694-77629D7894E9}" dt="2024-06-18T20:19:05.061" v="1480" actId="11529"/>
          <ac:cxnSpMkLst>
            <pc:docMk/>
            <pc:sldMk cId="1885122922" sldId="273"/>
            <ac:cxnSpMk id="25" creationId="{AB047DBB-50B3-4905-5964-ABC2762B80B6}"/>
          </ac:cxnSpMkLst>
        </pc:cxnChg>
      </pc:sldChg>
      <pc:sldChg chg="addSp delSp modSp add mod">
        <pc:chgData name="Carlos Alberto Álvarez Henao" userId="e5dacc64-67e5-4807-bbcd-34ae632c871f" providerId="ADAL" clId="{079305A1-4EB2-4038-A694-77629D7894E9}" dt="2024-06-18T23:36:05.825" v="2545"/>
        <pc:sldMkLst>
          <pc:docMk/>
          <pc:sldMk cId="3671843033" sldId="274"/>
        </pc:sldMkLst>
        <pc:spChg chg="del">
          <ac:chgData name="Carlos Alberto Álvarez Henao" userId="e5dacc64-67e5-4807-bbcd-34ae632c871f" providerId="ADAL" clId="{079305A1-4EB2-4038-A694-77629D7894E9}" dt="2024-06-18T23:36:01.416" v="2543" actId="478"/>
          <ac:spMkLst>
            <pc:docMk/>
            <pc:sldMk cId="3671843033" sldId="274"/>
            <ac:spMk id="2" creationId="{145ABF35-03B7-1AD1-0F93-E8844CAA4A9F}"/>
          </ac:spMkLst>
        </pc:spChg>
        <pc:spChg chg="add mod">
          <ac:chgData name="Carlos Alberto Álvarez Henao" userId="e5dacc64-67e5-4807-bbcd-34ae632c871f" providerId="ADAL" clId="{079305A1-4EB2-4038-A694-77629D7894E9}" dt="2024-06-18T20:16:58.369" v="1380" actId="14100"/>
          <ac:spMkLst>
            <pc:docMk/>
            <pc:sldMk cId="3671843033" sldId="274"/>
            <ac:spMk id="3" creationId="{9A70A777-8836-BDE9-E762-1C2D8123BC1B}"/>
          </ac:spMkLst>
        </pc:spChg>
        <pc:spChg chg="add mod">
          <ac:chgData name="Carlos Alberto Álvarez Henao" userId="e5dacc64-67e5-4807-bbcd-34ae632c871f" providerId="ADAL" clId="{079305A1-4EB2-4038-A694-77629D7894E9}" dt="2024-06-18T20:17:13.908" v="1395" actId="14100"/>
          <ac:spMkLst>
            <pc:docMk/>
            <pc:sldMk cId="3671843033" sldId="274"/>
            <ac:spMk id="5" creationId="{A4D4407B-1D37-14C5-E002-CE530B53BE1B}"/>
          </ac:spMkLst>
        </pc:spChg>
        <pc:spChg chg="add del mod">
          <ac:chgData name="Carlos Alberto Álvarez Henao" userId="e5dacc64-67e5-4807-bbcd-34ae632c871f" providerId="ADAL" clId="{079305A1-4EB2-4038-A694-77629D7894E9}" dt="2024-06-18T23:36:03.680" v="2544" actId="478"/>
          <ac:spMkLst>
            <pc:docMk/>
            <pc:sldMk cId="3671843033" sldId="274"/>
            <ac:spMk id="7" creationId="{4A165EA7-5665-0B4C-AA3D-B18A07680B64}"/>
          </ac:spMkLst>
        </pc:spChg>
        <pc:spChg chg="add mod">
          <ac:chgData name="Carlos Alberto Álvarez Henao" userId="e5dacc64-67e5-4807-bbcd-34ae632c871f" providerId="ADAL" clId="{079305A1-4EB2-4038-A694-77629D7894E9}" dt="2024-06-18T23:36:05.825" v="2545"/>
          <ac:spMkLst>
            <pc:docMk/>
            <pc:sldMk cId="3671843033" sldId="274"/>
            <ac:spMk id="9" creationId="{0D3A1C09-C4FD-D3DC-2D43-9C75D07D41F9}"/>
          </ac:spMkLst>
        </pc:spChg>
        <pc:spChg chg="mod">
          <ac:chgData name="Carlos Alberto Álvarez Henao" userId="e5dacc64-67e5-4807-bbcd-34ae632c871f" providerId="ADAL" clId="{079305A1-4EB2-4038-A694-77629D7894E9}" dt="2024-06-18T20:16:36.550" v="1375" actId="14100"/>
          <ac:spMkLst>
            <pc:docMk/>
            <pc:sldMk cId="3671843033" sldId="274"/>
            <ac:spMk id="12" creationId="{ABB0643B-078C-16FE-B354-3C2E94263821}"/>
          </ac:spMkLst>
        </pc:spChg>
        <pc:spChg chg="mod">
          <ac:chgData name="Carlos Alberto Álvarez Henao" userId="e5dacc64-67e5-4807-bbcd-34ae632c871f" providerId="ADAL" clId="{079305A1-4EB2-4038-A694-77629D7894E9}" dt="2024-06-18T20:16:47.433" v="1377" actId="14100"/>
          <ac:spMkLst>
            <pc:docMk/>
            <pc:sldMk cId="3671843033" sldId="274"/>
            <ac:spMk id="20" creationId="{4DCBC29A-4580-487E-9FA0-44D13BA64AF2}"/>
          </ac:spMkLst>
        </pc:spChg>
        <pc:spChg chg="mod">
          <ac:chgData name="Carlos Alberto Álvarez Henao" userId="e5dacc64-67e5-4807-bbcd-34ae632c871f" providerId="ADAL" clId="{079305A1-4EB2-4038-A694-77629D7894E9}" dt="2024-06-18T20:16:23.150" v="1372" actId="120"/>
          <ac:spMkLst>
            <pc:docMk/>
            <pc:sldMk cId="3671843033" sldId="274"/>
            <ac:spMk id="21" creationId="{B2CD3805-471B-62E1-F0BA-0A6097BB95A0}"/>
          </ac:spMkLst>
        </pc:spChg>
      </pc:sldChg>
      <pc:sldChg chg="addSp delSp modSp add mod">
        <pc:chgData name="Carlos Alberto Álvarez Henao" userId="e5dacc64-67e5-4807-bbcd-34ae632c871f" providerId="ADAL" clId="{079305A1-4EB2-4038-A694-77629D7894E9}" dt="2024-06-18T23:36:48.116" v="2551"/>
        <pc:sldMkLst>
          <pc:docMk/>
          <pc:sldMk cId="2222586487" sldId="275"/>
        </pc:sldMkLst>
        <pc:spChg chg="del">
          <ac:chgData name="Carlos Alberto Álvarez Henao" userId="e5dacc64-67e5-4807-bbcd-34ae632c871f" providerId="ADAL" clId="{079305A1-4EB2-4038-A694-77629D7894E9}" dt="2024-06-18T23:36:45.208" v="2549" actId="478"/>
          <ac:spMkLst>
            <pc:docMk/>
            <pc:sldMk cId="2222586487" sldId="275"/>
            <ac:spMk id="2" creationId="{145ABF35-03B7-1AD1-0F93-E8844CAA4A9F}"/>
          </ac:spMkLst>
        </pc:spChg>
        <pc:spChg chg="add del mod">
          <ac:chgData name="Carlos Alberto Álvarez Henao" userId="e5dacc64-67e5-4807-bbcd-34ae632c871f" providerId="ADAL" clId="{079305A1-4EB2-4038-A694-77629D7894E9}" dt="2024-06-18T23:36:47.002" v="2550" actId="478"/>
          <ac:spMkLst>
            <pc:docMk/>
            <pc:sldMk cId="2222586487" sldId="275"/>
            <ac:spMk id="8" creationId="{1F5C85A8-DDAD-8A10-FC5E-233715E408E0}"/>
          </ac:spMkLst>
        </pc:spChg>
        <pc:spChg chg="add mod">
          <ac:chgData name="Carlos Alberto Álvarez Henao" userId="e5dacc64-67e5-4807-bbcd-34ae632c871f" providerId="ADAL" clId="{079305A1-4EB2-4038-A694-77629D7894E9}" dt="2024-06-18T23:36:48.116" v="2551"/>
          <ac:spMkLst>
            <pc:docMk/>
            <pc:sldMk cId="2222586487" sldId="275"/>
            <ac:spMk id="9" creationId="{0A62A3BA-DAD0-AC4F-D16B-AC127CC46657}"/>
          </ac:spMkLst>
        </pc:spChg>
        <pc:spChg chg="del">
          <ac:chgData name="Carlos Alberto Álvarez Henao" userId="e5dacc64-67e5-4807-bbcd-34ae632c871f" providerId="ADAL" clId="{079305A1-4EB2-4038-A694-77629D7894E9}" dt="2024-06-18T20:22:17.907" v="1482" actId="478"/>
          <ac:spMkLst>
            <pc:docMk/>
            <pc:sldMk cId="2222586487" sldId="275"/>
            <ac:spMk id="22" creationId="{2AC887BE-4451-2ECF-71E6-EF4695891D73}"/>
          </ac:spMkLst>
        </pc:spChg>
        <pc:spChg chg="del">
          <ac:chgData name="Carlos Alberto Álvarez Henao" userId="e5dacc64-67e5-4807-bbcd-34ae632c871f" providerId="ADAL" clId="{079305A1-4EB2-4038-A694-77629D7894E9}" dt="2024-06-18T20:22:17.907" v="1482" actId="478"/>
          <ac:spMkLst>
            <pc:docMk/>
            <pc:sldMk cId="2222586487" sldId="275"/>
            <ac:spMk id="23" creationId="{FCD039E2-1C6A-ECCF-A5B4-A1158DADF861}"/>
          </ac:spMkLst>
        </pc:spChg>
        <pc:picChg chg="add mod">
          <ac:chgData name="Carlos Alberto Álvarez Henao" userId="e5dacc64-67e5-4807-bbcd-34ae632c871f" providerId="ADAL" clId="{079305A1-4EB2-4038-A694-77629D7894E9}" dt="2024-06-18T20:22:21.448" v="1484" actId="1076"/>
          <ac:picMkLst>
            <pc:docMk/>
            <pc:sldMk cId="2222586487" sldId="275"/>
            <ac:picMk id="4" creationId="{D578A280-E7D1-5CDC-3BC6-649A246F7872}"/>
          </ac:picMkLst>
        </pc:picChg>
        <pc:picChg chg="add mod">
          <ac:chgData name="Carlos Alberto Álvarez Henao" userId="e5dacc64-67e5-4807-bbcd-34ae632c871f" providerId="ADAL" clId="{079305A1-4EB2-4038-A694-77629D7894E9}" dt="2024-06-18T20:22:56.708" v="1486" actId="1076"/>
          <ac:picMkLst>
            <pc:docMk/>
            <pc:sldMk cId="2222586487" sldId="275"/>
            <ac:picMk id="6" creationId="{AB647B5B-20E1-ABF9-65EC-9C451DAB3483}"/>
          </ac:picMkLst>
        </pc:picChg>
        <pc:picChg chg="del">
          <ac:chgData name="Carlos Alberto Álvarez Henao" userId="e5dacc64-67e5-4807-bbcd-34ae632c871f" providerId="ADAL" clId="{079305A1-4EB2-4038-A694-77629D7894E9}" dt="2024-06-18T20:22:17.907" v="1482" actId="478"/>
          <ac:picMkLst>
            <pc:docMk/>
            <pc:sldMk cId="2222586487" sldId="275"/>
            <ac:picMk id="11" creationId="{67EE2F7F-76BA-4D82-E85F-E66AA759EA4E}"/>
          </ac:picMkLst>
        </pc:picChg>
        <pc:picChg chg="del">
          <ac:chgData name="Carlos Alberto Álvarez Henao" userId="e5dacc64-67e5-4807-bbcd-34ae632c871f" providerId="ADAL" clId="{079305A1-4EB2-4038-A694-77629D7894E9}" dt="2024-06-18T20:22:17.907" v="1482" actId="478"/>
          <ac:picMkLst>
            <pc:docMk/>
            <pc:sldMk cId="2222586487" sldId="275"/>
            <ac:picMk id="15" creationId="{8B5AB8E7-11E7-11C9-04BB-306E5A44B5D9}"/>
          </ac:picMkLst>
        </pc:picChg>
        <pc:cxnChg chg="del mod">
          <ac:chgData name="Carlos Alberto Álvarez Henao" userId="e5dacc64-67e5-4807-bbcd-34ae632c871f" providerId="ADAL" clId="{079305A1-4EB2-4038-A694-77629D7894E9}" dt="2024-06-18T20:22:17.907" v="1482" actId="478"/>
          <ac:cxnSpMkLst>
            <pc:docMk/>
            <pc:sldMk cId="2222586487" sldId="275"/>
            <ac:cxnSpMk id="25" creationId="{AB047DBB-50B3-4905-5964-ABC2762B80B6}"/>
          </ac:cxnSpMkLst>
        </pc:cxnChg>
      </pc:sldChg>
      <pc:sldChg chg="addSp delSp modSp add mod">
        <pc:chgData name="Carlos Alberto Álvarez Henao" userId="e5dacc64-67e5-4807-bbcd-34ae632c871f" providerId="ADAL" clId="{079305A1-4EB2-4038-A694-77629D7894E9}" dt="2024-06-18T23:37:02.373" v="2554"/>
        <pc:sldMkLst>
          <pc:docMk/>
          <pc:sldMk cId="3324575335" sldId="276"/>
        </pc:sldMkLst>
        <pc:spChg chg="del">
          <ac:chgData name="Carlos Alberto Álvarez Henao" userId="e5dacc64-67e5-4807-bbcd-34ae632c871f" providerId="ADAL" clId="{079305A1-4EB2-4038-A694-77629D7894E9}" dt="2024-06-18T23:36:59.735" v="2552" actId="478"/>
          <ac:spMkLst>
            <pc:docMk/>
            <pc:sldMk cId="3324575335" sldId="276"/>
            <ac:spMk id="2" creationId="{145ABF35-03B7-1AD1-0F93-E8844CAA4A9F}"/>
          </ac:spMkLst>
        </pc:spChg>
        <pc:spChg chg="add mod">
          <ac:chgData name="Carlos Alberto Álvarez Henao" userId="e5dacc64-67e5-4807-bbcd-34ae632c871f" providerId="ADAL" clId="{079305A1-4EB2-4038-A694-77629D7894E9}" dt="2024-06-18T20:25:03.002" v="1650" actId="20577"/>
          <ac:spMkLst>
            <pc:docMk/>
            <pc:sldMk cId="3324575335" sldId="276"/>
            <ac:spMk id="3" creationId="{D118D347-BC2C-CA8B-DF31-CBBD0976D4A5}"/>
          </ac:spMkLst>
        </pc:spChg>
        <pc:spChg chg="add mod">
          <ac:chgData name="Carlos Alberto Álvarez Henao" userId="e5dacc64-67e5-4807-bbcd-34ae632c871f" providerId="ADAL" clId="{079305A1-4EB2-4038-A694-77629D7894E9}" dt="2024-06-18T20:30:14.936" v="1665" actId="1076"/>
          <ac:spMkLst>
            <pc:docMk/>
            <pc:sldMk cId="3324575335" sldId="276"/>
            <ac:spMk id="12" creationId="{A3AB41D4-7839-048E-3938-F19C35AC3D30}"/>
          </ac:spMkLst>
        </pc:spChg>
        <pc:spChg chg="add del mod">
          <ac:chgData name="Carlos Alberto Álvarez Henao" userId="e5dacc64-67e5-4807-bbcd-34ae632c871f" providerId="ADAL" clId="{079305A1-4EB2-4038-A694-77629D7894E9}" dt="2024-06-18T23:37:01.333" v="2553" actId="478"/>
          <ac:spMkLst>
            <pc:docMk/>
            <pc:sldMk cId="3324575335" sldId="276"/>
            <ac:spMk id="14" creationId="{D48A2FBB-4552-1653-D21F-B213740FD288}"/>
          </ac:spMkLst>
        </pc:spChg>
        <pc:spChg chg="add mod">
          <ac:chgData name="Carlos Alberto Álvarez Henao" userId="e5dacc64-67e5-4807-bbcd-34ae632c871f" providerId="ADAL" clId="{079305A1-4EB2-4038-A694-77629D7894E9}" dt="2024-06-18T23:37:02.373" v="2554"/>
          <ac:spMkLst>
            <pc:docMk/>
            <pc:sldMk cId="3324575335" sldId="276"/>
            <ac:spMk id="15" creationId="{3DA2422A-FE4F-BD51-6C46-0EE944911982}"/>
          </ac:spMkLst>
        </pc:spChg>
        <pc:picChg chg="del">
          <ac:chgData name="Carlos Alberto Álvarez Henao" userId="e5dacc64-67e5-4807-bbcd-34ae632c871f" providerId="ADAL" clId="{079305A1-4EB2-4038-A694-77629D7894E9}" dt="2024-06-18T20:24:10.397" v="1488" actId="478"/>
          <ac:picMkLst>
            <pc:docMk/>
            <pc:sldMk cId="3324575335" sldId="276"/>
            <ac:picMk id="4" creationId="{D578A280-E7D1-5CDC-3BC6-649A246F7872}"/>
          </ac:picMkLst>
        </pc:picChg>
        <pc:picChg chg="del">
          <ac:chgData name="Carlos Alberto Álvarez Henao" userId="e5dacc64-67e5-4807-bbcd-34ae632c871f" providerId="ADAL" clId="{079305A1-4EB2-4038-A694-77629D7894E9}" dt="2024-06-18T20:24:10.397" v="1488" actId="478"/>
          <ac:picMkLst>
            <pc:docMk/>
            <pc:sldMk cId="3324575335" sldId="276"/>
            <ac:picMk id="6" creationId="{AB647B5B-20E1-ABF9-65EC-9C451DAB3483}"/>
          </ac:picMkLst>
        </pc:picChg>
        <pc:picChg chg="add mod">
          <ac:chgData name="Carlos Alberto Álvarez Henao" userId="e5dacc64-67e5-4807-bbcd-34ae632c871f" providerId="ADAL" clId="{079305A1-4EB2-4038-A694-77629D7894E9}" dt="2024-06-18T20:29:29.809" v="1657" actId="1076"/>
          <ac:picMkLst>
            <pc:docMk/>
            <pc:sldMk cId="3324575335" sldId="276"/>
            <ac:picMk id="7" creationId="{420F1667-62D9-22E6-808D-B8B1F22A67E6}"/>
          </ac:picMkLst>
        </pc:picChg>
        <pc:picChg chg="add mod">
          <ac:chgData name="Carlos Alberto Álvarez Henao" userId="e5dacc64-67e5-4807-bbcd-34ae632c871f" providerId="ADAL" clId="{079305A1-4EB2-4038-A694-77629D7894E9}" dt="2024-06-18T20:29:33.004" v="1658" actId="1076"/>
          <ac:picMkLst>
            <pc:docMk/>
            <pc:sldMk cId="3324575335" sldId="276"/>
            <ac:picMk id="9" creationId="{64BC97AC-CA29-8C12-DE40-FE47A5230AC9}"/>
          </ac:picMkLst>
        </pc:picChg>
        <pc:picChg chg="add mod">
          <ac:chgData name="Carlos Alberto Álvarez Henao" userId="e5dacc64-67e5-4807-bbcd-34ae632c871f" providerId="ADAL" clId="{079305A1-4EB2-4038-A694-77629D7894E9}" dt="2024-06-18T20:29:48.535" v="1663" actId="14100"/>
          <ac:picMkLst>
            <pc:docMk/>
            <pc:sldMk cId="3324575335" sldId="276"/>
            <ac:picMk id="11" creationId="{06338599-FFED-DEDD-7B16-C355CA9B0A9F}"/>
          </ac:picMkLst>
        </pc:picChg>
      </pc:sldChg>
      <pc:sldChg chg="addSp delSp modSp add mod">
        <pc:chgData name="Carlos Alberto Álvarez Henao" userId="e5dacc64-67e5-4807-bbcd-34ae632c871f" providerId="ADAL" clId="{079305A1-4EB2-4038-A694-77629D7894E9}" dt="2024-06-18T20:36:07.534" v="1910" actId="1076"/>
        <pc:sldMkLst>
          <pc:docMk/>
          <pc:sldMk cId="2588879119" sldId="277"/>
        </pc:sldMkLst>
        <pc:spChg chg="mod">
          <ac:chgData name="Carlos Alberto Álvarez Henao" userId="e5dacc64-67e5-4807-bbcd-34ae632c871f" providerId="ADAL" clId="{079305A1-4EB2-4038-A694-77629D7894E9}" dt="2024-06-18T20:31:18.564" v="1698" actId="20577"/>
          <ac:spMkLst>
            <pc:docMk/>
            <pc:sldMk cId="2588879119" sldId="277"/>
            <ac:spMk id="2" creationId="{145ABF35-03B7-1AD1-0F93-E8844CAA4A9F}"/>
          </ac:spMkLst>
        </pc:spChg>
        <pc:spChg chg="del">
          <ac:chgData name="Carlos Alberto Álvarez Henao" userId="e5dacc64-67e5-4807-bbcd-34ae632c871f" providerId="ADAL" clId="{079305A1-4EB2-4038-A694-77629D7894E9}" dt="2024-06-18T20:31:27.159" v="1699" actId="478"/>
          <ac:spMkLst>
            <pc:docMk/>
            <pc:sldMk cId="2588879119" sldId="277"/>
            <ac:spMk id="3" creationId="{D118D347-BC2C-CA8B-DF31-CBBD0976D4A5}"/>
          </ac:spMkLst>
        </pc:spChg>
        <pc:spChg chg="add mod">
          <ac:chgData name="Carlos Alberto Álvarez Henao" userId="e5dacc64-67e5-4807-bbcd-34ae632c871f" providerId="ADAL" clId="{079305A1-4EB2-4038-A694-77629D7894E9}" dt="2024-06-18T20:36:07.534" v="1910" actId="1076"/>
          <ac:spMkLst>
            <pc:docMk/>
            <pc:sldMk cId="2588879119" sldId="277"/>
            <ac:spMk id="10" creationId="{5D2F25F1-D99B-2FAA-BBBD-232F524CAB5A}"/>
          </ac:spMkLst>
        </pc:spChg>
        <pc:spChg chg="del">
          <ac:chgData name="Carlos Alberto Álvarez Henao" userId="e5dacc64-67e5-4807-bbcd-34ae632c871f" providerId="ADAL" clId="{079305A1-4EB2-4038-A694-77629D7894E9}" dt="2024-06-18T20:31:27.159" v="1699" actId="478"/>
          <ac:spMkLst>
            <pc:docMk/>
            <pc:sldMk cId="2588879119" sldId="277"/>
            <ac:spMk id="12" creationId="{A3AB41D4-7839-048E-3938-F19C35AC3D30}"/>
          </ac:spMkLst>
        </pc:spChg>
        <pc:picChg chg="add mod">
          <ac:chgData name="Carlos Alberto Álvarez Henao" userId="e5dacc64-67e5-4807-bbcd-34ae632c871f" providerId="ADAL" clId="{079305A1-4EB2-4038-A694-77629D7894E9}" dt="2024-06-18T20:33:35.243" v="1701" actId="1076"/>
          <ac:picMkLst>
            <pc:docMk/>
            <pc:sldMk cId="2588879119" sldId="277"/>
            <ac:picMk id="5" creationId="{72877E4E-5F0B-4F53-5522-A7701577B0C3}"/>
          </ac:picMkLst>
        </pc:picChg>
        <pc:picChg chg="del">
          <ac:chgData name="Carlos Alberto Álvarez Henao" userId="e5dacc64-67e5-4807-bbcd-34ae632c871f" providerId="ADAL" clId="{079305A1-4EB2-4038-A694-77629D7894E9}" dt="2024-06-18T20:31:27.159" v="1699" actId="478"/>
          <ac:picMkLst>
            <pc:docMk/>
            <pc:sldMk cId="2588879119" sldId="277"/>
            <ac:picMk id="7" creationId="{420F1667-62D9-22E6-808D-B8B1F22A67E6}"/>
          </ac:picMkLst>
        </pc:picChg>
        <pc:picChg chg="add mod">
          <ac:chgData name="Carlos Alberto Álvarez Henao" userId="e5dacc64-67e5-4807-bbcd-34ae632c871f" providerId="ADAL" clId="{079305A1-4EB2-4038-A694-77629D7894E9}" dt="2024-06-18T20:35:07.324" v="1708" actId="1076"/>
          <ac:picMkLst>
            <pc:docMk/>
            <pc:sldMk cId="2588879119" sldId="277"/>
            <ac:picMk id="8" creationId="{120553E8-3931-2E48-D01C-6B081BA02F3D}"/>
          </ac:picMkLst>
        </pc:picChg>
        <pc:picChg chg="del">
          <ac:chgData name="Carlos Alberto Álvarez Henao" userId="e5dacc64-67e5-4807-bbcd-34ae632c871f" providerId="ADAL" clId="{079305A1-4EB2-4038-A694-77629D7894E9}" dt="2024-06-18T20:31:27.159" v="1699" actId="478"/>
          <ac:picMkLst>
            <pc:docMk/>
            <pc:sldMk cId="2588879119" sldId="277"/>
            <ac:picMk id="9" creationId="{64BC97AC-CA29-8C12-DE40-FE47A5230AC9}"/>
          </ac:picMkLst>
        </pc:picChg>
        <pc:picChg chg="del">
          <ac:chgData name="Carlos Alberto Álvarez Henao" userId="e5dacc64-67e5-4807-bbcd-34ae632c871f" providerId="ADAL" clId="{079305A1-4EB2-4038-A694-77629D7894E9}" dt="2024-06-18T20:31:27.159" v="1699" actId="478"/>
          <ac:picMkLst>
            <pc:docMk/>
            <pc:sldMk cId="2588879119" sldId="277"/>
            <ac:picMk id="11" creationId="{06338599-FFED-DEDD-7B16-C355CA9B0A9F}"/>
          </ac:picMkLst>
        </pc:picChg>
      </pc:sldChg>
      <pc:sldChg chg="addSp delSp modSp add mod">
        <pc:chgData name="Carlos Alberto Álvarez Henao" userId="e5dacc64-67e5-4807-bbcd-34ae632c871f" providerId="ADAL" clId="{079305A1-4EB2-4038-A694-77629D7894E9}" dt="2024-06-18T20:52:36.247" v="2129" actId="693"/>
        <pc:sldMkLst>
          <pc:docMk/>
          <pc:sldMk cId="2820750627" sldId="278"/>
        </pc:sldMkLst>
        <pc:spChg chg="add mod">
          <ac:chgData name="Carlos Alberto Álvarez Henao" userId="e5dacc64-67e5-4807-bbcd-34ae632c871f" providerId="ADAL" clId="{079305A1-4EB2-4038-A694-77629D7894E9}" dt="2024-06-18T20:45:05.898" v="1919" actId="14100"/>
          <ac:spMkLst>
            <pc:docMk/>
            <pc:sldMk cId="2820750627" sldId="278"/>
            <ac:spMk id="7" creationId="{28F5BB01-577F-DB7F-1B88-D184B0E7E549}"/>
          </ac:spMkLst>
        </pc:spChg>
        <pc:spChg chg="add mod">
          <ac:chgData name="Carlos Alberto Álvarez Henao" userId="e5dacc64-67e5-4807-bbcd-34ae632c871f" providerId="ADAL" clId="{079305A1-4EB2-4038-A694-77629D7894E9}" dt="2024-06-18T20:45:25.783" v="1921" actId="1076"/>
          <ac:spMkLst>
            <pc:docMk/>
            <pc:sldMk cId="2820750627" sldId="278"/>
            <ac:spMk id="9" creationId="{126CDEEE-828A-4762-272A-19477BB97B2D}"/>
          </ac:spMkLst>
        </pc:spChg>
        <pc:spChg chg="del">
          <ac:chgData name="Carlos Alberto Álvarez Henao" userId="e5dacc64-67e5-4807-bbcd-34ae632c871f" providerId="ADAL" clId="{079305A1-4EB2-4038-A694-77629D7894E9}" dt="2024-06-18T20:36:33.150" v="1912" actId="478"/>
          <ac:spMkLst>
            <pc:docMk/>
            <pc:sldMk cId="2820750627" sldId="278"/>
            <ac:spMk id="10" creationId="{5D2F25F1-D99B-2FAA-BBBD-232F524CAB5A}"/>
          </ac:spMkLst>
        </pc:spChg>
        <pc:spChg chg="add mod">
          <ac:chgData name="Carlos Alberto Álvarez Henao" userId="e5dacc64-67e5-4807-bbcd-34ae632c871f" providerId="ADAL" clId="{079305A1-4EB2-4038-A694-77629D7894E9}" dt="2024-06-18T20:45:39.008" v="1924" actId="14100"/>
          <ac:spMkLst>
            <pc:docMk/>
            <pc:sldMk cId="2820750627" sldId="278"/>
            <ac:spMk id="11" creationId="{7A0DC19B-4084-9D7B-E0DF-990FA78DB543}"/>
          </ac:spMkLst>
        </pc:spChg>
        <pc:spChg chg="add mod">
          <ac:chgData name="Carlos Alberto Álvarez Henao" userId="e5dacc64-67e5-4807-bbcd-34ae632c871f" providerId="ADAL" clId="{079305A1-4EB2-4038-A694-77629D7894E9}" dt="2024-06-18T20:51:07.532" v="2117" actId="1076"/>
          <ac:spMkLst>
            <pc:docMk/>
            <pc:sldMk cId="2820750627" sldId="278"/>
            <ac:spMk id="12" creationId="{9BF297C4-0C53-C805-C1F3-171D08519E12}"/>
          </ac:spMkLst>
        </pc:spChg>
        <pc:spChg chg="add mod">
          <ac:chgData name="Carlos Alberto Álvarez Henao" userId="e5dacc64-67e5-4807-bbcd-34ae632c871f" providerId="ADAL" clId="{079305A1-4EB2-4038-A694-77629D7894E9}" dt="2024-06-18T20:51:07.532" v="2117" actId="1076"/>
          <ac:spMkLst>
            <pc:docMk/>
            <pc:sldMk cId="2820750627" sldId="278"/>
            <ac:spMk id="15" creationId="{A02ED800-3424-72A1-8C74-6230B59E3858}"/>
          </ac:spMkLst>
        </pc:spChg>
        <pc:spChg chg="add mod">
          <ac:chgData name="Carlos Alberto Álvarez Henao" userId="e5dacc64-67e5-4807-bbcd-34ae632c871f" providerId="ADAL" clId="{079305A1-4EB2-4038-A694-77629D7894E9}" dt="2024-06-18T20:50:18.386" v="2112" actId="1076"/>
          <ac:spMkLst>
            <pc:docMk/>
            <pc:sldMk cId="2820750627" sldId="278"/>
            <ac:spMk id="38" creationId="{0600A076-EC90-FF59-C5FF-93FB70081227}"/>
          </ac:spMkLst>
        </pc:spChg>
        <pc:spChg chg="add mod">
          <ac:chgData name="Carlos Alberto Álvarez Henao" userId="e5dacc64-67e5-4807-bbcd-34ae632c871f" providerId="ADAL" clId="{079305A1-4EB2-4038-A694-77629D7894E9}" dt="2024-06-18T20:51:37.046" v="2121" actId="1035"/>
          <ac:spMkLst>
            <pc:docMk/>
            <pc:sldMk cId="2820750627" sldId="278"/>
            <ac:spMk id="39" creationId="{3699A994-BDEE-5DAF-17D2-D8742B73EBC9}"/>
          </ac:spMkLst>
        </pc:spChg>
        <pc:spChg chg="add mod">
          <ac:chgData name="Carlos Alberto Álvarez Henao" userId="e5dacc64-67e5-4807-bbcd-34ae632c871f" providerId="ADAL" clId="{079305A1-4EB2-4038-A694-77629D7894E9}" dt="2024-06-18T20:51:54.523" v="2125" actId="14100"/>
          <ac:spMkLst>
            <pc:docMk/>
            <pc:sldMk cId="2820750627" sldId="278"/>
            <ac:spMk id="47" creationId="{FB4C3BE9-CA1A-7C77-B053-291490B08618}"/>
          </ac:spMkLst>
        </pc:spChg>
        <pc:picChg chg="add mod">
          <ac:chgData name="Carlos Alberto Álvarez Henao" userId="e5dacc64-67e5-4807-bbcd-34ae632c871f" providerId="ADAL" clId="{079305A1-4EB2-4038-A694-77629D7894E9}" dt="2024-06-18T20:48:58.603" v="2097" actId="1076"/>
          <ac:picMkLst>
            <pc:docMk/>
            <pc:sldMk cId="2820750627" sldId="278"/>
            <ac:picMk id="4" creationId="{E42B1EC2-46FB-A634-7891-9C303ED80B50}"/>
          </ac:picMkLst>
        </pc:picChg>
        <pc:picChg chg="del">
          <ac:chgData name="Carlos Alberto Álvarez Henao" userId="e5dacc64-67e5-4807-bbcd-34ae632c871f" providerId="ADAL" clId="{079305A1-4EB2-4038-A694-77629D7894E9}" dt="2024-06-18T20:36:33.150" v="1912" actId="478"/>
          <ac:picMkLst>
            <pc:docMk/>
            <pc:sldMk cId="2820750627" sldId="278"/>
            <ac:picMk id="5" creationId="{72877E4E-5F0B-4F53-5522-A7701577B0C3}"/>
          </ac:picMkLst>
        </pc:picChg>
        <pc:picChg chg="add mod">
          <ac:chgData name="Carlos Alberto Álvarez Henao" userId="e5dacc64-67e5-4807-bbcd-34ae632c871f" providerId="ADAL" clId="{079305A1-4EB2-4038-A694-77629D7894E9}" dt="2024-06-18T20:44:36.857" v="1915"/>
          <ac:picMkLst>
            <pc:docMk/>
            <pc:sldMk cId="2820750627" sldId="278"/>
            <ac:picMk id="6" creationId="{245225CC-54CA-541A-79DA-68AB57BD2B09}"/>
          </ac:picMkLst>
        </pc:picChg>
        <pc:picChg chg="del">
          <ac:chgData name="Carlos Alberto Álvarez Henao" userId="e5dacc64-67e5-4807-bbcd-34ae632c871f" providerId="ADAL" clId="{079305A1-4EB2-4038-A694-77629D7894E9}" dt="2024-06-18T20:36:33.150" v="1912" actId="478"/>
          <ac:picMkLst>
            <pc:docMk/>
            <pc:sldMk cId="2820750627" sldId="278"/>
            <ac:picMk id="8" creationId="{120553E8-3931-2E48-D01C-6B081BA02F3D}"/>
          </ac:picMkLst>
        </pc:picChg>
        <pc:cxnChg chg="add mod">
          <ac:chgData name="Carlos Alberto Álvarez Henao" userId="e5dacc64-67e5-4807-bbcd-34ae632c871f" providerId="ADAL" clId="{079305A1-4EB2-4038-A694-77629D7894E9}" dt="2024-06-18T20:51:07.532" v="2117" actId="1076"/>
          <ac:cxnSpMkLst>
            <pc:docMk/>
            <pc:sldMk cId="2820750627" sldId="278"/>
            <ac:cxnSpMk id="14" creationId="{293733A7-FD2F-010F-1175-65A6C3A67DF5}"/>
          </ac:cxnSpMkLst>
        </pc:cxnChg>
        <pc:cxnChg chg="add del mod">
          <ac:chgData name="Carlos Alberto Álvarez Henao" userId="e5dacc64-67e5-4807-bbcd-34ae632c871f" providerId="ADAL" clId="{079305A1-4EB2-4038-A694-77629D7894E9}" dt="2024-06-18T20:48:09.808" v="2091" actId="478"/>
          <ac:cxnSpMkLst>
            <pc:docMk/>
            <pc:sldMk cId="2820750627" sldId="278"/>
            <ac:cxnSpMk id="17" creationId="{D67A7F20-85AE-4F36-8CEF-F69787E081DC}"/>
          </ac:cxnSpMkLst>
        </pc:cxnChg>
        <pc:cxnChg chg="add mod">
          <ac:chgData name="Carlos Alberto Álvarez Henao" userId="e5dacc64-67e5-4807-bbcd-34ae632c871f" providerId="ADAL" clId="{079305A1-4EB2-4038-A694-77629D7894E9}" dt="2024-06-18T20:51:07.532" v="2117" actId="1076"/>
          <ac:cxnSpMkLst>
            <pc:docMk/>
            <pc:sldMk cId="2820750627" sldId="278"/>
            <ac:cxnSpMk id="19" creationId="{B1FEE07E-4368-D235-5234-0FB801F1B0FF}"/>
          </ac:cxnSpMkLst>
        </pc:cxnChg>
        <pc:cxnChg chg="add mod">
          <ac:chgData name="Carlos Alberto Álvarez Henao" userId="e5dacc64-67e5-4807-bbcd-34ae632c871f" providerId="ADAL" clId="{079305A1-4EB2-4038-A694-77629D7894E9}" dt="2024-06-18T20:51:07.532" v="2117" actId="1076"/>
          <ac:cxnSpMkLst>
            <pc:docMk/>
            <pc:sldMk cId="2820750627" sldId="278"/>
            <ac:cxnSpMk id="22" creationId="{F838969D-D3FE-17F5-F62A-F3EA856E5D9C}"/>
          </ac:cxnSpMkLst>
        </pc:cxnChg>
        <pc:cxnChg chg="add mod">
          <ac:chgData name="Carlos Alberto Álvarez Henao" userId="e5dacc64-67e5-4807-bbcd-34ae632c871f" providerId="ADAL" clId="{079305A1-4EB2-4038-A694-77629D7894E9}" dt="2024-06-18T20:52:36.247" v="2129" actId="693"/>
          <ac:cxnSpMkLst>
            <pc:docMk/>
            <pc:sldMk cId="2820750627" sldId="278"/>
            <ac:cxnSpMk id="41" creationId="{3ADF14EE-A3D5-4643-555E-85119F297918}"/>
          </ac:cxnSpMkLst>
        </pc:cxnChg>
        <pc:cxnChg chg="add mod">
          <ac:chgData name="Carlos Alberto Álvarez Henao" userId="e5dacc64-67e5-4807-bbcd-34ae632c871f" providerId="ADAL" clId="{079305A1-4EB2-4038-A694-77629D7894E9}" dt="2024-06-18T20:52:36.247" v="2129" actId="693"/>
          <ac:cxnSpMkLst>
            <pc:docMk/>
            <pc:sldMk cId="2820750627" sldId="278"/>
            <ac:cxnSpMk id="46" creationId="{82686F70-D42A-9C8A-B3AE-911CE7735170}"/>
          </ac:cxnSpMkLst>
        </pc:cxnChg>
        <pc:cxnChg chg="add mod">
          <ac:chgData name="Carlos Alberto Álvarez Henao" userId="e5dacc64-67e5-4807-bbcd-34ae632c871f" providerId="ADAL" clId="{079305A1-4EB2-4038-A694-77629D7894E9}" dt="2024-06-18T20:52:36.247" v="2129" actId="693"/>
          <ac:cxnSpMkLst>
            <pc:docMk/>
            <pc:sldMk cId="2820750627" sldId="278"/>
            <ac:cxnSpMk id="50" creationId="{E8D115DD-964D-32EA-A248-C97B87AB96EF}"/>
          </ac:cxnSpMkLst>
        </pc:cxnChg>
      </pc:sldChg>
      <pc:sldChg chg="addSp delSp modSp add mod">
        <pc:chgData name="Carlos Alberto Álvarez Henao" userId="e5dacc64-67e5-4807-bbcd-34ae632c871f" providerId="ADAL" clId="{079305A1-4EB2-4038-A694-77629D7894E9}" dt="2024-06-18T21:15:12.763" v="2404" actId="11529"/>
        <pc:sldMkLst>
          <pc:docMk/>
          <pc:sldMk cId="1963837539" sldId="279"/>
        </pc:sldMkLst>
        <pc:spChg chg="del">
          <ac:chgData name="Carlos Alberto Álvarez Henao" userId="e5dacc64-67e5-4807-bbcd-34ae632c871f" providerId="ADAL" clId="{079305A1-4EB2-4038-A694-77629D7894E9}" dt="2024-06-18T21:09:28.309" v="2131" actId="478"/>
          <ac:spMkLst>
            <pc:docMk/>
            <pc:sldMk cId="1963837539" sldId="279"/>
            <ac:spMk id="7" creationId="{28F5BB01-577F-DB7F-1B88-D184B0E7E549}"/>
          </ac:spMkLst>
        </pc:spChg>
        <pc:spChg chg="add mod">
          <ac:chgData name="Carlos Alberto Álvarez Henao" userId="e5dacc64-67e5-4807-bbcd-34ae632c871f" providerId="ADAL" clId="{079305A1-4EB2-4038-A694-77629D7894E9}" dt="2024-06-18T21:12:35.247" v="2396" actId="1076"/>
          <ac:spMkLst>
            <pc:docMk/>
            <pc:sldMk cId="1963837539" sldId="279"/>
            <ac:spMk id="8" creationId="{F03AA5C1-AA6E-A398-1B7E-4BA1E8E02070}"/>
          </ac:spMkLst>
        </pc:spChg>
        <pc:spChg chg="del">
          <ac:chgData name="Carlos Alberto Álvarez Henao" userId="e5dacc64-67e5-4807-bbcd-34ae632c871f" providerId="ADAL" clId="{079305A1-4EB2-4038-A694-77629D7894E9}" dt="2024-06-18T21:09:28.309" v="2131" actId="478"/>
          <ac:spMkLst>
            <pc:docMk/>
            <pc:sldMk cId="1963837539" sldId="279"/>
            <ac:spMk id="9" creationId="{126CDEEE-828A-4762-272A-19477BB97B2D}"/>
          </ac:spMkLst>
        </pc:spChg>
        <pc:spChg chg="del">
          <ac:chgData name="Carlos Alberto Álvarez Henao" userId="e5dacc64-67e5-4807-bbcd-34ae632c871f" providerId="ADAL" clId="{079305A1-4EB2-4038-A694-77629D7894E9}" dt="2024-06-18T21:09:28.309" v="2131" actId="478"/>
          <ac:spMkLst>
            <pc:docMk/>
            <pc:sldMk cId="1963837539" sldId="279"/>
            <ac:spMk id="11" creationId="{7A0DC19B-4084-9D7B-E0DF-990FA78DB543}"/>
          </ac:spMkLst>
        </pc:spChg>
        <pc:spChg chg="del">
          <ac:chgData name="Carlos Alberto Álvarez Henao" userId="e5dacc64-67e5-4807-bbcd-34ae632c871f" providerId="ADAL" clId="{079305A1-4EB2-4038-A694-77629D7894E9}" dt="2024-06-18T21:09:28.309" v="2131" actId="478"/>
          <ac:spMkLst>
            <pc:docMk/>
            <pc:sldMk cId="1963837539" sldId="279"/>
            <ac:spMk id="12" creationId="{9BF297C4-0C53-C805-C1F3-171D08519E12}"/>
          </ac:spMkLst>
        </pc:spChg>
        <pc:spChg chg="del">
          <ac:chgData name="Carlos Alberto Álvarez Henao" userId="e5dacc64-67e5-4807-bbcd-34ae632c871f" providerId="ADAL" clId="{079305A1-4EB2-4038-A694-77629D7894E9}" dt="2024-06-18T21:09:28.309" v="2131" actId="478"/>
          <ac:spMkLst>
            <pc:docMk/>
            <pc:sldMk cId="1963837539" sldId="279"/>
            <ac:spMk id="15" creationId="{A02ED800-3424-72A1-8C74-6230B59E3858}"/>
          </ac:spMkLst>
        </pc:spChg>
        <pc:spChg chg="add mod">
          <ac:chgData name="Carlos Alberto Álvarez Henao" userId="e5dacc64-67e5-4807-bbcd-34ae632c871f" providerId="ADAL" clId="{079305A1-4EB2-4038-A694-77629D7894E9}" dt="2024-06-18T21:14:52.952" v="2401" actId="14100"/>
          <ac:spMkLst>
            <pc:docMk/>
            <pc:sldMk cId="1963837539" sldId="279"/>
            <ac:spMk id="16" creationId="{FCF0A44A-3DCA-CAE0-5139-8F7B1A829991}"/>
          </ac:spMkLst>
        </pc:spChg>
        <pc:spChg chg="del">
          <ac:chgData name="Carlos Alberto Álvarez Henao" userId="e5dacc64-67e5-4807-bbcd-34ae632c871f" providerId="ADAL" clId="{079305A1-4EB2-4038-A694-77629D7894E9}" dt="2024-06-18T21:09:28.309" v="2131" actId="478"/>
          <ac:spMkLst>
            <pc:docMk/>
            <pc:sldMk cId="1963837539" sldId="279"/>
            <ac:spMk id="38" creationId="{0600A076-EC90-FF59-C5FF-93FB70081227}"/>
          </ac:spMkLst>
        </pc:spChg>
        <pc:spChg chg="del">
          <ac:chgData name="Carlos Alberto Álvarez Henao" userId="e5dacc64-67e5-4807-bbcd-34ae632c871f" providerId="ADAL" clId="{079305A1-4EB2-4038-A694-77629D7894E9}" dt="2024-06-18T21:09:28.309" v="2131" actId="478"/>
          <ac:spMkLst>
            <pc:docMk/>
            <pc:sldMk cId="1963837539" sldId="279"/>
            <ac:spMk id="39" creationId="{3699A994-BDEE-5DAF-17D2-D8742B73EBC9}"/>
          </ac:spMkLst>
        </pc:spChg>
        <pc:spChg chg="del">
          <ac:chgData name="Carlos Alberto Álvarez Henao" userId="e5dacc64-67e5-4807-bbcd-34ae632c871f" providerId="ADAL" clId="{079305A1-4EB2-4038-A694-77629D7894E9}" dt="2024-06-18T21:09:28.309" v="2131" actId="478"/>
          <ac:spMkLst>
            <pc:docMk/>
            <pc:sldMk cId="1963837539" sldId="279"/>
            <ac:spMk id="47" creationId="{FB4C3BE9-CA1A-7C77-B053-291490B08618}"/>
          </ac:spMkLst>
        </pc:spChg>
        <pc:picChg chg="del">
          <ac:chgData name="Carlos Alberto Álvarez Henao" userId="e5dacc64-67e5-4807-bbcd-34ae632c871f" providerId="ADAL" clId="{079305A1-4EB2-4038-A694-77629D7894E9}" dt="2024-06-18T21:09:30.174" v="2132" actId="478"/>
          <ac:picMkLst>
            <pc:docMk/>
            <pc:sldMk cId="1963837539" sldId="279"/>
            <ac:picMk id="4" creationId="{E42B1EC2-46FB-A634-7891-9C303ED80B50}"/>
          </ac:picMkLst>
        </pc:picChg>
        <pc:picChg chg="add mod">
          <ac:chgData name="Carlos Alberto Álvarez Henao" userId="e5dacc64-67e5-4807-bbcd-34ae632c871f" providerId="ADAL" clId="{079305A1-4EB2-4038-A694-77629D7894E9}" dt="2024-06-18T21:09:36.224" v="2134" actId="1076"/>
          <ac:picMkLst>
            <pc:docMk/>
            <pc:sldMk cId="1963837539" sldId="279"/>
            <ac:picMk id="5" creationId="{B73670A6-4513-2D2F-1DC2-52EE679B2C41}"/>
          </ac:picMkLst>
        </pc:picChg>
        <pc:picChg chg="del">
          <ac:chgData name="Carlos Alberto Álvarez Henao" userId="e5dacc64-67e5-4807-bbcd-34ae632c871f" providerId="ADAL" clId="{079305A1-4EB2-4038-A694-77629D7894E9}" dt="2024-06-18T21:09:28.309" v="2131" actId="478"/>
          <ac:picMkLst>
            <pc:docMk/>
            <pc:sldMk cId="1963837539" sldId="279"/>
            <ac:picMk id="6" creationId="{245225CC-54CA-541A-79DA-68AB57BD2B09}"/>
          </ac:picMkLst>
        </pc:picChg>
        <pc:picChg chg="add mod">
          <ac:chgData name="Carlos Alberto Álvarez Henao" userId="e5dacc64-67e5-4807-bbcd-34ae632c871f" providerId="ADAL" clId="{079305A1-4EB2-4038-A694-77629D7894E9}" dt="2024-06-18T21:14:34.271" v="2398" actId="1076"/>
          <ac:picMkLst>
            <pc:docMk/>
            <pc:sldMk cId="1963837539" sldId="279"/>
            <ac:picMk id="13" creationId="{7BFA4126-F741-3877-29DC-34E4BC6799F8}"/>
          </ac:picMkLst>
        </pc:picChg>
        <pc:cxnChg chg="del mod">
          <ac:chgData name="Carlos Alberto Álvarez Henao" userId="e5dacc64-67e5-4807-bbcd-34ae632c871f" providerId="ADAL" clId="{079305A1-4EB2-4038-A694-77629D7894E9}" dt="2024-06-18T21:09:28.309" v="2131" actId="478"/>
          <ac:cxnSpMkLst>
            <pc:docMk/>
            <pc:sldMk cId="1963837539" sldId="279"/>
            <ac:cxnSpMk id="14" creationId="{293733A7-FD2F-010F-1175-65A6C3A67DF5}"/>
          </ac:cxnSpMkLst>
        </pc:cxnChg>
        <pc:cxnChg chg="add del">
          <ac:chgData name="Carlos Alberto Álvarez Henao" userId="e5dacc64-67e5-4807-bbcd-34ae632c871f" providerId="ADAL" clId="{079305A1-4EB2-4038-A694-77629D7894E9}" dt="2024-06-18T21:15:03.445" v="2403" actId="478"/>
          <ac:cxnSpMkLst>
            <pc:docMk/>
            <pc:sldMk cId="1963837539" sldId="279"/>
            <ac:cxnSpMk id="18" creationId="{A30FC731-6100-0849-713F-5E394BE4C3BA}"/>
          </ac:cxnSpMkLst>
        </pc:cxnChg>
        <pc:cxnChg chg="del mod">
          <ac:chgData name="Carlos Alberto Álvarez Henao" userId="e5dacc64-67e5-4807-bbcd-34ae632c871f" providerId="ADAL" clId="{079305A1-4EB2-4038-A694-77629D7894E9}" dt="2024-06-18T21:09:28.309" v="2131" actId="478"/>
          <ac:cxnSpMkLst>
            <pc:docMk/>
            <pc:sldMk cId="1963837539" sldId="279"/>
            <ac:cxnSpMk id="19" creationId="{B1FEE07E-4368-D235-5234-0FB801F1B0FF}"/>
          </ac:cxnSpMkLst>
        </pc:cxnChg>
        <pc:cxnChg chg="add">
          <ac:chgData name="Carlos Alberto Álvarez Henao" userId="e5dacc64-67e5-4807-bbcd-34ae632c871f" providerId="ADAL" clId="{079305A1-4EB2-4038-A694-77629D7894E9}" dt="2024-06-18T21:15:12.763" v="2404" actId="11529"/>
          <ac:cxnSpMkLst>
            <pc:docMk/>
            <pc:sldMk cId="1963837539" sldId="279"/>
            <ac:cxnSpMk id="21" creationId="{F86045CE-E1C4-C277-A624-87AE844B0BA0}"/>
          </ac:cxnSpMkLst>
        </pc:cxnChg>
        <pc:cxnChg chg="del mod">
          <ac:chgData name="Carlos Alberto Álvarez Henao" userId="e5dacc64-67e5-4807-bbcd-34ae632c871f" providerId="ADAL" clId="{079305A1-4EB2-4038-A694-77629D7894E9}" dt="2024-06-18T21:09:28.309" v="2131" actId="478"/>
          <ac:cxnSpMkLst>
            <pc:docMk/>
            <pc:sldMk cId="1963837539" sldId="279"/>
            <ac:cxnSpMk id="22" creationId="{F838969D-D3FE-17F5-F62A-F3EA856E5D9C}"/>
          </ac:cxnSpMkLst>
        </pc:cxnChg>
        <pc:cxnChg chg="del mod">
          <ac:chgData name="Carlos Alberto Álvarez Henao" userId="e5dacc64-67e5-4807-bbcd-34ae632c871f" providerId="ADAL" clId="{079305A1-4EB2-4038-A694-77629D7894E9}" dt="2024-06-18T21:09:28.309" v="2131" actId="478"/>
          <ac:cxnSpMkLst>
            <pc:docMk/>
            <pc:sldMk cId="1963837539" sldId="279"/>
            <ac:cxnSpMk id="41" creationId="{3ADF14EE-A3D5-4643-555E-85119F297918}"/>
          </ac:cxnSpMkLst>
        </pc:cxnChg>
        <pc:cxnChg chg="del">
          <ac:chgData name="Carlos Alberto Álvarez Henao" userId="e5dacc64-67e5-4807-bbcd-34ae632c871f" providerId="ADAL" clId="{079305A1-4EB2-4038-A694-77629D7894E9}" dt="2024-06-18T21:09:28.309" v="2131" actId="478"/>
          <ac:cxnSpMkLst>
            <pc:docMk/>
            <pc:sldMk cId="1963837539" sldId="279"/>
            <ac:cxnSpMk id="46" creationId="{82686F70-D42A-9C8A-B3AE-911CE7735170}"/>
          </ac:cxnSpMkLst>
        </pc:cxnChg>
        <pc:cxnChg chg="del mod">
          <ac:chgData name="Carlos Alberto Álvarez Henao" userId="e5dacc64-67e5-4807-bbcd-34ae632c871f" providerId="ADAL" clId="{079305A1-4EB2-4038-A694-77629D7894E9}" dt="2024-06-18T21:09:28.309" v="2131" actId="478"/>
          <ac:cxnSpMkLst>
            <pc:docMk/>
            <pc:sldMk cId="1963837539" sldId="279"/>
            <ac:cxnSpMk id="50" creationId="{E8D115DD-964D-32EA-A248-C97B87AB96EF}"/>
          </ac:cxnSpMkLst>
        </pc:cxnChg>
      </pc:sldChg>
      <pc:sldChg chg="addSp delSp modSp add mod">
        <pc:chgData name="Carlos Alberto Álvarez Henao" userId="e5dacc64-67e5-4807-bbcd-34ae632c871f" providerId="ADAL" clId="{079305A1-4EB2-4038-A694-77629D7894E9}" dt="2024-06-18T23:37:32.197" v="2557"/>
        <pc:sldMkLst>
          <pc:docMk/>
          <pc:sldMk cId="143519043" sldId="280"/>
        </pc:sldMkLst>
        <pc:spChg chg="del mod">
          <ac:chgData name="Carlos Alberto Álvarez Henao" userId="e5dacc64-67e5-4807-bbcd-34ae632c871f" providerId="ADAL" clId="{079305A1-4EB2-4038-A694-77629D7894E9}" dt="2024-06-18T23:37:29.632" v="2555" actId="478"/>
          <ac:spMkLst>
            <pc:docMk/>
            <pc:sldMk cId="143519043" sldId="280"/>
            <ac:spMk id="2" creationId="{145ABF35-03B7-1AD1-0F93-E8844CAA4A9F}"/>
          </ac:spMkLst>
        </pc:spChg>
        <pc:spChg chg="del">
          <ac:chgData name="Carlos Alberto Álvarez Henao" userId="e5dacc64-67e5-4807-bbcd-34ae632c871f" providerId="ADAL" clId="{079305A1-4EB2-4038-A694-77629D7894E9}" dt="2024-06-18T21:17:39.610" v="2406" actId="478"/>
          <ac:spMkLst>
            <pc:docMk/>
            <pc:sldMk cId="143519043" sldId="280"/>
            <ac:spMk id="8" creationId="{F03AA5C1-AA6E-A398-1B7E-4BA1E8E02070}"/>
          </ac:spMkLst>
        </pc:spChg>
        <pc:spChg chg="add mod">
          <ac:chgData name="Carlos Alberto Álvarez Henao" userId="e5dacc64-67e5-4807-bbcd-34ae632c871f" providerId="ADAL" clId="{079305A1-4EB2-4038-A694-77629D7894E9}" dt="2024-06-18T21:20:29.548" v="2429" actId="1037"/>
          <ac:spMkLst>
            <pc:docMk/>
            <pc:sldMk cId="143519043" sldId="280"/>
            <ac:spMk id="11" creationId="{27467D9F-AFEE-D9D2-335B-58DE73E0652D}"/>
          </ac:spMkLst>
        </pc:spChg>
        <pc:spChg chg="add mod">
          <ac:chgData name="Carlos Alberto Álvarez Henao" userId="e5dacc64-67e5-4807-bbcd-34ae632c871f" providerId="ADAL" clId="{079305A1-4EB2-4038-A694-77629D7894E9}" dt="2024-06-18T21:21:26.091" v="2434" actId="1076"/>
          <ac:spMkLst>
            <pc:docMk/>
            <pc:sldMk cId="143519043" sldId="280"/>
            <ac:spMk id="15" creationId="{E2CA5097-B238-74B3-682A-FD2A918877C5}"/>
          </ac:spMkLst>
        </pc:spChg>
        <pc:spChg chg="del">
          <ac:chgData name="Carlos Alberto Álvarez Henao" userId="e5dacc64-67e5-4807-bbcd-34ae632c871f" providerId="ADAL" clId="{079305A1-4EB2-4038-A694-77629D7894E9}" dt="2024-06-18T21:17:39.610" v="2406" actId="478"/>
          <ac:spMkLst>
            <pc:docMk/>
            <pc:sldMk cId="143519043" sldId="280"/>
            <ac:spMk id="16" creationId="{FCF0A44A-3DCA-CAE0-5139-8F7B1A829991}"/>
          </ac:spMkLst>
        </pc:spChg>
        <pc:spChg chg="add mod">
          <ac:chgData name="Carlos Alberto Álvarez Henao" userId="e5dacc64-67e5-4807-bbcd-34ae632c871f" providerId="ADAL" clId="{079305A1-4EB2-4038-A694-77629D7894E9}" dt="2024-06-18T21:21:43.308" v="2439" actId="14100"/>
          <ac:spMkLst>
            <pc:docMk/>
            <pc:sldMk cId="143519043" sldId="280"/>
            <ac:spMk id="17" creationId="{A52BE22B-2601-E88E-F7CB-77BF8C5ABCF8}"/>
          </ac:spMkLst>
        </pc:spChg>
        <pc:spChg chg="add mod">
          <ac:chgData name="Carlos Alberto Álvarez Henao" userId="e5dacc64-67e5-4807-bbcd-34ae632c871f" providerId="ADAL" clId="{079305A1-4EB2-4038-A694-77629D7894E9}" dt="2024-06-18T21:22:08.983" v="2444" actId="1076"/>
          <ac:spMkLst>
            <pc:docMk/>
            <pc:sldMk cId="143519043" sldId="280"/>
            <ac:spMk id="18" creationId="{B0F9C393-FC4E-816D-C2CA-A57AE8862A55}"/>
          </ac:spMkLst>
        </pc:spChg>
        <pc:spChg chg="add del mod">
          <ac:chgData name="Carlos Alberto Álvarez Henao" userId="e5dacc64-67e5-4807-bbcd-34ae632c871f" providerId="ADAL" clId="{079305A1-4EB2-4038-A694-77629D7894E9}" dt="2024-06-18T23:37:31.227" v="2556" actId="478"/>
          <ac:spMkLst>
            <pc:docMk/>
            <pc:sldMk cId="143519043" sldId="280"/>
            <ac:spMk id="20" creationId="{B070A41D-B429-2040-FB53-5F0CD6D18482}"/>
          </ac:spMkLst>
        </pc:spChg>
        <pc:spChg chg="add mod">
          <ac:chgData name="Carlos Alberto Álvarez Henao" userId="e5dacc64-67e5-4807-bbcd-34ae632c871f" providerId="ADAL" clId="{079305A1-4EB2-4038-A694-77629D7894E9}" dt="2024-06-18T23:37:32.197" v="2557"/>
          <ac:spMkLst>
            <pc:docMk/>
            <pc:sldMk cId="143519043" sldId="280"/>
            <ac:spMk id="22" creationId="{957B73DE-57A1-DDA0-260F-7A0C7AA4FD90}"/>
          </ac:spMkLst>
        </pc:spChg>
        <pc:picChg chg="add del mod">
          <ac:chgData name="Carlos Alberto Álvarez Henao" userId="e5dacc64-67e5-4807-bbcd-34ae632c871f" providerId="ADAL" clId="{079305A1-4EB2-4038-A694-77629D7894E9}" dt="2024-06-18T21:19:52.827" v="2416" actId="478"/>
          <ac:picMkLst>
            <pc:docMk/>
            <pc:sldMk cId="143519043" sldId="280"/>
            <ac:picMk id="4" creationId="{D0B2BDB3-43AA-A783-AFD7-454BDDE132A6}"/>
          </ac:picMkLst>
        </pc:picChg>
        <pc:picChg chg="del">
          <ac:chgData name="Carlos Alberto Álvarez Henao" userId="e5dacc64-67e5-4807-bbcd-34ae632c871f" providerId="ADAL" clId="{079305A1-4EB2-4038-A694-77629D7894E9}" dt="2024-06-18T21:17:39.610" v="2406" actId="478"/>
          <ac:picMkLst>
            <pc:docMk/>
            <pc:sldMk cId="143519043" sldId="280"/>
            <ac:picMk id="5" creationId="{B73670A6-4513-2D2F-1DC2-52EE679B2C41}"/>
          </ac:picMkLst>
        </pc:picChg>
        <pc:picChg chg="add mod">
          <ac:chgData name="Carlos Alberto Álvarez Henao" userId="e5dacc64-67e5-4807-bbcd-34ae632c871f" providerId="ADAL" clId="{079305A1-4EB2-4038-A694-77629D7894E9}" dt="2024-06-18T21:19:59.607" v="2420" actId="14100"/>
          <ac:picMkLst>
            <pc:docMk/>
            <pc:sldMk cId="143519043" sldId="280"/>
            <ac:picMk id="7" creationId="{1AC8E0D6-4B41-53FC-498F-4B1267552D6C}"/>
          </ac:picMkLst>
        </pc:picChg>
        <pc:picChg chg="add mod">
          <ac:chgData name="Carlos Alberto Álvarez Henao" userId="e5dacc64-67e5-4807-bbcd-34ae632c871f" providerId="ADAL" clId="{079305A1-4EB2-4038-A694-77629D7894E9}" dt="2024-06-18T21:19:56.282" v="2418" actId="1076"/>
          <ac:picMkLst>
            <pc:docMk/>
            <pc:sldMk cId="143519043" sldId="280"/>
            <ac:picMk id="10" creationId="{88691099-5672-9A78-424C-47D184E81C18}"/>
          </ac:picMkLst>
        </pc:picChg>
        <pc:picChg chg="del">
          <ac:chgData name="Carlos Alberto Álvarez Henao" userId="e5dacc64-67e5-4807-bbcd-34ae632c871f" providerId="ADAL" clId="{079305A1-4EB2-4038-A694-77629D7894E9}" dt="2024-06-18T21:17:51.882" v="2411" actId="478"/>
          <ac:picMkLst>
            <pc:docMk/>
            <pc:sldMk cId="143519043" sldId="280"/>
            <ac:picMk id="13" creationId="{7BFA4126-F741-3877-29DC-34E4BC6799F8}"/>
          </ac:picMkLst>
        </pc:picChg>
        <pc:picChg chg="add mod">
          <ac:chgData name="Carlos Alberto Álvarez Henao" userId="e5dacc64-67e5-4807-bbcd-34ae632c871f" providerId="ADAL" clId="{079305A1-4EB2-4038-A694-77629D7894E9}" dt="2024-06-18T21:21:17.662" v="2432" actId="1076"/>
          <ac:picMkLst>
            <pc:docMk/>
            <pc:sldMk cId="143519043" sldId="280"/>
            <ac:picMk id="14" creationId="{B1071D73-6E19-BF17-A480-9A036A9174A1}"/>
          </ac:picMkLst>
        </pc:picChg>
        <pc:cxnChg chg="del mod">
          <ac:chgData name="Carlos Alberto Álvarez Henao" userId="e5dacc64-67e5-4807-bbcd-34ae632c871f" providerId="ADAL" clId="{079305A1-4EB2-4038-A694-77629D7894E9}" dt="2024-06-18T21:17:40.860" v="2407" actId="478"/>
          <ac:cxnSpMkLst>
            <pc:docMk/>
            <pc:sldMk cId="143519043" sldId="280"/>
            <ac:cxnSpMk id="21" creationId="{F86045CE-E1C4-C277-A624-87AE844B0BA0}"/>
          </ac:cxnSpMkLst>
        </pc:cxnChg>
      </pc:sldChg>
      <pc:sldChg chg="addSp delSp modSp add mod">
        <pc:chgData name="Carlos Alberto Álvarez Henao" userId="e5dacc64-67e5-4807-bbcd-34ae632c871f" providerId="ADAL" clId="{079305A1-4EB2-4038-A694-77629D7894E9}" dt="2024-06-18T21:28:55.112" v="2489" actId="14100"/>
        <pc:sldMkLst>
          <pc:docMk/>
          <pc:sldMk cId="1168947539" sldId="281"/>
        </pc:sldMkLst>
        <pc:spChg chg="mod">
          <ac:chgData name="Carlos Alberto Álvarez Henao" userId="e5dacc64-67e5-4807-bbcd-34ae632c871f" providerId="ADAL" clId="{079305A1-4EB2-4038-A694-77629D7894E9}" dt="2024-06-18T21:24:41.501" v="2460" actId="20577"/>
          <ac:spMkLst>
            <pc:docMk/>
            <pc:sldMk cId="1168947539" sldId="281"/>
            <ac:spMk id="2" creationId="{145ABF35-03B7-1AD1-0F93-E8844CAA4A9F}"/>
          </ac:spMkLst>
        </pc:spChg>
        <pc:spChg chg="add mod">
          <ac:chgData name="Carlos Alberto Álvarez Henao" userId="e5dacc64-67e5-4807-bbcd-34ae632c871f" providerId="ADAL" clId="{079305A1-4EB2-4038-A694-77629D7894E9}" dt="2024-06-18T21:25:30.312" v="2469" actId="14100"/>
          <ac:spMkLst>
            <pc:docMk/>
            <pc:sldMk cId="1168947539" sldId="281"/>
            <ac:spMk id="5" creationId="{08960E57-181B-79F6-A162-DCEB30D085F2}"/>
          </ac:spMkLst>
        </pc:spChg>
        <pc:spChg chg="add mod">
          <ac:chgData name="Carlos Alberto Álvarez Henao" userId="e5dacc64-67e5-4807-bbcd-34ae632c871f" providerId="ADAL" clId="{079305A1-4EB2-4038-A694-77629D7894E9}" dt="2024-06-18T21:28:09.908" v="2483" actId="1076"/>
          <ac:spMkLst>
            <pc:docMk/>
            <pc:sldMk cId="1168947539" sldId="281"/>
            <ac:spMk id="9" creationId="{A985E50E-116C-0DA5-AC59-1C4A5B9AF585}"/>
          </ac:spMkLst>
        </pc:spChg>
        <pc:spChg chg="del">
          <ac:chgData name="Carlos Alberto Álvarez Henao" userId="e5dacc64-67e5-4807-bbcd-34ae632c871f" providerId="ADAL" clId="{079305A1-4EB2-4038-A694-77629D7894E9}" dt="2024-06-18T21:24:49.378" v="2461" actId="478"/>
          <ac:spMkLst>
            <pc:docMk/>
            <pc:sldMk cId="1168947539" sldId="281"/>
            <ac:spMk id="11" creationId="{27467D9F-AFEE-D9D2-335B-58DE73E0652D}"/>
          </ac:spMkLst>
        </pc:spChg>
        <pc:spChg chg="del">
          <ac:chgData name="Carlos Alberto Álvarez Henao" userId="e5dacc64-67e5-4807-bbcd-34ae632c871f" providerId="ADAL" clId="{079305A1-4EB2-4038-A694-77629D7894E9}" dt="2024-06-18T21:24:49.378" v="2461" actId="478"/>
          <ac:spMkLst>
            <pc:docMk/>
            <pc:sldMk cId="1168947539" sldId="281"/>
            <ac:spMk id="15" creationId="{E2CA5097-B238-74B3-682A-FD2A918877C5}"/>
          </ac:spMkLst>
        </pc:spChg>
        <pc:spChg chg="add">
          <ac:chgData name="Carlos Alberto Álvarez Henao" userId="e5dacc64-67e5-4807-bbcd-34ae632c871f" providerId="ADAL" clId="{079305A1-4EB2-4038-A694-77629D7894E9}" dt="2024-06-18T21:28:27.982" v="2484" actId="11529"/>
          <ac:spMkLst>
            <pc:docMk/>
            <pc:sldMk cId="1168947539" sldId="281"/>
            <ac:spMk id="16" creationId="{078778D3-4D9D-CF2C-2F07-501FEAD9C231}"/>
          </ac:spMkLst>
        </pc:spChg>
        <pc:spChg chg="del">
          <ac:chgData name="Carlos Alberto Álvarez Henao" userId="e5dacc64-67e5-4807-bbcd-34ae632c871f" providerId="ADAL" clId="{079305A1-4EB2-4038-A694-77629D7894E9}" dt="2024-06-18T21:24:49.378" v="2461" actId="478"/>
          <ac:spMkLst>
            <pc:docMk/>
            <pc:sldMk cId="1168947539" sldId="281"/>
            <ac:spMk id="17" creationId="{A52BE22B-2601-E88E-F7CB-77BF8C5ABCF8}"/>
          </ac:spMkLst>
        </pc:spChg>
        <pc:spChg chg="del">
          <ac:chgData name="Carlos Alberto Álvarez Henao" userId="e5dacc64-67e5-4807-bbcd-34ae632c871f" providerId="ADAL" clId="{079305A1-4EB2-4038-A694-77629D7894E9}" dt="2024-06-18T21:24:49.378" v="2461" actId="478"/>
          <ac:spMkLst>
            <pc:docMk/>
            <pc:sldMk cId="1168947539" sldId="281"/>
            <ac:spMk id="18" creationId="{B0F9C393-FC4E-816D-C2CA-A57AE8862A55}"/>
          </ac:spMkLst>
        </pc:spChg>
        <pc:spChg chg="add mod">
          <ac:chgData name="Carlos Alberto Álvarez Henao" userId="e5dacc64-67e5-4807-bbcd-34ae632c871f" providerId="ADAL" clId="{079305A1-4EB2-4038-A694-77629D7894E9}" dt="2024-06-18T21:28:55.112" v="2489" actId="14100"/>
          <ac:spMkLst>
            <pc:docMk/>
            <pc:sldMk cId="1168947539" sldId="281"/>
            <ac:spMk id="19" creationId="{F32458CF-59AA-141D-2C7D-2D0BCB3EC407}"/>
          </ac:spMkLst>
        </pc:spChg>
        <pc:picChg chg="add mod">
          <ac:chgData name="Carlos Alberto Álvarez Henao" userId="e5dacc64-67e5-4807-bbcd-34ae632c871f" providerId="ADAL" clId="{079305A1-4EB2-4038-A694-77629D7894E9}" dt="2024-06-18T21:28:03.452" v="2481" actId="1076"/>
          <ac:picMkLst>
            <pc:docMk/>
            <pc:sldMk cId="1168947539" sldId="281"/>
            <ac:picMk id="4" creationId="{F404F8A2-D461-4FF8-B699-46455F2C70F8}"/>
          </ac:picMkLst>
        </pc:picChg>
        <pc:picChg chg="del">
          <ac:chgData name="Carlos Alberto Álvarez Henao" userId="e5dacc64-67e5-4807-bbcd-34ae632c871f" providerId="ADAL" clId="{079305A1-4EB2-4038-A694-77629D7894E9}" dt="2024-06-18T21:24:49.378" v="2461" actId="478"/>
          <ac:picMkLst>
            <pc:docMk/>
            <pc:sldMk cId="1168947539" sldId="281"/>
            <ac:picMk id="7" creationId="{1AC8E0D6-4B41-53FC-498F-4B1267552D6C}"/>
          </ac:picMkLst>
        </pc:picChg>
        <pc:picChg chg="add mod">
          <ac:chgData name="Carlos Alberto Álvarez Henao" userId="e5dacc64-67e5-4807-bbcd-34ae632c871f" providerId="ADAL" clId="{079305A1-4EB2-4038-A694-77629D7894E9}" dt="2024-06-18T21:28:06.199" v="2482" actId="1076"/>
          <ac:picMkLst>
            <pc:docMk/>
            <pc:sldMk cId="1168947539" sldId="281"/>
            <ac:picMk id="8" creationId="{95219163-BDBC-49AB-5308-BB97D4C4C9C9}"/>
          </ac:picMkLst>
        </pc:picChg>
        <pc:picChg chg="del">
          <ac:chgData name="Carlos Alberto Álvarez Henao" userId="e5dacc64-67e5-4807-bbcd-34ae632c871f" providerId="ADAL" clId="{079305A1-4EB2-4038-A694-77629D7894E9}" dt="2024-06-18T21:24:51.295" v="2462" actId="478"/>
          <ac:picMkLst>
            <pc:docMk/>
            <pc:sldMk cId="1168947539" sldId="281"/>
            <ac:picMk id="10" creationId="{88691099-5672-9A78-424C-47D184E81C18}"/>
          </ac:picMkLst>
        </pc:picChg>
        <pc:picChg chg="add mod">
          <ac:chgData name="Carlos Alberto Álvarez Henao" userId="e5dacc64-67e5-4807-bbcd-34ae632c871f" providerId="ADAL" clId="{079305A1-4EB2-4038-A694-77629D7894E9}" dt="2024-06-18T21:27:59.719" v="2480" actId="1076"/>
          <ac:picMkLst>
            <pc:docMk/>
            <pc:sldMk cId="1168947539" sldId="281"/>
            <ac:picMk id="13" creationId="{9E5F3F00-183A-A20B-EF7B-5ED158B12B0F}"/>
          </ac:picMkLst>
        </pc:picChg>
        <pc:picChg chg="del">
          <ac:chgData name="Carlos Alberto Álvarez Henao" userId="e5dacc64-67e5-4807-bbcd-34ae632c871f" providerId="ADAL" clId="{079305A1-4EB2-4038-A694-77629D7894E9}" dt="2024-06-18T21:24:49.378" v="2461" actId="478"/>
          <ac:picMkLst>
            <pc:docMk/>
            <pc:sldMk cId="1168947539" sldId="281"/>
            <ac:picMk id="14" creationId="{B1071D73-6E19-BF17-A480-9A036A9174A1}"/>
          </ac:picMkLst>
        </pc:picChg>
      </pc:sldChg>
      <pc:sldChg chg="addSp delSp modSp add mod">
        <pc:chgData name="Carlos Alberto Álvarez Henao" userId="e5dacc64-67e5-4807-bbcd-34ae632c871f" providerId="ADAL" clId="{079305A1-4EB2-4038-A694-77629D7894E9}" dt="2024-06-18T21:46:55.590" v="2507" actId="1076"/>
        <pc:sldMkLst>
          <pc:docMk/>
          <pc:sldMk cId="1105833238" sldId="282"/>
        </pc:sldMkLst>
        <pc:spChg chg="mod">
          <ac:chgData name="Carlos Alberto Álvarez Henao" userId="e5dacc64-67e5-4807-bbcd-34ae632c871f" providerId="ADAL" clId="{079305A1-4EB2-4038-A694-77629D7894E9}" dt="2024-06-18T21:44:50.621" v="2500" actId="20577"/>
          <ac:spMkLst>
            <pc:docMk/>
            <pc:sldMk cId="1105833238" sldId="282"/>
            <ac:spMk id="2" creationId="{145ABF35-03B7-1AD1-0F93-E8844CAA4A9F}"/>
          </ac:spMkLst>
        </pc:spChg>
        <pc:spChg chg="del">
          <ac:chgData name="Carlos Alberto Álvarez Henao" userId="e5dacc64-67e5-4807-bbcd-34ae632c871f" providerId="ADAL" clId="{079305A1-4EB2-4038-A694-77629D7894E9}" dt="2024-06-18T21:44:46.012" v="2491" actId="478"/>
          <ac:spMkLst>
            <pc:docMk/>
            <pc:sldMk cId="1105833238" sldId="282"/>
            <ac:spMk id="5" creationId="{08960E57-181B-79F6-A162-DCEB30D085F2}"/>
          </ac:spMkLst>
        </pc:spChg>
        <pc:spChg chg="del">
          <ac:chgData name="Carlos Alberto Álvarez Henao" userId="e5dacc64-67e5-4807-bbcd-34ae632c871f" providerId="ADAL" clId="{079305A1-4EB2-4038-A694-77629D7894E9}" dt="2024-06-18T21:44:46.012" v="2491" actId="478"/>
          <ac:spMkLst>
            <pc:docMk/>
            <pc:sldMk cId="1105833238" sldId="282"/>
            <ac:spMk id="9" creationId="{A985E50E-116C-0DA5-AC59-1C4A5B9AF585}"/>
          </ac:spMkLst>
        </pc:spChg>
        <pc:spChg chg="del">
          <ac:chgData name="Carlos Alberto Álvarez Henao" userId="e5dacc64-67e5-4807-bbcd-34ae632c871f" providerId="ADAL" clId="{079305A1-4EB2-4038-A694-77629D7894E9}" dt="2024-06-18T21:44:46.012" v="2491" actId="478"/>
          <ac:spMkLst>
            <pc:docMk/>
            <pc:sldMk cId="1105833238" sldId="282"/>
            <ac:spMk id="16" creationId="{078778D3-4D9D-CF2C-2F07-501FEAD9C231}"/>
          </ac:spMkLst>
        </pc:spChg>
        <pc:spChg chg="del">
          <ac:chgData name="Carlos Alberto Álvarez Henao" userId="e5dacc64-67e5-4807-bbcd-34ae632c871f" providerId="ADAL" clId="{079305A1-4EB2-4038-A694-77629D7894E9}" dt="2024-06-18T21:44:46.012" v="2491" actId="478"/>
          <ac:spMkLst>
            <pc:docMk/>
            <pc:sldMk cId="1105833238" sldId="282"/>
            <ac:spMk id="19" creationId="{F32458CF-59AA-141D-2C7D-2D0BCB3EC407}"/>
          </ac:spMkLst>
        </pc:spChg>
        <pc:picChg chg="del">
          <ac:chgData name="Carlos Alberto Álvarez Henao" userId="e5dacc64-67e5-4807-bbcd-34ae632c871f" providerId="ADAL" clId="{079305A1-4EB2-4038-A694-77629D7894E9}" dt="2024-06-18T21:44:46.012" v="2491" actId="478"/>
          <ac:picMkLst>
            <pc:docMk/>
            <pc:sldMk cId="1105833238" sldId="282"/>
            <ac:picMk id="4" creationId="{F404F8A2-D461-4FF8-B699-46455F2C70F8}"/>
          </ac:picMkLst>
        </pc:picChg>
        <pc:picChg chg="add mod">
          <ac:chgData name="Carlos Alberto Álvarez Henao" userId="e5dacc64-67e5-4807-bbcd-34ae632c871f" providerId="ADAL" clId="{079305A1-4EB2-4038-A694-77629D7894E9}" dt="2024-06-18T21:46:55.590" v="2507" actId="1076"/>
          <ac:picMkLst>
            <pc:docMk/>
            <pc:sldMk cId="1105833238" sldId="282"/>
            <ac:picMk id="6" creationId="{80F4B098-B31E-A87C-C1FC-28778605A93E}"/>
          </ac:picMkLst>
        </pc:picChg>
        <pc:picChg chg="del">
          <ac:chgData name="Carlos Alberto Álvarez Henao" userId="e5dacc64-67e5-4807-bbcd-34ae632c871f" providerId="ADAL" clId="{079305A1-4EB2-4038-A694-77629D7894E9}" dt="2024-06-18T21:44:46.012" v="2491" actId="478"/>
          <ac:picMkLst>
            <pc:docMk/>
            <pc:sldMk cId="1105833238" sldId="282"/>
            <ac:picMk id="8" creationId="{95219163-BDBC-49AB-5308-BB97D4C4C9C9}"/>
          </ac:picMkLst>
        </pc:picChg>
        <pc:picChg chg="add mod">
          <ac:chgData name="Carlos Alberto Álvarez Henao" userId="e5dacc64-67e5-4807-bbcd-34ae632c871f" providerId="ADAL" clId="{079305A1-4EB2-4038-A694-77629D7894E9}" dt="2024-06-18T21:46:55.590" v="2507" actId="1076"/>
          <ac:picMkLst>
            <pc:docMk/>
            <pc:sldMk cId="1105833238" sldId="282"/>
            <ac:picMk id="10" creationId="{FECB104A-FB29-9627-50A7-DBA147030797}"/>
          </ac:picMkLst>
        </pc:picChg>
        <pc:picChg chg="del">
          <ac:chgData name="Carlos Alberto Álvarez Henao" userId="e5dacc64-67e5-4807-bbcd-34ae632c871f" providerId="ADAL" clId="{079305A1-4EB2-4038-A694-77629D7894E9}" dt="2024-06-18T21:44:46.692" v="2492" actId="478"/>
          <ac:picMkLst>
            <pc:docMk/>
            <pc:sldMk cId="1105833238" sldId="282"/>
            <ac:picMk id="13" creationId="{9E5F3F00-183A-A20B-EF7B-5ED158B12B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02BBD-B2B4-362E-EF4F-931EDD1E8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92DFF5-C51C-66E6-1E10-9A55A6406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842D3-FCB9-A2AB-7FF9-5E3A4016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5B14-692D-42F5-85B3-F7A1F7F33BEB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F5FD06-69C0-B0B6-8B93-AB3B40A6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8C359-EB19-8C35-D056-EF676958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89C9-A6DE-49DF-B3E9-4AEC19DAB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35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629CE-9D21-7609-EB86-9C3B35A0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C2141A-D349-4439-6FF0-445510B5E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4105E-CB8D-54B9-DE35-53875BDF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5B14-692D-42F5-85B3-F7A1F7F33BEB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4DC131-FF30-D4C2-5BE3-CD046D53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E0DDA-E19C-F5C5-78A9-22EF09C8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89C9-A6DE-49DF-B3E9-4AEC19DAB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77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4C7560-65BC-BC13-8C8F-79F92FB29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970EA9-F5E8-F98B-53B3-9BECB052C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5CCD6C-7ADC-34A6-B184-0A1E0C7A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5B14-692D-42F5-85B3-F7A1F7F33BEB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906DF5-5ADB-8468-A269-BCEDD0D8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D3A28-5769-48E7-B702-B4CA8D9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89C9-A6DE-49DF-B3E9-4AEC19DAB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072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90B81-4257-3B33-BC75-70FF732C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DB754E-9968-EFDD-E752-30767846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74C27-D1CC-21A4-0874-4D7624FC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5B14-692D-42F5-85B3-F7A1F7F33BEB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24D8A-68A5-82AA-34D7-F5A8A65F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D282B3-0C82-4DBF-A3C8-6838F30D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89C9-A6DE-49DF-B3E9-4AEC19DAB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815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4F33A-59DE-149F-B254-348FE151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F1FDAD-E0BA-C5BE-7D29-649D1260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D9A4E-FB58-A62A-85C1-51D5EDF7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5B14-692D-42F5-85B3-F7A1F7F33BEB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89DD7B-25BF-E5F3-89A7-1E4D0106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DA2F5D-EB0E-7622-E91A-5D58D0CC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89C9-A6DE-49DF-B3E9-4AEC19DAB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049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D5AA3-1657-FAA4-D8E7-8C2800E2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45D80A-AE5F-FF26-39C6-F55F7F600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F94827-6569-918C-AA48-FF01B8BD7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A0BCBF-95D7-1D45-586E-850D0DF4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5B14-692D-42F5-85B3-F7A1F7F33BEB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380BE2-78E8-25D3-5D82-A1141D4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670BB1-D9F8-7831-1960-ED5F5CAF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89C9-A6DE-49DF-B3E9-4AEC19DAB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72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0CFEF-546B-9F00-3F7F-3D038770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D25C52-FAD3-BD55-B2F1-F2DE95D46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856E5E-5349-1B32-C324-216719B1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D8E2A8-A01E-A87D-5626-E7DC7717E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7C4639-DFA8-D9D8-4DAB-CF38E3C4C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0C05A0-2B27-4FD7-59CA-B4987F0A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5B14-692D-42F5-85B3-F7A1F7F33BEB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CA8E99-3863-EE1B-CF34-7248A37A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404A40-8F9B-4E75-FB80-2A5128D5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89C9-A6DE-49DF-B3E9-4AEC19DAB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983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66A17-5E26-B5DB-4003-ABB3D37B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4D2419-8329-C99B-594C-92711326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5B14-692D-42F5-85B3-F7A1F7F33BEB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2374FF-9B2A-6881-0EBD-47F44257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C6006D-DEE6-255D-BA33-D2E1FB8C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89C9-A6DE-49DF-B3E9-4AEC19DAB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2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B9C695-5E9B-F3C4-6223-A2CC349B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5B14-692D-42F5-85B3-F7A1F7F33BEB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1A6995-DF98-1F25-2CDA-2C124278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4035AB-B9B3-6F16-4A93-055765FC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89C9-A6DE-49DF-B3E9-4AEC19DAB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853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66F19-A2F4-1A75-96CA-D54C8D24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355FBC-DD76-CC3D-C82D-A2ED3A24E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3E404B-58D2-CE3C-6BBD-517660DAF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DA6567-4EE7-ED95-352A-B37B30BC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5B14-692D-42F5-85B3-F7A1F7F33BEB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87D21F-443B-B75A-6F56-E04D31D9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9751AE-0BC1-3DEB-778C-F28CA0B5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89C9-A6DE-49DF-B3E9-4AEC19DAB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857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35F56-7DA8-01B2-26F4-EB3A6CD3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CCE2AB-3C35-BEF3-21BE-1F5540D69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3291BE-10D8-98BA-4A4F-D32FAD1A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26BB46-F4C8-EDFB-EAA7-53A76B1E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5B14-692D-42F5-85B3-F7A1F7F33BEB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E7A3A6-FE11-7B02-35FB-D6E80C91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21AACB-7158-0DDA-BE38-D3470DAC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89C9-A6DE-49DF-B3E9-4AEC19DAB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432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78C63D-889D-EE2D-F245-10288FEC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A1344C-621E-10FD-9253-7DAF36FB5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7B9CA2-A046-2232-1AC3-60E4876CE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05B14-692D-42F5-85B3-F7A1F7F33BEB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502619-1A7B-7B5A-86AC-852B709CF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8A6C72-1657-9A00-07C1-05650D807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C89C9-A6DE-49DF-B3E9-4AEC19DAB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52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D27335-F2A2-68C4-253B-3821F99F1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s-ES" sz="6600"/>
              <a:t>Funciones Personalizadas</a:t>
            </a:r>
            <a:endParaRPr lang="es-CO" sz="6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76D1C7-995A-F8E3-5CA7-92E1872A1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endParaRPr lang="es-CO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4C0F7F23-C290-BEF4-6188-74BB8DAE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1" y="2798189"/>
            <a:ext cx="12192000" cy="18050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5ABF35-03B7-1AD1-0F93-E8844CAA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9" y="93089"/>
            <a:ext cx="6021371" cy="720139"/>
          </a:xfrm>
        </p:spPr>
        <p:txBody>
          <a:bodyPr/>
          <a:lstStyle/>
          <a:p>
            <a:r>
              <a:rPr lang="es-ES" dirty="0"/>
              <a:t>Extraer datos</a:t>
            </a:r>
            <a:endParaRPr lang="es-CO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3C2CEB2-7BED-5F1F-A586-FA38C7DA8F7E}"/>
              </a:ext>
            </a:extLst>
          </p:cNvPr>
          <p:cNvSpPr/>
          <p:nvPr/>
        </p:nvSpPr>
        <p:spPr>
          <a:xfrm>
            <a:off x="895546" y="2792883"/>
            <a:ext cx="1300897" cy="3329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1460A3B-9244-BE01-3AA1-AA364CC66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9" y="671823"/>
            <a:ext cx="12036065" cy="2042385"/>
          </a:xfrm>
          <a:prstGeom prst="rect">
            <a:avLst/>
          </a:prstGeom>
        </p:spPr>
      </p:pic>
      <p:sp>
        <p:nvSpPr>
          <p:cNvPr id="20" name="Flecha: hacia arriba 19">
            <a:extLst>
              <a:ext uri="{FF2B5EF4-FFF2-40B4-BE49-F238E27FC236}">
                <a16:creationId xmlns:a16="http://schemas.microsoft.com/office/drawing/2014/main" id="{69445451-624E-5353-5F26-855970A467E8}"/>
              </a:ext>
            </a:extLst>
          </p:cNvPr>
          <p:cNvSpPr/>
          <p:nvPr/>
        </p:nvSpPr>
        <p:spPr>
          <a:xfrm>
            <a:off x="1423447" y="2187016"/>
            <a:ext cx="245097" cy="611173"/>
          </a:xfrm>
          <a:prstGeom prst="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B63168D-7335-39D6-DC47-11E3FBF2817F}"/>
              </a:ext>
            </a:extLst>
          </p:cNvPr>
          <p:cNvSpPr/>
          <p:nvPr/>
        </p:nvSpPr>
        <p:spPr>
          <a:xfrm>
            <a:off x="10747738" y="3846130"/>
            <a:ext cx="1082901" cy="7571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4772FFC-BA4C-732E-0F44-770A42576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42" y="4603259"/>
            <a:ext cx="3544172" cy="2161652"/>
          </a:xfrm>
          <a:prstGeom prst="rect">
            <a:avLst/>
          </a:prstGeom>
        </p:spPr>
      </p:pic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384677C8-837E-8CFD-3FF8-0B1938101F87}"/>
              </a:ext>
            </a:extLst>
          </p:cNvPr>
          <p:cNvSpPr/>
          <p:nvPr/>
        </p:nvSpPr>
        <p:spPr>
          <a:xfrm>
            <a:off x="10438224" y="1615629"/>
            <a:ext cx="1082901" cy="571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6AD2605-A352-3390-649F-722BA1FA0163}"/>
              </a:ext>
            </a:extLst>
          </p:cNvPr>
          <p:cNvSpPr/>
          <p:nvPr/>
        </p:nvSpPr>
        <p:spPr>
          <a:xfrm>
            <a:off x="1258478" y="6431917"/>
            <a:ext cx="329938" cy="156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6310B1A-A050-9053-3AB7-9B21438760AC}"/>
              </a:ext>
            </a:extLst>
          </p:cNvPr>
          <p:cNvCxnSpPr>
            <a:cxnSpLocks/>
          </p:cNvCxnSpPr>
          <p:nvPr/>
        </p:nvCxnSpPr>
        <p:spPr>
          <a:xfrm flipH="1">
            <a:off x="1423447" y="3063711"/>
            <a:ext cx="433633" cy="3368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F784E391-F28E-8741-1A09-090BBB206D13}"/>
              </a:ext>
            </a:extLst>
          </p:cNvPr>
          <p:cNvSpPr/>
          <p:nvPr/>
        </p:nvSpPr>
        <p:spPr>
          <a:xfrm>
            <a:off x="1668544" y="2830591"/>
            <a:ext cx="353505" cy="233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ADC950C-6F81-6540-328D-60FFF7D827CD}"/>
              </a:ext>
            </a:extLst>
          </p:cNvPr>
          <p:cNvSpPr txBox="1"/>
          <p:nvPr/>
        </p:nvSpPr>
        <p:spPr>
          <a:xfrm>
            <a:off x="4254415" y="5499419"/>
            <a:ext cx="49354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Cambiar “Tablas” por “Data” (Nombre columna)</a:t>
            </a:r>
            <a:endParaRPr lang="es-CO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8642B69-383C-2BCA-850B-B4BB2536BF7D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970279" y="3029571"/>
            <a:ext cx="2284136" cy="2654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084410F-337C-882A-7ACB-7CE90B994847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588416" y="5684085"/>
            <a:ext cx="2665999" cy="825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69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B28F303-F578-FABD-DE24-2FF5BBE4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80" y="725864"/>
            <a:ext cx="8304261" cy="61321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5ABF35-03B7-1AD1-0F93-E8844CAA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9" y="93089"/>
            <a:ext cx="6021371" cy="720139"/>
          </a:xfrm>
        </p:spPr>
        <p:txBody>
          <a:bodyPr/>
          <a:lstStyle/>
          <a:p>
            <a:r>
              <a:rPr lang="es-ES" dirty="0"/>
              <a:t>Extraer datos</a:t>
            </a:r>
            <a:endParaRPr lang="es-CO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3C2CEB2-7BED-5F1F-A586-FA38C7DA8F7E}"/>
              </a:ext>
            </a:extLst>
          </p:cNvPr>
          <p:cNvSpPr/>
          <p:nvPr/>
        </p:nvSpPr>
        <p:spPr>
          <a:xfrm>
            <a:off x="2366130" y="725864"/>
            <a:ext cx="4248997" cy="3329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lecha: hacia arriba 19">
            <a:extLst>
              <a:ext uri="{FF2B5EF4-FFF2-40B4-BE49-F238E27FC236}">
                <a16:creationId xmlns:a16="http://schemas.microsoft.com/office/drawing/2014/main" id="{69445451-624E-5353-5F26-855970A467E8}"/>
              </a:ext>
            </a:extLst>
          </p:cNvPr>
          <p:cNvSpPr/>
          <p:nvPr/>
        </p:nvSpPr>
        <p:spPr>
          <a:xfrm rot="10800000">
            <a:off x="3520912" y="2555650"/>
            <a:ext cx="245097" cy="589283"/>
          </a:xfrm>
          <a:prstGeom prst="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B63168D-7335-39D6-DC47-11E3FBF2817F}"/>
              </a:ext>
            </a:extLst>
          </p:cNvPr>
          <p:cNvSpPr/>
          <p:nvPr/>
        </p:nvSpPr>
        <p:spPr>
          <a:xfrm>
            <a:off x="1352458" y="3201300"/>
            <a:ext cx="8479699" cy="34917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70EBEA9-68A2-3E40-363F-66031274E51E}"/>
              </a:ext>
            </a:extLst>
          </p:cNvPr>
          <p:cNvSpPr/>
          <p:nvPr/>
        </p:nvSpPr>
        <p:spPr>
          <a:xfrm>
            <a:off x="2894030" y="2253004"/>
            <a:ext cx="1498862" cy="2591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844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610140E-C0FC-C3BB-E64D-35F311E9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49" y="671513"/>
            <a:ext cx="8236376" cy="61296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5ABF35-03B7-1AD1-0F93-E8844CAA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9" y="93089"/>
            <a:ext cx="10552522" cy="720139"/>
          </a:xfrm>
        </p:spPr>
        <p:txBody>
          <a:bodyPr>
            <a:normAutofit fontScale="90000"/>
          </a:bodyPr>
          <a:lstStyle/>
          <a:p>
            <a:r>
              <a:rPr lang="es-ES" dirty="0"/>
              <a:t>Crear función personalizada - Transformaciones</a:t>
            </a:r>
            <a:endParaRPr lang="es-CO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3C2CEB2-7BED-5F1F-A586-FA38C7DA8F7E}"/>
              </a:ext>
            </a:extLst>
          </p:cNvPr>
          <p:cNvSpPr/>
          <p:nvPr/>
        </p:nvSpPr>
        <p:spPr>
          <a:xfrm>
            <a:off x="1564849" y="2139884"/>
            <a:ext cx="1630838" cy="97214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lecha: hacia arriba 19">
            <a:extLst>
              <a:ext uri="{FF2B5EF4-FFF2-40B4-BE49-F238E27FC236}">
                <a16:creationId xmlns:a16="http://schemas.microsoft.com/office/drawing/2014/main" id="{69445451-624E-5353-5F26-855970A467E8}"/>
              </a:ext>
            </a:extLst>
          </p:cNvPr>
          <p:cNvSpPr/>
          <p:nvPr/>
        </p:nvSpPr>
        <p:spPr>
          <a:xfrm rot="5400000">
            <a:off x="5133287" y="823747"/>
            <a:ext cx="245097" cy="4044097"/>
          </a:xfrm>
          <a:prstGeom prst="upArrow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B63168D-7335-39D6-DC47-11E3FBF2817F}"/>
              </a:ext>
            </a:extLst>
          </p:cNvPr>
          <p:cNvSpPr/>
          <p:nvPr/>
        </p:nvSpPr>
        <p:spPr>
          <a:xfrm>
            <a:off x="2158738" y="3201301"/>
            <a:ext cx="4044099" cy="3388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70EBEA9-68A2-3E40-363F-66031274E51E}"/>
              </a:ext>
            </a:extLst>
          </p:cNvPr>
          <p:cNvSpPr/>
          <p:nvPr/>
        </p:nvSpPr>
        <p:spPr>
          <a:xfrm>
            <a:off x="3930978" y="4034670"/>
            <a:ext cx="1498862" cy="2591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E6020C-953D-F71F-4A89-872F299D9E11}"/>
              </a:ext>
            </a:extLst>
          </p:cNvPr>
          <p:cNvSpPr txBox="1"/>
          <p:nvPr/>
        </p:nvSpPr>
        <p:spPr>
          <a:xfrm>
            <a:off x="7344806" y="2666316"/>
            <a:ext cx="435189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Click derecho en el área “Consultas[1]” y aparece el menú contextual de “Nueva consulta”.</a:t>
            </a:r>
            <a:endParaRPr lang="es-CO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B9C611D-A633-7B07-BB9D-2603CE3A0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164247"/>
            <a:ext cx="5638800" cy="2228850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7041DF8-3212-67B0-D6C9-C479B687AA0F}"/>
              </a:ext>
            </a:extLst>
          </p:cNvPr>
          <p:cNvSpPr/>
          <p:nvPr/>
        </p:nvSpPr>
        <p:spPr>
          <a:xfrm>
            <a:off x="8029575" y="5325295"/>
            <a:ext cx="895350" cy="2591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088CC0B-1374-C639-816A-3D29C8DC1D58}"/>
              </a:ext>
            </a:extLst>
          </p:cNvPr>
          <p:cNvSpPr txBox="1"/>
          <p:nvPr/>
        </p:nvSpPr>
        <p:spPr>
          <a:xfrm>
            <a:off x="9317855" y="5325295"/>
            <a:ext cx="228256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 escoge uno de los archivos (cualquiera)</a:t>
            </a:r>
            <a:endParaRPr lang="es-CO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3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3B753F-A7F9-E045-23C8-E1984963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" y="813228"/>
            <a:ext cx="7400724" cy="5882847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8E3A5FB8-B600-97CA-72F0-E8F596C0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9" y="93089"/>
            <a:ext cx="10552522" cy="720139"/>
          </a:xfrm>
        </p:spPr>
        <p:txBody>
          <a:bodyPr>
            <a:normAutofit fontScale="90000"/>
          </a:bodyPr>
          <a:lstStyle/>
          <a:p>
            <a:r>
              <a:rPr lang="es-ES" dirty="0"/>
              <a:t>Crear función personalizada - Transformaciones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32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77E74E9-CB3C-7960-1270-0C6EF16F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992"/>
            <a:ext cx="12192000" cy="31190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DBF6D7E-424D-F58F-7716-AE4987CCF9AB}"/>
              </a:ext>
            </a:extLst>
          </p:cNvPr>
          <p:cNvSpPr txBox="1"/>
          <p:nvPr/>
        </p:nvSpPr>
        <p:spPr>
          <a:xfrm>
            <a:off x="2509101" y="5109328"/>
            <a:ext cx="71737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 cada uno de los archivos hay qué hacerle algunas transformaciones como, por ejemplo, quitar todas las columnas con elementos “</a:t>
            </a:r>
            <a:r>
              <a:rPr lang="es-E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null</a:t>
            </a:r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”</a:t>
            </a:r>
            <a:endParaRPr lang="es-CO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D43D8E5-A3EC-91C9-173A-D3905FB2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9" y="93089"/>
            <a:ext cx="10552522" cy="720139"/>
          </a:xfrm>
        </p:spPr>
        <p:txBody>
          <a:bodyPr>
            <a:normAutofit fontScale="90000"/>
          </a:bodyPr>
          <a:lstStyle/>
          <a:p>
            <a:r>
              <a:rPr lang="es-ES" dirty="0"/>
              <a:t>Crear función personalizada - Transformaciones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746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05C5659-A60B-E002-AA53-B3C16073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4" y="813228"/>
            <a:ext cx="9572625" cy="35623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DBF6D7E-424D-F58F-7716-AE4987CCF9AB}"/>
              </a:ext>
            </a:extLst>
          </p:cNvPr>
          <p:cNvSpPr txBox="1"/>
          <p:nvPr/>
        </p:nvSpPr>
        <p:spPr>
          <a:xfrm>
            <a:off x="7562653" y="1747455"/>
            <a:ext cx="424049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Seleccionamos las cuatro primeras columnas (que son las que permanecen)</a:t>
            </a:r>
            <a:endParaRPr lang="es-CO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C6E62C5-18D4-672D-1FBE-B46BD1DC4878}"/>
              </a:ext>
            </a:extLst>
          </p:cNvPr>
          <p:cNvSpPr/>
          <p:nvPr/>
        </p:nvSpPr>
        <p:spPr>
          <a:xfrm>
            <a:off x="1187777" y="895546"/>
            <a:ext cx="7060677" cy="2639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B393E0C-5DCF-8F1B-0296-A2874EB8CD6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4718116" y="1159497"/>
            <a:ext cx="4964783" cy="587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69E0365-F199-810F-AAC9-83C557303012}"/>
              </a:ext>
            </a:extLst>
          </p:cNvPr>
          <p:cNvCxnSpPr>
            <a:stCxn id="6" idx="2"/>
          </p:cNvCxnSpPr>
          <p:nvPr/>
        </p:nvCxnSpPr>
        <p:spPr>
          <a:xfrm flipH="1">
            <a:off x="6740165" y="2393786"/>
            <a:ext cx="2942734" cy="745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38231A-224F-2FEF-1653-9422E50BDEAC}"/>
              </a:ext>
            </a:extLst>
          </p:cNvPr>
          <p:cNvSpPr txBox="1"/>
          <p:nvPr/>
        </p:nvSpPr>
        <p:spPr>
          <a:xfrm>
            <a:off x="185689" y="5306133"/>
            <a:ext cx="71737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Ahora se eliminarán las filas innecesarias (“</a:t>
            </a:r>
            <a:r>
              <a:rPr lang="es-E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null</a:t>
            </a:r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”, por ejemplo)</a:t>
            </a:r>
            <a:endParaRPr lang="es-CO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7EB0E39-8A58-C5DC-9450-E1D6F36B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9" y="93089"/>
            <a:ext cx="10552522" cy="720139"/>
          </a:xfrm>
        </p:spPr>
        <p:txBody>
          <a:bodyPr>
            <a:normAutofit fontScale="90000"/>
          </a:bodyPr>
          <a:lstStyle/>
          <a:p>
            <a:r>
              <a:rPr lang="es-ES" dirty="0"/>
              <a:t>Crear función personalizada - Transformaciones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171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DD11DB-F1C6-F832-9CE9-1F04946C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" y="813228"/>
            <a:ext cx="6573788" cy="3928453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5362D0E-2449-6A08-FEC2-D491B4B58AFE}"/>
              </a:ext>
            </a:extLst>
          </p:cNvPr>
          <p:cNvSpPr/>
          <p:nvPr/>
        </p:nvSpPr>
        <p:spPr>
          <a:xfrm>
            <a:off x="74630" y="813228"/>
            <a:ext cx="1433660" cy="2802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5BCECEC-B6C5-62CB-C6F8-4609F4D1B87E}"/>
              </a:ext>
            </a:extLst>
          </p:cNvPr>
          <p:cNvSpPr/>
          <p:nvPr/>
        </p:nvSpPr>
        <p:spPr>
          <a:xfrm>
            <a:off x="2984842" y="2241698"/>
            <a:ext cx="583676" cy="246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BB0643B-078C-16FE-B354-3C2E94263821}"/>
              </a:ext>
            </a:extLst>
          </p:cNvPr>
          <p:cNvSpPr/>
          <p:nvPr/>
        </p:nvSpPr>
        <p:spPr>
          <a:xfrm>
            <a:off x="1296185" y="3520292"/>
            <a:ext cx="5352231" cy="4672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43DE68A-6031-B4BD-5610-7E67E6711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982" y="813228"/>
            <a:ext cx="5104879" cy="4390368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56D16F1-1DC4-5F9E-8B2F-87D28439363B}"/>
              </a:ext>
            </a:extLst>
          </p:cNvPr>
          <p:cNvSpPr/>
          <p:nvPr/>
        </p:nvSpPr>
        <p:spPr>
          <a:xfrm>
            <a:off x="6855483" y="808823"/>
            <a:ext cx="1433660" cy="2802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141DA89-0193-8B4D-CFA7-0A3A6EE066F5}"/>
              </a:ext>
            </a:extLst>
          </p:cNvPr>
          <p:cNvSpPr/>
          <p:nvPr/>
        </p:nvSpPr>
        <p:spPr>
          <a:xfrm>
            <a:off x="9746840" y="2580125"/>
            <a:ext cx="583676" cy="246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DCBC29A-4580-487E-9FA0-44D13BA64AF2}"/>
              </a:ext>
            </a:extLst>
          </p:cNvPr>
          <p:cNvSpPr/>
          <p:nvPr/>
        </p:nvSpPr>
        <p:spPr>
          <a:xfrm>
            <a:off x="8163612" y="3252247"/>
            <a:ext cx="3886249" cy="12066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2CD3805-471B-62E1-F0BA-0A6097BB95A0}"/>
              </a:ext>
            </a:extLst>
          </p:cNvPr>
          <p:cNvSpPr txBox="1"/>
          <p:nvPr/>
        </p:nvSpPr>
        <p:spPr>
          <a:xfrm>
            <a:off x="4211424" y="5589192"/>
            <a:ext cx="376915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Observe que cada tabla tiene una cantidad diferente de filas a eliminar</a:t>
            </a:r>
            <a:endParaRPr lang="es-CO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C1F8AE50-C596-BE8B-4FF7-F9362A90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9" y="93089"/>
            <a:ext cx="10552522" cy="720139"/>
          </a:xfrm>
        </p:spPr>
        <p:txBody>
          <a:bodyPr>
            <a:normAutofit fontScale="90000"/>
          </a:bodyPr>
          <a:lstStyle/>
          <a:p>
            <a:r>
              <a:rPr lang="es-ES" dirty="0"/>
              <a:t>Crear función personalizada - Transformaciones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448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DD11DB-F1C6-F832-9CE9-1F04946C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" y="813228"/>
            <a:ext cx="6573788" cy="3928453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5362D0E-2449-6A08-FEC2-D491B4B58AFE}"/>
              </a:ext>
            </a:extLst>
          </p:cNvPr>
          <p:cNvSpPr/>
          <p:nvPr/>
        </p:nvSpPr>
        <p:spPr>
          <a:xfrm>
            <a:off x="74630" y="813228"/>
            <a:ext cx="1433660" cy="2802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5BCECEC-B6C5-62CB-C6F8-4609F4D1B87E}"/>
              </a:ext>
            </a:extLst>
          </p:cNvPr>
          <p:cNvSpPr/>
          <p:nvPr/>
        </p:nvSpPr>
        <p:spPr>
          <a:xfrm>
            <a:off x="2984842" y="2241698"/>
            <a:ext cx="583676" cy="246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BB0643B-078C-16FE-B354-3C2E94263821}"/>
              </a:ext>
            </a:extLst>
          </p:cNvPr>
          <p:cNvSpPr/>
          <p:nvPr/>
        </p:nvSpPr>
        <p:spPr>
          <a:xfrm>
            <a:off x="1296185" y="3335876"/>
            <a:ext cx="5352231" cy="8401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43DE68A-6031-B4BD-5610-7E67E6711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982" y="813228"/>
            <a:ext cx="5104879" cy="4390368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56D16F1-1DC4-5F9E-8B2F-87D28439363B}"/>
              </a:ext>
            </a:extLst>
          </p:cNvPr>
          <p:cNvSpPr/>
          <p:nvPr/>
        </p:nvSpPr>
        <p:spPr>
          <a:xfrm>
            <a:off x="6855483" y="808823"/>
            <a:ext cx="1433660" cy="2802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141DA89-0193-8B4D-CFA7-0A3A6EE066F5}"/>
              </a:ext>
            </a:extLst>
          </p:cNvPr>
          <p:cNvSpPr/>
          <p:nvPr/>
        </p:nvSpPr>
        <p:spPr>
          <a:xfrm>
            <a:off x="9746840" y="2580125"/>
            <a:ext cx="583676" cy="246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DCBC29A-4580-487E-9FA0-44D13BA64AF2}"/>
              </a:ext>
            </a:extLst>
          </p:cNvPr>
          <p:cNvSpPr/>
          <p:nvPr/>
        </p:nvSpPr>
        <p:spPr>
          <a:xfrm>
            <a:off x="8163612" y="3212389"/>
            <a:ext cx="3886249" cy="14538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2CD3805-471B-62E1-F0BA-0A6097BB95A0}"/>
              </a:ext>
            </a:extLst>
          </p:cNvPr>
          <p:cNvSpPr txBox="1"/>
          <p:nvPr/>
        </p:nvSpPr>
        <p:spPr>
          <a:xfrm>
            <a:off x="1216058" y="5589192"/>
            <a:ext cx="1064286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Observe que cada tabla tiene una cantidad diferente de filas a eliminar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En “Column1” se eliminarán las filas con “</a:t>
            </a:r>
            <a:r>
              <a:rPr lang="es-E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null</a:t>
            </a:r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” como valor en la celda, hasta que encuentre una celda con valor “Dia”</a:t>
            </a:r>
            <a:endParaRPr lang="es-CO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A70A777-8836-BDE9-E762-1C2D8123BC1B}"/>
              </a:ext>
            </a:extLst>
          </p:cNvPr>
          <p:cNvSpPr/>
          <p:nvPr/>
        </p:nvSpPr>
        <p:spPr>
          <a:xfrm>
            <a:off x="1393284" y="3380177"/>
            <a:ext cx="831442" cy="7204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4D4407B-1D37-14C5-E002-CE530B53BE1B}"/>
              </a:ext>
            </a:extLst>
          </p:cNvPr>
          <p:cNvSpPr/>
          <p:nvPr/>
        </p:nvSpPr>
        <p:spPr>
          <a:xfrm>
            <a:off x="8232581" y="3313115"/>
            <a:ext cx="831442" cy="12871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D3A1C09-C4FD-D3DC-2D43-9C75D07D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9" y="93089"/>
            <a:ext cx="10552522" cy="720139"/>
          </a:xfrm>
        </p:spPr>
        <p:txBody>
          <a:bodyPr>
            <a:normAutofit fontScale="90000"/>
          </a:bodyPr>
          <a:lstStyle/>
          <a:p>
            <a:r>
              <a:rPr lang="es-ES" dirty="0"/>
              <a:t>Crear función personalizada - Transformaciones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1843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67EE2F7F-76BA-4D82-E85F-E66AA759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3228"/>
            <a:ext cx="12192000" cy="161948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B5AB8E7-11E7-11C9-04BB-306E5A44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9" y="2551374"/>
            <a:ext cx="7896225" cy="2924175"/>
          </a:xfrm>
          <a:prstGeom prst="rect">
            <a:avLst/>
          </a:prstGeom>
        </p:spPr>
      </p:pic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AC887BE-4451-2ECF-71E6-EF4695891D73}"/>
              </a:ext>
            </a:extLst>
          </p:cNvPr>
          <p:cNvSpPr/>
          <p:nvPr/>
        </p:nvSpPr>
        <p:spPr>
          <a:xfrm>
            <a:off x="1723221" y="4449452"/>
            <a:ext cx="5676819" cy="245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CD039E2-1C6A-ECCF-A5B4-A1158DADF861}"/>
              </a:ext>
            </a:extLst>
          </p:cNvPr>
          <p:cNvSpPr txBox="1"/>
          <p:nvPr/>
        </p:nvSpPr>
        <p:spPr>
          <a:xfrm>
            <a:off x="8512405" y="4248834"/>
            <a:ext cx="340307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Vamos a indicar que esta fila es el encabezado de cada columna</a:t>
            </a:r>
            <a:endParaRPr lang="es-CO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B047DBB-50B3-4905-5964-ABC2762B80B6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7400040" y="4572000"/>
            <a:ext cx="1112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ítulo 1">
            <a:extLst>
              <a:ext uri="{FF2B5EF4-FFF2-40B4-BE49-F238E27FC236}">
                <a16:creationId xmlns:a16="http://schemas.microsoft.com/office/drawing/2014/main" id="{44B9679E-0622-AF66-F9CB-7C7046B4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9" y="93089"/>
            <a:ext cx="10552522" cy="720139"/>
          </a:xfrm>
        </p:spPr>
        <p:txBody>
          <a:bodyPr>
            <a:normAutofit fontScale="90000"/>
          </a:bodyPr>
          <a:lstStyle/>
          <a:p>
            <a:r>
              <a:rPr lang="es-ES" dirty="0"/>
              <a:t>Crear función personalizada - Transformaciones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512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578A280-E7D1-5CDC-3BC6-649A246F7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" y="813228"/>
            <a:ext cx="10572750" cy="26765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647B5B-20E1-ABF9-65EC-9C451DAB3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729" y="3832978"/>
            <a:ext cx="6686550" cy="20955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A62A3BA-DAD0-AC4F-D16B-AC127CC4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9" y="93089"/>
            <a:ext cx="10552522" cy="720139"/>
          </a:xfrm>
        </p:spPr>
        <p:txBody>
          <a:bodyPr>
            <a:normAutofit fontScale="90000"/>
          </a:bodyPr>
          <a:lstStyle/>
          <a:p>
            <a:r>
              <a:rPr lang="es-ES" dirty="0"/>
              <a:t>Crear función personalizada - Transformaciones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258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BF35-03B7-1AD1-0F93-E8844CAA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Dataset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F1C9E0-443A-38F9-989D-3C1EF846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39" y="84842"/>
            <a:ext cx="3283565" cy="66351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1BE656C-1A84-3786-7924-83156EE53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159" y="84842"/>
            <a:ext cx="3023306" cy="65833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56E2EF-0357-2C8F-6DF4-FDE7703CB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5" y="2928937"/>
            <a:ext cx="46291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11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118D347-BC2C-CA8B-DF31-CBBD0976D4A5}"/>
              </a:ext>
            </a:extLst>
          </p:cNvPr>
          <p:cNvSpPr txBox="1"/>
          <p:nvPr/>
        </p:nvSpPr>
        <p:spPr>
          <a:xfrm>
            <a:off x="150829" y="813228"/>
            <a:ext cx="1196654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 los valores en “Dia” nos interesa extraer el de menor valor, para evitar valores repetidos cuando unamos todas las tablas en una sola.</a:t>
            </a:r>
            <a:endParaRPr lang="es-CO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0F1667-62D9-22E6-808D-B8B1F22A6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9" y="1495425"/>
            <a:ext cx="6772275" cy="19335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4BC97AC-CA29-8C12-DE40-FE47A5230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608" y="1966005"/>
            <a:ext cx="2105025" cy="6572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338599-FFED-DEDD-7B16-C355CA9B0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9" y="3841144"/>
            <a:ext cx="12042742" cy="2456239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3AB41D4-7839-048E-3938-F19C35AC3D30}"/>
              </a:ext>
            </a:extLst>
          </p:cNvPr>
          <p:cNvSpPr/>
          <p:nvPr/>
        </p:nvSpPr>
        <p:spPr>
          <a:xfrm>
            <a:off x="10476957" y="5323325"/>
            <a:ext cx="583676" cy="246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DA2422A-FE4F-BD51-6C46-0EE944911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9" y="93089"/>
            <a:ext cx="10552522" cy="720139"/>
          </a:xfrm>
        </p:spPr>
        <p:txBody>
          <a:bodyPr>
            <a:normAutofit fontScale="90000"/>
          </a:bodyPr>
          <a:lstStyle/>
          <a:p>
            <a:r>
              <a:rPr lang="es-ES" dirty="0"/>
              <a:t>Crear función personalizada - Transformaciones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457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BF35-03B7-1AD1-0F93-E8844CAA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8" y="93089"/>
            <a:ext cx="11812571" cy="720139"/>
          </a:xfrm>
        </p:spPr>
        <p:txBody>
          <a:bodyPr>
            <a:normAutofit/>
          </a:bodyPr>
          <a:lstStyle/>
          <a:p>
            <a:r>
              <a:rPr lang="es-ES" dirty="0"/>
              <a:t>Crear función personalizada – Filtrar datos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877E4E-5F0B-4F53-5522-A7701577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1" y="813228"/>
            <a:ext cx="9639300" cy="22764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20553E8-3931-2E48-D01C-6B081BA02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39" y="3089476"/>
            <a:ext cx="3986823" cy="376852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D2F25F1-D99B-2FAA-BBBD-232F524CAB5A}"/>
              </a:ext>
            </a:extLst>
          </p:cNvPr>
          <p:cNvSpPr txBox="1"/>
          <p:nvPr/>
        </p:nvSpPr>
        <p:spPr>
          <a:xfrm>
            <a:off x="5599520" y="4373573"/>
            <a:ext cx="616513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 esto, finalizamos todas las transformaciones requeridas sobre un archivo.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Ahora vamos a replicar este proceso en cada uno de los archivos necesarios.</a:t>
            </a:r>
            <a:endParaRPr lang="es-CO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79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BF35-03B7-1AD1-0F93-E8844CAA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8" y="93089"/>
            <a:ext cx="11812571" cy="720139"/>
          </a:xfrm>
        </p:spPr>
        <p:txBody>
          <a:bodyPr>
            <a:normAutofit/>
          </a:bodyPr>
          <a:lstStyle/>
          <a:p>
            <a:r>
              <a:rPr lang="es-ES" dirty="0"/>
              <a:t>Crear función personalizada – Filtrar datos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2B1EC2-46FB-A634-7891-9C303ED8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1" y="4021711"/>
            <a:ext cx="9525000" cy="2743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5225CC-54CA-541A-79DA-68AB57BD2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1" y="813228"/>
            <a:ext cx="9639300" cy="2276475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8F5BB01-577F-DB7F-1B88-D184B0E7E549}"/>
              </a:ext>
            </a:extLst>
          </p:cNvPr>
          <p:cNvSpPr/>
          <p:nvPr/>
        </p:nvSpPr>
        <p:spPr>
          <a:xfrm>
            <a:off x="475117" y="4126121"/>
            <a:ext cx="967183" cy="246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26CDEEE-828A-4762-272A-19477BB97B2D}"/>
              </a:ext>
            </a:extLst>
          </p:cNvPr>
          <p:cNvSpPr/>
          <p:nvPr/>
        </p:nvSpPr>
        <p:spPr>
          <a:xfrm>
            <a:off x="1442299" y="4768715"/>
            <a:ext cx="967183" cy="246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A0DC19B-4084-9D7B-E0DF-990FA78DB543}"/>
              </a:ext>
            </a:extLst>
          </p:cNvPr>
          <p:cNvSpPr/>
          <p:nvPr/>
        </p:nvSpPr>
        <p:spPr>
          <a:xfrm>
            <a:off x="4875227" y="5015382"/>
            <a:ext cx="4655272" cy="246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BF297C4-0C53-C805-C1F3-171D08519E12}"/>
              </a:ext>
            </a:extLst>
          </p:cNvPr>
          <p:cNvSpPr txBox="1"/>
          <p:nvPr/>
        </p:nvSpPr>
        <p:spPr>
          <a:xfrm>
            <a:off x="8673641" y="2432269"/>
            <a:ext cx="33355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 crea la función en PWBI</a:t>
            </a:r>
            <a:endParaRPr lang="es-CO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93733A7-FD2F-010F-1175-65A6C3A67DF5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1442300" y="2616935"/>
            <a:ext cx="7231341" cy="1632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2ED800-3424-72A1-8C74-6230B59E3858}"/>
              </a:ext>
            </a:extLst>
          </p:cNvPr>
          <p:cNvSpPr txBox="1"/>
          <p:nvPr/>
        </p:nvSpPr>
        <p:spPr>
          <a:xfrm>
            <a:off x="8673640" y="2973911"/>
            <a:ext cx="3335519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 modifica la función personalizada únicamente en los lugares que se requiera para generalizarla.</a:t>
            </a:r>
            <a:endParaRPr lang="es-CO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1FEE07E-4368-D235-5234-0FB801F1B0FF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V="1">
            <a:off x="7202863" y="4051129"/>
            <a:ext cx="3138537" cy="964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838969D-D3FE-17F5-F62A-F3EA856E5D9C}"/>
              </a:ext>
            </a:extLst>
          </p:cNvPr>
          <p:cNvCxnSpPr>
            <a:cxnSpLocks/>
            <a:stCxn id="9" idx="0"/>
            <a:endCxn id="15" idx="1"/>
          </p:cNvCxnSpPr>
          <p:nvPr/>
        </p:nvCxnSpPr>
        <p:spPr>
          <a:xfrm flipV="1">
            <a:off x="1925891" y="3512520"/>
            <a:ext cx="6747749" cy="1256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600A076-EC90-FF59-C5FF-93FB70081227}"/>
              </a:ext>
            </a:extLst>
          </p:cNvPr>
          <p:cNvSpPr/>
          <p:nvPr/>
        </p:nvSpPr>
        <p:spPr>
          <a:xfrm>
            <a:off x="475116" y="698074"/>
            <a:ext cx="967183" cy="246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699A994-BDEE-5DAF-17D2-D8742B73EBC9}"/>
              </a:ext>
            </a:extLst>
          </p:cNvPr>
          <p:cNvSpPr/>
          <p:nvPr/>
        </p:nvSpPr>
        <p:spPr>
          <a:xfrm>
            <a:off x="1692744" y="1137448"/>
            <a:ext cx="10034200" cy="246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ADF14EE-A3D5-4643-555E-85119F297918}"/>
              </a:ext>
            </a:extLst>
          </p:cNvPr>
          <p:cNvCxnSpPr>
            <a:stCxn id="38" idx="2"/>
            <a:endCxn id="7" idx="0"/>
          </p:cNvCxnSpPr>
          <p:nvPr/>
        </p:nvCxnSpPr>
        <p:spPr>
          <a:xfrm>
            <a:off x="958708" y="944741"/>
            <a:ext cx="1" cy="31813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82686F70-D42A-9C8A-B3AE-911CE7735170}"/>
              </a:ext>
            </a:extLst>
          </p:cNvPr>
          <p:cNvCxnSpPr>
            <a:cxnSpLocks/>
          </p:cNvCxnSpPr>
          <p:nvPr/>
        </p:nvCxnSpPr>
        <p:spPr>
          <a:xfrm flipH="1">
            <a:off x="1925891" y="1403303"/>
            <a:ext cx="1645416" cy="33371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FB4C3BE9-CA1A-7C77-B053-291490B08618}"/>
              </a:ext>
            </a:extLst>
          </p:cNvPr>
          <p:cNvSpPr/>
          <p:nvPr/>
        </p:nvSpPr>
        <p:spPr>
          <a:xfrm>
            <a:off x="5524107" y="1403303"/>
            <a:ext cx="6202837" cy="246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E8D115DD-964D-32EA-A248-C97B87AB96EF}"/>
              </a:ext>
            </a:extLst>
          </p:cNvPr>
          <p:cNvCxnSpPr>
            <a:stCxn id="47" idx="2"/>
          </p:cNvCxnSpPr>
          <p:nvPr/>
        </p:nvCxnSpPr>
        <p:spPr>
          <a:xfrm flipH="1">
            <a:off x="7202863" y="1649970"/>
            <a:ext cx="1422663" cy="33654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50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BF35-03B7-1AD1-0F93-E8844CAA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8" y="93089"/>
            <a:ext cx="11812571" cy="720139"/>
          </a:xfrm>
        </p:spPr>
        <p:txBody>
          <a:bodyPr>
            <a:normAutofit/>
          </a:bodyPr>
          <a:lstStyle/>
          <a:p>
            <a:r>
              <a:rPr lang="es-ES" dirty="0"/>
              <a:t>Crear función personalizada – Filtrar datos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3670A6-4513-2D2F-1DC2-52EE679B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4" y="813228"/>
            <a:ext cx="5448300" cy="23336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03AA5C1-AA6E-A398-1B7E-4BA1E8E02070}"/>
              </a:ext>
            </a:extLst>
          </p:cNvPr>
          <p:cNvSpPr txBox="1"/>
          <p:nvPr/>
        </p:nvSpPr>
        <p:spPr>
          <a:xfrm>
            <a:off x="5980913" y="1441431"/>
            <a:ext cx="5906286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 ha creado una función personalizada que es la encargada de filtrar los datos, pero sobre una única tabla.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Ahora hace falta otra función que mapee las transformaciones en cada una de las tablas.</a:t>
            </a:r>
            <a:endParaRPr lang="es-CO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BFA4126-F741-3877-29DC-34E4BC679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3440"/>
            <a:ext cx="12192000" cy="1984560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CF0A44A-3DCA-CAE0-5139-8F7B1A829991}"/>
              </a:ext>
            </a:extLst>
          </p:cNvPr>
          <p:cNvSpPr/>
          <p:nvPr/>
        </p:nvSpPr>
        <p:spPr>
          <a:xfrm>
            <a:off x="176164" y="1194764"/>
            <a:ext cx="1426393" cy="246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86045CE-E1C4-C277-A624-87AE844B0BA0}"/>
              </a:ext>
            </a:extLst>
          </p:cNvPr>
          <p:cNvCxnSpPr>
            <a:stCxn id="16" idx="2"/>
          </p:cNvCxnSpPr>
          <p:nvPr/>
        </p:nvCxnSpPr>
        <p:spPr>
          <a:xfrm>
            <a:off x="889361" y="1441431"/>
            <a:ext cx="6185" cy="343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837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AC8E0D6-4B41-53FC-498F-4B1267552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57" y="1728247"/>
            <a:ext cx="3612528" cy="511600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8691099-5672-9A78-424C-47D184E81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1447"/>
            <a:ext cx="11382375" cy="1066800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7467D9F-AFEE-D9D2-335B-58DE73E0652D}"/>
              </a:ext>
            </a:extLst>
          </p:cNvPr>
          <p:cNvSpPr/>
          <p:nvPr/>
        </p:nvSpPr>
        <p:spPr>
          <a:xfrm>
            <a:off x="1743958" y="2865748"/>
            <a:ext cx="273377" cy="1508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1071D73-6E19-BF17-A480-9A036A917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114" y="1728247"/>
            <a:ext cx="3593717" cy="5116008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2CA5097-B238-74B3-682A-FD2A918877C5}"/>
              </a:ext>
            </a:extLst>
          </p:cNvPr>
          <p:cNvSpPr/>
          <p:nvPr/>
        </p:nvSpPr>
        <p:spPr>
          <a:xfrm>
            <a:off x="7948366" y="2865748"/>
            <a:ext cx="273377" cy="1508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52BE22B-2601-E88E-F7CB-77BF8C5ABCF8}"/>
              </a:ext>
            </a:extLst>
          </p:cNvPr>
          <p:cNvSpPr/>
          <p:nvPr/>
        </p:nvSpPr>
        <p:spPr>
          <a:xfrm>
            <a:off x="179109" y="3648173"/>
            <a:ext cx="3987538" cy="31960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0F9C393-FC4E-816D-C2CA-A57AE8862A55}"/>
              </a:ext>
            </a:extLst>
          </p:cNvPr>
          <p:cNvSpPr/>
          <p:nvPr/>
        </p:nvSpPr>
        <p:spPr>
          <a:xfrm>
            <a:off x="5318464" y="3648172"/>
            <a:ext cx="3335342" cy="31960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57B73DE-57A1-DDA0-260F-7A0C7AA4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8" y="93089"/>
            <a:ext cx="11812571" cy="720139"/>
          </a:xfrm>
        </p:spPr>
        <p:txBody>
          <a:bodyPr>
            <a:normAutofit/>
          </a:bodyPr>
          <a:lstStyle/>
          <a:p>
            <a:r>
              <a:rPr lang="es-ES" dirty="0"/>
              <a:t>Crear función personalizada – Filtrar datos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519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BF35-03B7-1AD1-0F93-E8844CAA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8" y="93089"/>
            <a:ext cx="11812571" cy="720139"/>
          </a:xfrm>
        </p:spPr>
        <p:txBody>
          <a:bodyPr>
            <a:normAutofit/>
          </a:bodyPr>
          <a:lstStyle/>
          <a:p>
            <a:r>
              <a:rPr lang="es-ES" dirty="0"/>
              <a:t>Crear función personalizada – Expandir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04F8A2-D461-4FF8-B699-46455F2C7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8" y="813228"/>
            <a:ext cx="6638925" cy="2771775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8960E57-181B-79F6-A162-DCEB30D085F2}"/>
              </a:ext>
            </a:extLst>
          </p:cNvPr>
          <p:cNvSpPr/>
          <p:nvPr/>
        </p:nvSpPr>
        <p:spPr>
          <a:xfrm>
            <a:off x="6023727" y="895546"/>
            <a:ext cx="846497" cy="1696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5219163-BDBC-49AB-5308-BB97D4C4C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27" y="4005361"/>
            <a:ext cx="5076825" cy="2486025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985E50E-116C-0DA5-AC59-1C4A5B9AF585}"/>
              </a:ext>
            </a:extLst>
          </p:cNvPr>
          <p:cNvSpPr/>
          <p:nvPr/>
        </p:nvSpPr>
        <p:spPr>
          <a:xfrm>
            <a:off x="2488676" y="4005361"/>
            <a:ext cx="292231" cy="2742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E5F3F00-183A-A20B-EF7B-5ED158B12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897" y="813228"/>
            <a:ext cx="5149496" cy="6605999"/>
          </a:xfrm>
          <a:prstGeom prst="rect">
            <a:avLst/>
          </a:prstGeom>
        </p:spPr>
      </p:pic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078778D3-4D9D-CF2C-2F07-501FEAD9C231}"/>
              </a:ext>
            </a:extLst>
          </p:cNvPr>
          <p:cNvSpPr/>
          <p:nvPr/>
        </p:nvSpPr>
        <p:spPr>
          <a:xfrm>
            <a:off x="3063711" y="2375555"/>
            <a:ext cx="179110" cy="16298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Flecha: hacia arriba 18">
            <a:extLst>
              <a:ext uri="{FF2B5EF4-FFF2-40B4-BE49-F238E27FC236}">
                <a16:creationId xmlns:a16="http://schemas.microsoft.com/office/drawing/2014/main" id="{F32458CF-59AA-141D-2C7D-2D0BCB3EC407}"/>
              </a:ext>
            </a:extLst>
          </p:cNvPr>
          <p:cNvSpPr/>
          <p:nvPr/>
        </p:nvSpPr>
        <p:spPr>
          <a:xfrm rot="3415324">
            <a:off x="6143960" y="4108478"/>
            <a:ext cx="217917" cy="170542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8947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BF35-03B7-1AD1-0F93-E8844CAA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8" y="93089"/>
            <a:ext cx="11812571" cy="720139"/>
          </a:xfrm>
        </p:spPr>
        <p:txBody>
          <a:bodyPr>
            <a:normAutofit/>
          </a:bodyPr>
          <a:lstStyle/>
          <a:p>
            <a:r>
              <a:rPr lang="es-ES" dirty="0"/>
              <a:t>Resumen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F4B098-B31E-A87C-C1FC-28778605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367"/>
            <a:ext cx="12192000" cy="16857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ECB104A-FB29-9627-50A7-DBA147030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8" y="3753999"/>
            <a:ext cx="6635156" cy="24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3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BF35-03B7-1AD1-0F93-E8844CAA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Cargar datos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24EBFD-FEF9-FB10-AFE0-631F2E35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1439900"/>
            <a:ext cx="7981006" cy="554064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FEA0C2-46FF-6815-76A2-F189169C1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940" y="365125"/>
            <a:ext cx="3048000" cy="35909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432B236-C2BC-5BB2-CD12-EE2F2AEE7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007" y="4244722"/>
            <a:ext cx="3245865" cy="1035718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B5CD420-77ED-A3D2-EF31-B2BCFD6F8D52}"/>
              </a:ext>
            </a:extLst>
          </p:cNvPr>
          <p:cNvSpPr/>
          <p:nvPr/>
        </p:nvSpPr>
        <p:spPr>
          <a:xfrm>
            <a:off x="278522" y="1540027"/>
            <a:ext cx="419062" cy="5621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5207B01-2750-C968-BB60-6C8D0318925D}"/>
              </a:ext>
            </a:extLst>
          </p:cNvPr>
          <p:cNvSpPr/>
          <p:nvPr/>
        </p:nvSpPr>
        <p:spPr>
          <a:xfrm>
            <a:off x="3339268" y="2328588"/>
            <a:ext cx="4711223" cy="45294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390B9A0-D5A5-6153-D55F-9E60B6A74077}"/>
              </a:ext>
            </a:extLst>
          </p:cNvPr>
          <p:cNvSpPr/>
          <p:nvPr/>
        </p:nvSpPr>
        <p:spPr>
          <a:xfrm>
            <a:off x="4816312" y="3880719"/>
            <a:ext cx="811491" cy="1506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003EEE8-BCE5-5E05-B233-9BF6D0C9E8B9}"/>
              </a:ext>
            </a:extLst>
          </p:cNvPr>
          <p:cNvSpPr/>
          <p:nvPr/>
        </p:nvSpPr>
        <p:spPr>
          <a:xfrm>
            <a:off x="8602007" y="289794"/>
            <a:ext cx="3311471" cy="38108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50B8115-C989-A1EE-B7CE-345B14D1EBB2}"/>
              </a:ext>
            </a:extLst>
          </p:cNvPr>
          <p:cNvSpPr/>
          <p:nvPr/>
        </p:nvSpPr>
        <p:spPr>
          <a:xfrm>
            <a:off x="8602007" y="4307421"/>
            <a:ext cx="3245865" cy="9730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113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BF35-03B7-1AD1-0F93-E8844CAA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Cargar datos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90EE6B-3906-0FDB-8072-7314155B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00" y="1356153"/>
            <a:ext cx="7230360" cy="5418708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D0A7BFD-3CD1-E4C8-3C83-32719F223A8A}"/>
              </a:ext>
            </a:extLst>
          </p:cNvPr>
          <p:cNvSpPr/>
          <p:nvPr/>
        </p:nvSpPr>
        <p:spPr>
          <a:xfrm>
            <a:off x="7418896" y="6240544"/>
            <a:ext cx="1121790" cy="329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36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BF35-03B7-1AD1-0F93-E8844CAA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Transformar datos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FFB5EFA-71C2-37F3-62BA-0ED020CC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3809"/>
            <a:ext cx="12192000" cy="3030382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8C73BF4-0360-2339-BBDD-04F7DB53EDBE}"/>
              </a:ext>
            </a:extLst>
          </p:cNvPr>
          <p:cNvSpPr/>
          <p:nvPr/>
        </p:nvSpPr>
        <p:spPr>
          <a:xfrm>
            <a:off x="838200" y="1913809"/>
            <a:ext cx="811491" cy="1506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3379682-4F3C-6451-1EAF-411DA5550242}"/>
              </a:ext>
            </a:extLst>
          </p:cNvPr>
          <p:cNvSpPr/>
          <p:nvPr/>
        </p:nvSpPr>
        <p:spPr>
          <a:xfrm>
            <a:off x="961534" y="3054285"/>
            <a:ext cx="9700181" cy="18899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1E576D6-7CED-343A-7837-6994FEC8DEB6}"/>
              </a:ext>
            </a:extLst>
          </p:cNvPr>
          <p:cNvSpPr/>
          <p:nvPr/>
        </p:nvSpPr>
        <p:spPr>
          <a:xfrm>
            <a:off x="1716463" y="2831165"/>
            <a:ext cx="5457335" cy="2246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AC859D5-AC91-78F7-418E-7FEC9CD736F4}"/>
              </a:ext>
            </a:extLst>
          </p:cNvPr>
          <p:cNvSpPr/>
          <p:nvPr/>
        </p:nvSpPr>
        <p:spPr>
          <a:xfrm>
            <a:off x="10661715" y="3706473"/>
            <a:ext cx="1530285" cy="12377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73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B5475FCD-7899-F19A-4CAB-DC808DE9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0763"/>
            <a:ext cx="12192000" cy="245647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5ABF35-03B7-1AD1-0F93-E8844CAA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Transformar datos</a:t>
            </a:r>
            <a:endParaRPr lang="es-CO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3379682-4F3C-6451-1EAF-411DA5550242}"/>
              </a:ext>
            </a:extLst>
          </p:cNvPr>
          <p:cNvSpPr/>
          <p:nvPr/>
        </p:nvSpPr>
        <p:spPr>
          <a:xfrm>
            <a:off x="69130" y="2200762"/>
            <a:ext cx="1250623" cy="24564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AC859D5-AC91-78F7-418E-7FEC9CD736F4}"/>
              </a:ext>
            </a:extLst>
          </p:cNvPr>
          <p:cNvSpPr/>
          <p:nvPr/>
        </p:nvSpPr>
        <p:spPr>
          <a:xfrm>
            <a:off x="1319753" y="2200763"/>
            <a:ext cx="10803117" cy="24564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447E0D9-F6A6-B564-11F3-C4C78B9D0E74}"/>
              </a:ext>
            </a:extLst>
          </p:cNvPr>
          <p:cNvSpPr txBox="1"/>
          <p:nvPr/>
        </p:nvSpPr>
        <p:spPr>
          <a:xfrm>
            <a:off x="236522" y="5130058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Archivo</a:t>
            </a:r>
            <a:endParaRPr lang="es-CO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218759-0FDB-5D31-24A7-09AFC174277F}"/>
              </a:ext>
            </a:extLst>
          </p:cNvPr>
          <p:cNvSpPr txBox="1"/>
          <p:nvPr/>
        </p:nvSpPr>
        <p:spPr>
          <a:xfrm>
            <a:off x="6209119" y="5130058"/>
            <a:ext cx="1024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Metadata</a:t>
            </a:r>
            <a:endParaRPr lang="es-CO" sz="16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1FEC2A4-5BFB-3787-54EC-4103468A3EEA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6721311" y="4657237"/>
            <a:ext cx="1" cy="472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0C4F8FB-2ECE-180D-48DD-0F0044312339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659876" y="4657236"/>
            <a:ext cx="34566" cy="472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60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8D1518E-6FB5-5768-0B96-F04668C00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4" y="1564849"/>
            <a:ext cx="11819539" cy="35350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5ABF35-03B7-1AD1-0F93-E8844CAA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Transformar datos</a:t>
            </a:r>
            <a:endParaRPr lang="es-CO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3379682-4F3C-6451-1EAF-411DA5550242}"/>
              </a:ext>
            </a:extLst>
          </p:cNvPr>
          <p:cNvSpPr/>
          <p:nvPr/>
        </p:nvSpPr>
        <p:spPr>
          <a:xfrm>
            <a:off x="238924" y="2028825"/>
            <a:ext cx="2334594" cy="307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BB8EE29-CE26-3D5A-4463-5C6A333564AF}"/>
              </a:ext>
            </a:extLst>
          </p:cNvPr>
          <p:cNvSpPr/>
          <p:nvPr/>
        </p:nvSpPr>
        <p:spPr>
          <a:xfrm>
            <a:off x="11067067" y="1681682"/>
            <a:ext cx="886009" cy="3410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876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F971CA3-5259-FC76-ABC3-364BD43F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59" y="724539"/>
            <a:ext cx="11038095" cy="604037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5ABF35-03B7-1AD1-0F93-E8844CAA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9" y="93089"/>
            <a:ext cx="6021371" cy="720139"/>
          </a:xfrm>
        </p:spPr>
        <p:txBody>
          <a:bodyPr/>
          <a:lstStyle/>
          <a:p>
            <a:r>
              <a:rPr lang="es-ES" dirty="0"/>
              <a:t>Extraer datos</a:t>
            </a:r>
            <a:endParaRPr lang="es-CO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3379682-4F3C-6451-1EAF-411DA5550242}"/>
              </a:ext>
            </a:extLst>
          </p:cNvPr>
          <p:cNvSpPr/>
          <p:nvPr/>
        </p:nvSpPr>
        <p:spPr>
          <a:xfrm>
            <a:off x="753359" y="3226029"/>
            <a:ext cx="11124414" cy="35388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BB8EE29-CE26-3D5A-4463-5C6A333564AF}"/>
              </a:ext>
            </a:extLst>
          </p:cNvPr>
          <p:cNvSpPr/>
          <p:nvPr/>
        </p:nvSpPr>
        <p:spPr>
          <a:xfrm>
            <a:off x="3629320" y="1140644"/>
            <a:ext cx="697583" cy="1508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A3FA546-A251-5F83-DDEF-B076D6337791}"/>
              </a:ext>
            </a:extLst>
          </p:cNvPr>
          <p:cNvSpPr/>
          <p:nvPr/>
        </p:nvSpPr>
        <p:spPr>
          <a:xfrm>
            <a:off x="2226298" y="1613556"/>
            <a:ext cx="5607376" cy="1508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E6E4FE5-81BF-86C2-E2C1-64D7407570B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799002" y="1764385"/>
            <a:ext cx="1230984" cy="1195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49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BF35-03B7-1AD1-0F93-E8844CAA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9" y="93089"/>
            <a:ext cx="6021371" cy="720139"/>
          </a:xfrm>
        </p:spPr>
        <p:txBody>
          <a:bodyPr/>
          <a:lstStyle/>
          <a:p>
            <a:r>
              <a:rPr lang="es-ES" dirty="0"/>
              <a:t>Extraer datos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A2A2051-ABFD-27A6-9FA0-5A4D6343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6" y="652103"/>
            <a:ext cx="12029387" cy="374384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640B244-A7C7-0DAC-F193-812DA359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8" y="4722526"/>
            <a:ext cx="12036065" cy="2042385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3C2CEB2-7BED-5F1F-A586-FA38C7DA8F7E}"/>
              </a:ext>
            </a:extLst>
          </p:cNvPr>
          <p:cNvSpPr/>
          <p:nvPr/>
        </p:nvSpPr>
        <p:spPr>
          <a:xfrm>
            <a:off x="10529741" y="4062953"/>
            <a:ext cx="697583" cy="3329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4289933-542F-7115-2D51-27BF84F0182B}"/>
              </a:ext>
            </a:extLst>
          </p:cNvPr>
          <p:cNvSpPr/>
          <p:nvPr/>
        </p:nvSpPr>
        <p:spPr>
          <a:xfrm>
            <a:off x="303230" y="1566421"/>
            <a:ext cx="9896572" cy="959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2844A45-9C55-40E9-9218-63AA7681FA2F}"/>
              </a:ext>
            </a:extLst>
          </p:cNvPr>
          <p:cNvSpPr/>
          <p:nvPr/>
        </p:nvSpPr>
        <p:spPr>
          <a:xfrm>
            <a:off x="47134" y="4717812"/>
            <a:ext cx="4053525" cy="20423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9633DC5-3C9F-8918-AE25-9DDE19025D91}"/>
              </a:ext>
            </a:extLst>
          </p:cNvPr>
          <p:cNvSpPr/>
          <p:nvPr/>
        </p:nvSpPr>
        <p:spPr>
          <a:xfrm>
            <a:off x="10397765" y="5610076"/>
            <a:ext cx="1102936" cy="5958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513368B-E8FD-4FC1-98B3-5D8966A128BC}"/>
              </a:ext>
            </a:extLst>
          </p:cNvPr>
          <p:cNvSpPr/>
          <p:nvPr/>
        </p:nvSpPr>
        <p:spPr>
          <a:xfrm>
            <a:off x="1357461" y="4954963"/>
            <a:ext cx="1244338" cy="17097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0275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5697603-2169-4d81-80e9-b253e1bc27e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C9692F33417045998E02715E8C5C9C" ma:contentTypeVersion="18" ma:contentTypeDescription="Crear nuevo documento." ma:contentTypeScope="" ma:versionID="d420be330865f43b508a43d326221710">
  <xsd:schema xmlns:xsd="http://www.w3.org/2001/XMLSchema" xmlns:xs="http://www.w3.org/2001/XMLSchema" xmlns:p="http://schemas.microsoft.com/office/2006/metadata/properties" xmlns:ns3="c5697603-2169-4d81-80e9-b253e1bc27ef" xmlns:ns4="44b84637-f339-4175-91f1-fc6712fe12de" targetNamespace="http://schemas.microsoft.com/office/2006/metadata/properties" ma:root="true" ma:fieldsID="e89cf917ca1dbfc9a797ae1f9bad7370" ns3:_="" ns4:_="">
    <xsd:import namespace="c5697603-2169-4d81-80e9-b253e1bc27ef"/>
    <xsd:import namespace="44b84637-f339-4175-91f1-fc6712fe12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97603-2169-4d81-80e9-b253e1bc27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84637-f339-4175-91f1-fc6712fe12d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58CDBA-B09A-4CBC-AE21-7B6D20975A57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c5697603-2169-4d81-80e9-b253e1bc27ef"/>
    <ds:schemaRef ds:uri="http://schemas.openxmlformats.org/package/2006/metadata/core-properties"/>
    <ds:schemaRef ds:uri="44b84637-f339-4175-91f1-fc6712fe12de"/>
  </ds:schemaRefs>
</ds:datastoreItem>
</file>

<file path=customXml/itemProps2.xml><?xml version="1.0" encoding="utf-8"?>
<ds:datastoreItem xmlns:ds="http://schemas.openxmlformats.org/officeDocument/2006/customXml" ds:itemID="{F2FAC00B-D5F1-4F5B-849F-69F0771BB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697603-2169-4d81-80e9-b253e1bc27ef"/>
    <ds:schemaRef ds:uri="44b84637-f339-4175-91f1-fc6712fe12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F2122D-F350-432E-B642-9709A7CE22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364</Words>
  <Application>Microsoft Office PowerPoint</Application>
  <PresentationFormat>Panorámica</PresentationFormat>
  <Paragraphs>45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Tema de Office</vt:lpstr>
      <vt:lpstr>Funciones Personalizadas</vt:lpstr>
      <vt:lpstr>Dataset</vt:lpstr>
      <vt:lpstr>Cargar datos</vt:lpstr>
      <vt:lpstr>Cargar datos</vt:lpstr>
      <vt:lpstr>Transformar datos</vt:lpstr>
      <vt:lpstr>Transformar datos</vt:lpstr>
      <vt:lpstr>Transformar datos</vt:lpstr>
      <vt:lpstr>Extraer datos</vt:lpstr>
      <vt:lpstr>Extraer datos</vt:lpstr>
      <vt:lpstr>Extraer datos</vt:lpstr>
      <vt:lpstr>Extraer datos</vt:lpstr>
      <vt:lpstr>Crear función personalizada - Transformaciones</vt:lpstr>
      <vt:lpstr>Crear función personalizada - Transformaciones</vt:lpstr>
      <vt:lpstr>Crear función personalizada - Transformaciones</vt:lpstr>
      <vt:lpstr>Crear función personalizada - Transformaciones</vt:lpstr>
      <vt:lpstr>Crear función personalizada - Transformaciones</vt:lpstr>
      <vt:lpstr>Crear función personalizada - Transformaciones</vt:lpstr>
      <vt:lpstr>Crear función personalizada - Transformaciones</vt:lpstr>
      <vt:lpstr>Crear función personalizada - Transformaciones</vt:lpstr>
      <vt:lpstr>Crear función personalizada - Transformaciones</vt:lpstr>
      <vt:lpstr>Crear función personalizada – Filtrar datos</vt:lpstr>
      <vt:lpstr>Crear función personalizada – Filtrar datos</vt:lpstr>
      <vt:lpstr>Crear función personalizada – Filtrar datos</vt:lpstr>
      <vt:lpstr>Crear función personalizada – Filtrar datos</vt:lpstr>
      <vt:lpstr>Crear función personalizada – Expandir</vt:lpstr>
      <vt:lpstr>Resumen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Alberto Álvarez Henao</dc:creator>
  <cp:lastModifiedBy>Carlos Alberto Alvarez Henao</cp:lastModifiedBy>
  <cp:revision>1</cp:revision>
  <dcterms:created xsi:type="dcterms:W3CDTF">2024-06-18T15:15:47Z</dcterms:created>
  <dcterms:modified xsi:type="dcterms:W3CDTF">2024-06-19T05:24:40Z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0x0101006EC9692F33417045998E02715E8C5C9C</vt:lpwstr>
  </property>
</Properties>
</file>