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2" r:id="rId4"/>
    <p:sldId id="273" r:id="rId5"/>
    <p:sldId id="260" r:id="rId6"/>
    <p:sldId id="261" r:id="rId7"/>
    <p:sldId id="262" r:id="rId8"/>
    <p:sldId id="265" r:id="rId9"/>
    <p:sldId id="268" r:id="rId10"/>
    <p:sldId id="266" r:id="rId11"/>
    <p:sldId id="270" r:id="rId12"/>
    <p:sldId id="269" r:id="rId13"/>
    <p:sldId id="267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48946-657B-4331-BB0D-6FFEBFCE8538}" v="288" dt="2024-07-16T03:27:38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arez H." userId="b51ed81b6170e6e1" providerId="LiveId" clId="{38248946-657B-4331-BB0D-6FFEBFCE8538}"/>
    <pc:docChg chg="undo custSel addSld delSld modSld sldOrd">
      <pc:chgData name="Carlos Alvarez H." userId="b51ed81b6170e6e1" providerId="LiveId" clId="{38248946-657B-4331-BB0D-6FFEBFCE8538}" dt="2024-07-17T05:43:00.390" v="4093" actId="47"/>
      <pc:docMkLst>
        <pc:docMk/>
      </pc:docMkLst>
      <pc:sldChg chg="addSp delSp modSp del mod modAnim">
        <pc:chgData name="Carlos Alvarez H." userId="b51ed81b6170e6e1" providerId="LiveId" clId="{38248946-657B-4331-BB0D-6FFEBFCE8538}" dt="2024-07-17T05:43:00.390" v="4093" actId="47"/>
        <pc:sldMkLst>
          <pc:docMk/>
          <pc:sldMk cId="349610283" sldId="258"/>
        </pc:sldMkLst>
        <pc:spChg chg="add mod">
          <ac:chgData name="Carlos Alvarez H." userId="b51ed81b6170e6e1" providerId="LiveId" clId="{38248946-657B-4331-BB0D-6FFEBFCE8538}" dt="2024-07-11T18:33:48.823" v="72" actId="20577"/>
          <ac:spMkLst>
            <pc:docMk/>
            <pc:sldMk cId="349610283" sldId="258"/>
            <ac:spMk id="10" creationId="{81059669-287F-28D1-655B-38E2DD36A0EA}"/>
          </ac:spMkLst>
        </pc:spChg>
        <pc:spChg chg="add mod">
          <ac:chgData name="Carlos Alvarez H." userId="b51ed81b6170e6e1" providerId="LiveId" clId="{38248946-657B-4331-BB0D-6FFEBFCE8538}" dt="2024-07-11T18:47:39.404" v="193" actId="207"/>
          <ac:spMkLst>
            <pc:docMk/>
            <pc:sldMk cId="349610283" sldId="258"/>
            <ac:spMk id="11" creationId="{F6ED98B5-05B5-99DE-CA75-DFC9AE715873}"/>
          </ac:spMkLst>
        </pc:spChg>
        <pc:spChg chg="add mod">
          <ac:chgData name="Carlos Alvarez H." userId="b51ed81b6170e6e1" providerId="LiveId" clId="{38248946-657B-4331-BB0D-6FFEBFCE8538}" dt="2024-07-11T18:35:25.567" v="93" actId="14100"/>
          <ac:spMkLst>
            <pc:docMk/>
            <pc:sldMk cId="349610283" sldId="258"/>
            <ac:spMk id="12" creationId="{FE007387-D727-A43E-48DA-E52E9D09A8EF}"/>
          </ac:spMkLst>
        </pc:spChg>
        <pc:spChg chg="add mod">
          <ac:chgData name="Carlos Alvarez H." userId="b51ed81b6170e6e1" providerId="LiveId" clId="{38248946-657B-4331-BB0D-6FFEBFCE8538}" dt="2024-07-11T18:35:10.741" v="90" actId="1076"/>
          <ac:spMkLst>
            <pc:docMk/>
            <pc:sldMk cId="349610283" sldId="258"/>
            <ac:spMk id="13" creationId="{11557160-034F-1892-2CBA-BD61577ADBC5}"/>
          </ac:spMkLst>
        </pc:spChg>
        <pc:spChg chg="add mod">
          <ac:chgData name="Carlos Alvarez H." userId="b51ed81b6170e6e1" providerId="LiveId" clId="{38248946-657B-4331-BB0D-6FFEBFCE8538}" dt="2024-07-11T18:36:13.517" v="103" actId="14100"/>
          <ac:spMkLst>
            <pc:docMk/>
            <pc:sldMk cId="349610283" sldId="258"/>
            <ac:spMk id="14" creationId="{098258AD-F037-F28B-C184-D7D535D79C54}"/>
          </ac:spMkLst>
        </pc:spChg>
        <pc:spChg chg="add mod">
          <ac:chgData name="Carlos Alvarez H." userId="b51ed81b6170e6e1" providerId="LiveId" clId="{38248946-657B-4331-BB0D-6FFEBFCE8538}" dt="2024-07-11T18:35:57.851" v="100" actId="20577"/>
          <ac:spMkLst>
            <pc:docMk/>
            <pc:sldMk cId="349610283" sldId="258"/>
            <ac:spMk id="15" creationId="{20F277BD-29AC-1C6E-FD1A-06520B8839A1}"/>
          </ac:spMkLst>
        </pc:spChg>
        <pc:spChg chg="add mod">
          <ac:chgData name="Carlos Alvarez H." userId="b51ed81b6170e6e1" providerId="LiveId" clId="{38248946-657B-4331-BB0D-6FFEBFCE8538}" dt="2024-07-11T18:36:18.518" v="104" actId="14100"/>
          <ac:spMkLst>
            <pc:docMk/>
            <pc:sldMk cId="349610283" sldId="258"/>
            <ac:spMk id="16" creationId="{F260FB19-435A-17A6-481B-46CD4E08D027}"/>
          </ac:spMkLst>
        </pc:spChg>
        <pc:spChg chg="add mod">
          <ac:chgData name="Carlos Alvarez H." userId="b51ed81b6170e6e1" providerId="LiveId" clId="{38248946-657B-4331-BB0D-6FFEBFCE8538}" dt="2024-07-11T18:36:27.048" v="109" actId="20577"/>
          <ac:spMkLst>
            <pc:docMk/>
            <pc:sldMk cId="349610283" sldId="258"/>
            <ac:spMk id="17" creationId="{2CF3690C-3DA7-7DFF-D1AE-87886F49A7EB}"/>
          </ac:spMkLst>
        </pc:spChg>
        <pc:spChg chg="add mod">
          <ac:chgData name="Carlos Alvarez H." userId="b51ed81b6170e6e1" providerId="LiveId" clId="{38248946-657B-4331-BB0D-6FFEBFCE8538}" dt="2024-07-11T18:36:57.598" v="119" actId="1036"/>
          <ac:spMkLst>
            <pc:docMk/>
            <pc:sldMk cId="349610283" sldId="258"/>
            <ac:spMk id="18" creationId="{6C536AA1-CFCB-A0DA-4F77-BB75E228F745}"/>
          </ac:spMkLst>
        </pc:spChg>
        <pc:spChg chg="add mod">
          <ac:chgData name="Carlos Alvarez H." userId="b51ed81b6170e6e1" providerId="LiveId" clId="{38248946-657B-4331-BB0D-6FFEBFCE8538}" dt="2024-07-11T18:36:48.480" v="115" actId="20577"/>
          <ac:spMkLst>
            <pc:docMk/>
            <pc:sldMk cId="349610283" sldId="258"/>
            <ac:spMk id="19" creationId="{38A93FD6-85C4-1CB0-D201-47398C7C3517}"/>
          </ac:spMkLst>
        </pc:spChg>
        <pc:spChg chg="add mod">
          <ac:chgData name="Carlos Alvarez H." userId="b51ed81b6170e6e1" providerId="LiveId" clId="{38248946-657B-4331-BB0D-6FFEBFCE8538}" dt="2024-07-11T18:41:48.254" v="140" actId="1076"/>
          <ac:spMkLst>
            <pc:docMk/>
            <pc:sldMk cId="349610283" sldId="258"/>
            <ac:spMk id="22" creationId="{0A1B5DD4-4093-D23F-DA8C-8F1DC9DE55FF}"/>
          </ac:spMkLst>
        </pc:spChg>
        <pc:spChg chg="add mod">
          <ac:chgData name="Carlos Alvarez H." userId="b51ed81b6170e6e1" providerId="LiveId" clId="{38248946-657B-4331-BB0D-6FFEBFCE8538}" dt="2024-07-11T18:41:48.254" v="140" actId="1076"/>
          <ac:spMkLst>
            <pc:docMk/>
            <pc:sldMk cId="349610283" sldId="258"/>
            <ac:spMk id="23" creationId="{2F66A9A9-8131-F39C-9522-9026FDD5119A}"/>
          </ac:spMkLst>
        </pc:spChg>
        <pc:spChg chg="add mod">
          <ac:chgData name="Carlos Alvarez H." userId="b51ed81b6170e6e1" providerId="LiveId" clId="{38248946-657B-4331-BB0D-6FFEBFCE8538}" dt="2024-07-11T18:41:48.254" v="140" actId="1076"/>
          <ac:spMkLst>
            <pc:docMk/>
            <pc:sldMk cId="349610283" sldId="258"/>
            <ac:spMk id="24" creationId="{4987DCA8-D051-8DE1-9349-8BB80A3FCEA5}"/>
          </ac:spMkLst>
        </pc:spChg>
        <pc:spChg chg="add mod">
          <ac:chgData name="Carlos Alvarez H." userId="b51ed81b6170e6e1" providerId="LiveId" clId="{38248946-657B-4331-BB0D-6FFEBFCE8538}" dt="2024-07-11T18:41:48.254" v="140" actId="1076"/>
          <ac:spMkLst>
            <pc:docMk/>
            <pc:sldMk cId="349610283" sldId="258"/>
            <ac:spMk id="25" creationId="{065631EE-3B59-1901-EB71-EC726AA5F408}"/>
          </ac:spMkLst>
        </pc:spChg>
        <pc:spChg chg="add mod">
          <ac:chgData name="Carlos Alvarez H." userId="b51ed81b6170e6e1" providerId="LiveId" clId="{38248946-657B-4331-BB0D-6FFEBFCE8538}" dt="2024-07-11T18:43:57.793" v="146" actId="208"/>
          <ac:spMkLst>
            <pc:docMk/>
            <pc:sldMk cId="349610283" sldId="258"/>
            <ac:spMk id="26" creationId="{614B0A7C-3C11-C4E6-2A7D-9A943512DAED}"/>
          </ac:spMkLst>
        </pc:spChg>
        <pc:spChg chg="add mod">
          <ac:chgData name="Carlos Alvarez H." userId="b51ed81b6170e6e1" providerId="LiveId" clId="{38248946-657B-4331-BB0D-6FFEBFCE8538}" dt="2024-07-11T18:45:37.284" v="170" actId="13822"/>
          <ac:spMkLst>
            <pc:docMk/>
            <pc:sldMk cId="349610283" sldId="258"/>
            <ac:spMk id="27" creationId="{7692DC1E-6611-C25A-CA56-C8A7F424D0C2}"/>
          </ac:spMkLst>
        </pc:spChg>
        <pc:spChg chg="add del mod ord">
          <ac:chgData name="Carlos Alvarez H." userId="b51ed81b6170e6e1" providerId="LiveId" clId="{38248946-657B-4331-BB0D-6FFEBFCE8538}" dt="2024-07-11T19:01:08.457" v="282" actId="478"/>
          <ac:spMkLst>
            <pc:docMk/>
            <pc:sldMk cId="349610283" sldId="258"/>
            <ac:spMk id="30" creationId="{2C6D9E6C-A622-2019-294D-CB5F309FB787}"/>
          </ac:spMkLst>
        </pc:spChg>
        <pc:spChg chg="add del mod">
          <ac:chgData name="Carlos Alvarez H." userId="b51ed81b6170e6e1" providerId="LiveId" clId="{38248946-657B-4331-BB0D-6FFEBFCE8538}" dt="2024-07-11T19:01:06.447" v="281" actId="478"/>
          <ac:spMkLst>
            <pc:docMk/>
            <pc:sldMk cId="349610283" sldId="258"/>
            <ac:spMk id="31" creationId="{6514B76C-0046-0E57-FABB-DCEF3B6EA82F}"/>
          </ac:spMkLst>
        </pc:spChg>
        <pc:spChg chg="add del mod">
          <ac:chgData name="Carlos Alvarez H." userId="b51ed81b6170e6e1" providerId="LiveId" clId="{38248946-657B-4331-BB0D-6FFEBFCE8538}" dt="2024-07-11T18:58:29.677" v="270" actId="478"/>
          <ac:spMkLst>
            <pc:docMk/>
            <pc:sldMk cId="349610283" sldId="258"/>
            <ac:spMk id="32" creationId="{DD68C81C-6F2F-FCD5-B229-7AE926FD9CDF}"/>
          </ac:spMkLst>
        </pc:spChg>
        <pc:picChg chg="add mod">
          <ac:chgData name="Carlos Alvarez H." userId="b51ed81b6170e6e1" providerId="LiveId" clId="{38248946-657B-4331-BB0D-6FFEBFCE8538}" dt="2024-07-11T18:31:58.744" v="13" actId="1035"/>
          <ac:picMkLst>
            <pc:docMk/>
            <pc:sldMk cId="349610283" sldId="258"/>
            <ac:picMk id="9" creationId="{60D39074-6BDC-423E-AEB1-BC49CC87105E}"/>
          </ac:picMkLst>
        </pc:picChg>
        <pc:picChg chg="add mod">
          <ac:chgData name="Carlos Alvarez H." userId="b51ed81b6170e6e1" providerId="LiveId" clId="{38248946-657B-4331-BB0D-6FFEBFCE8538}" dt="2024-07-11T18:40:05.029" v="134" actId="1035"/>
          <ac:picMkLst>
            <pc:docMk/>
            <pc:sldMk cId="349610283" sldId="258"/>
            <ac:picMk id="21" creationId="{D55480E3-5E4D-0672-391D-326399F78DA8}"/>
          </ac:picMkLst>
        </pc:picChg>
        <pc:cxnChg chg="add mod">
          <ac:chgData name="Carlos Alvarez H." userId="b51ed81b6170e6e1" providerId="LiveId" clId="{38248946-657B-4331-BB0D-6FFEBFCE8538}" dt="2024-07-11T18:45:50.081" v="172" actId="13822"/>
          <ac:cxnSpMkLst>
            <pc:docMk/>
            <pc:sldMk cId="349610283" sldId="258"/>
            <ac:cxnSpMk id="29" creationId="{6113E7C3-840F-63F4-2AAF-5E03B14E0451}"/>
          </ac:cxnSpMkLst>
        </pc:cxnChg>
        <pc:cxnChg chg="add mod">
          <ac:chgData name="Carlos Alvarez H." userId="b51ed81b6170e6e1" providerId="LiveId" clId="{38248946-657B-4331-BB0D-6FFEBFCE8538}" dt="2024-07-11T18:59:05.077" v="272" actId="13822"/>
          <ac:cxnSpMkLst>
            <pc:docMk/>
            <pc:sldMk cId="349610283" sldId="258"/>
            <ac:cxnSpMk id="34" creationId="{1439F2BE-3DE1-ED29-937A-C9FE957A6EFA}"/>
          </ac:cxnSpMkLst>
        </pc:cxnChg>
      </pc:sldChg>
      <pc:sldChg chg="addSp delSp modSp mod modAnim modNotesTx">
        <pc:chgData name="Carlos Alvarez H." userId="b51ed81b6170e6e1" providerId="LiveId" clId="{38248946-657B-4331-BB0D-6FFEBFCE8538}" dt="2024-07-16T00:31:05.508" v="3392" actId="20577"/>
        <pc:sldMkLst>
          <pc:docMk/>
          <pc:sldMk cId="2516549927" sldId="259"/>
        </pc:sldMkLst>
        <pc:spChg chg="add del">
          <ac:chgData name="Carlos Alvarez H." userId="b51ed81b6170e6e1" providerId="LiveId" clId="{38248946-657B-4331-BB0D-6FFEBFCE8538}" dt="2024-07-15T18:36:08.145" v="2182" actId="478"/>
          <ac:spMkLst>
            <pc:docMk/>
            <pc:sldMk cId="2516549927" sldId="259"/>
            <ac:spMk id="3" creationId="{083D2968-36CE-DCB6-DB63-83AFB66BE956}"/>
          </ac:spMkLst>
        </pc:spChg>
        <pc:spChg chg="add mod">
          <ac:chgData name="Carlos Alvarez H." userId="b51ed81b6170e6e1" providerId="LiveId" clId="{38248946-657B-4331-BB0D-6FFEBFCE8538}" dt="2024-07-15T18:38:45.288" v="2282" actId="207"/>
          <ac:spMkLst>
            <pc:docMk/>
            <pc:sldMk cId="2516549927" sldId="259"/>
            <ac:spMk id="15" creationId="{08B4E6B3-759C-0D34-AEC2-6E0CDCB4ECC3}"/>
          </ac:spMkLst>
        </pc:spChg>
        <pc:cxnChg chg="add mod">
          <ac:chgData name="Carlos Alvarez H." userId="b51ed81b6170e6e1" providerId="LiveId" clId="{38248946-657B-4331-BB0D-6FFEBFCE8538}" dt="2024-07-15T18:37:21.207" v="2277" actId="208"/>
          <ac:cxnSpMkLst>
            <pc:docMk/>
            <pc:sldMk cId="2516549927" sldId="259"/>
            <ac:cxnSpMk id="18" creationId="{DC76A96B-492D-AF68-D048-D14FFE235814}"/>
          </ac:cxnSpMkLst>
        </pc:cxnChg>
        <pc:cxnChg chg="add mod">
          <ac:chgData name="Carlos Alvarez H." userId="b51ed81b6170e6e1" providerId="LiveId" clId="{38248946-657B-4331-BB0D-6FFEBFCE8538}" dt="2024-07-15T18:37:21.207" v="2277" actId="208"/>
          <ac:cxnSpMkLst>
            <pc:docMk/>
            <pc:sldMk cId="2516549927" sldId="259"/>
            <ac:cxnSpMk id="19" creationId="{40E8553B-6267-1441-3B8F-6B478206E9DF}"/>
          </ac:cxnSpMkLst>
        </pc:cxnChg>
        <pc:cxnChg chg="add mod">
          <ac:chgData name="Carlos Alvarez H." userId="b51ed81b6170e6e1" providerId="LiveId" clId="{38248946-657B-4331-BB0D-6FFEBFCE8538}" dt="2024-07-15T18:37:21.207" v="2277" actId="208"/>
          <ac:cxnSpMkLst>
            <pc:docMk/>
            <pc:sldMk cId="2516549927" sldId="259"/>
            <ac:cxnSpMk id="22" creationId="{14A966F0-5592-88D1-EFED-8072487A03C2}"/>
          </ac:cxnSpMkLst>
        </pc:cxnChg>
      </pc:sldChg>
      <pc:sldChg chg="addSp delSp modSp add mod delAnim modAnim">
        <pc:chgData name="Carlos Alvarez H." userId="b51ed81b6170e6e1" providerId="LiveId" clId="{38248946-657B-4331-BB0D-6FFEBFCE8538}" dt="2024-07-11T19:02:51.906" v="284"/>
        <pc:sldMkLst>
          <pc:docMk/>
          <pc:sldMk cId="2570074642" sldId="260"/>
        </pc:sldMkLst>
        <pc:spChg chg="add mod">
          <ac:chgData name="Carlos Alvarez H." userId="b51ed81b6170e6e1" providerId="LiveId" clId="{38248946-657B-4331-BB0D-6FFEBFCE8538}" dt="2024-07-11T18:55:33.181" v="263" actId="207"/>
          <ac:spMkLst>
            <pc:docMk/>
            <pc:sldMk cId="2570074642" sldId="260"/>
            <ac:spMk id="4" creationId="{0E002993-0529-64A2-3408-869E3C3010E7}"/>
          </ac:spMkLst>
        </pc:spChg>
        <pc:spChg chg="del">
          <ac:chgData name="Carlos Alvarez H." userId="b51ed81b6170e6e1" providerId="LiveId" clId="{38248946-657B-4331-BB0D-6FFEBFCE8538}" dt="2024-07-11T18:53:28.913" v="232" actId="478"/>
          <ac:spMkLst>
            <pc:docMk/>
            <pc:sldMk cId="2570074642" sldId="260"/>
            <ac:spMk id="11" creationId="{F6ED98B5-05B5-99DE-CA75-DFC9AE715873}"/>
          </ac:spMkLst>
        </pc:spChg>
        <pc:spChg chg="mod">
          <ac:chgData name="Carlos Alvarez H." userId="b51ed81b6170e6e1" providerId="LiveId" clId="{38248946-657B-4331-BB0D-6FFEBFCE8538}" dt="2024-07-11T18:52:16.035" v="214" actId="1076"/>
          <ac:spMkLst>
            <pc:docMk/>
            <pc:sldMk cId="2570074642" sldId="260"/>
            <ac:spMk id="12" creationId="{FE007387-D727-A43E-48DA-E52E9D09A8EF}"/>
          </ac:spMkLst>
        </pc:spChg>
        <pc:spChg chg="mod">
          <ac:chgData name="Carlos Alvarez H." userId="b51ed81b6170e6e1" providerId="LiveId" clId="{38248946-657B-4331-BB0D-6FFEBFCE8538}" dt="2024-07-11T18:52:46.800" v="222" actId="6549"/>
          <ac:spMkLst>
            <pc:docMk/>
            <pc:sldMk cId="2570074642" sldId="260"/>
            <ac:spMk id="13" creationId="{11557160-034F-1892-2CBA-BD61577ADBC5}"/>
          </ac:spMkLst>
        </pc:spChg>
        <pc:spChg chg="mod">
          <ac:chgData name="Carlos Alvarez H." userId="b51ed81b6170e6e1" providerId="LiveId" clId="{38248946-657B-4331-BB0D-6FFEBFCE8538}" dt="2024-07-11T18:52:20.905" v="215" actId="1076"/>
          <ac:spMkLst>
            <pc:docMk/>
            <pc:sldMk cId="2570074642" sldId="260"/>
            <ac:spMk id="14" creationId="{098258AD-F037-F28B-C184-D7D535D79C54}"/>
          </ac:spMkLst>
        </pc:spChg>
        <pc:spChg chg="mod">
          <ac:chgData name="Carlos Alvarez H." userId="b51ed81b6170e6e1" providerId="LiveId" clId="{38248946-657B-4331-BB0D-6FFEBFCE8538}" dt="2024-07-11T18:52:55.450" v="224" actId="20577"/>
          <ac:spMkLst>
            <pc:docMk/>
            <pc:sldMk cId="2570074642" sldId="260"/>
            <ac:spMk id="15" creationId="{20F277BD-29AC-1C6E-FD1A-06520B8839A1}"/>
          </ac:spMkLst>
        </pc:spChg>
        <pc:spChg chg="mod">
          <ac:chgData name="Carlos Alvarez H." userId="b51ed81b6170e6e1" providerId="LiveId" clId="{38248946-657B-4331-BB0D-6FFEBFCE8538}" dt="2024-07-11T18:52:26.673" v="216" actId="1076"/>
          <ac:spMkLst>
            <pc:docMk/>
            <pc:sldMk cId="2570074642" sldId="260"/>
            <ac:spMk id="16" creationId="{F260FB19-435A-17A6-481B-46CD4E08D027}"/>
          </ac:spMkLst>
        </pc:spChg>
        <pc:spChg chg="mod">
          <ac:chgData name="Carlos Alvarez H." userId="b51ed81b6170e6e1" providerId="LiveId" clId="{38248946-657B-4331-BB0D-6FFEBFCE8538}" dt="2024-07-11T18:53:02.079" v="226" actId="20577"/>
          <ac:spMkLst>
            <pc:docMk/>
            <pc:sldMk cId="2570074642" sldId="260"/>
            <ac:spMk id="17" creationId="{2CF3690C-3DA7-7DFF-D1AE-87886F49A7EB}"/>
          </ac:spMkLst>
        </pc:spChg>
        <pc:spChg chg="mod">
          <ac:chgData name="Carlos Alvarez H." userId="b51ed81b6170e6e1" providerId="LiveId" clId="{38248946-657B-4331-BB0D-6FFEBFCE8538}" dt="2024-07-11T18:52:35.725" v="217" actId="1076"/>
          <ac:spMkLst>
            <pc:docMk/>
            <pc:sldMk cId="2570074642" sldId="260"/>
            <ac:spMk id="18" creationId="{6C536AA1-CFCB-A0DA-4F77-BB75E228F745}"/>
          </ac:spMkLst>
        </pc:spChg>
        <pc:spChg chg="mod">
          <ac:chgData name="Carlos Alvarez H." userId="b51ed81b6170e6e1" providerId="LiveId" clId="{38248946-657B-4331-BB0D-6FFEBFCE8538}" dt="2024-07-11T18:53:12.182" v="228" actId="20577"/>
          <ac:spMkLst>
            <pc:docMk/>
            <pc:sldMk cId="2570074642" sldId="260"/>
            <ac:spMk id="19" creationId="{38A93FD6-85C4-1CB0-D201-47398C7C3517}"/>
          </ac:spMkLst>
        </pc:spChg>
        <pc:spChg chg="del mod">
          <ac:chgData name="Carlos Alvarez H." userId="b51ed81b6170e6e1" providerId="LiveId" clId="{38248946-657B-4331-BB0D-6FFEBFCE8538}" dt="2024-07-11T18:52:44.052" v="220" actId="478"/>
          <ac:spMkLst>
            <pc:docMk/>
            <pc:sldMk cId="2570074642" sldId="260"/>
            <ac:spMk id="22" creationId="{0A1B5DD4-4093-D23F-DA8C-8F1DC9DE55FF}"/>
          </ac:spMkLst>
        </pc:spChg>
        <pc:spChg chg="del">
          <ac:chgData name="Carlos Alvarez H." userId="b51ed81b6170e6e1" providerId="LiveId" clId="{38248946-657B-4331-BB0D-6FFEBFCE8538}" dt="2024-07-11T18:52:52.127" v="223" actId="478"/>
          <ac:spMkLst>
            <pc:docMk/>
            <pc:sldMk cId="2570074642" sldId="260"/>
            <ac:spMk id="23" creationId="{2F66A9A9-8131-F39C-9522-9026FDD5119A}"/>
          </ac:spMkLst>
        </pc:spChg>
        <pc:spChg chg="del">
          <ac:chgData name="Carlos Alvarez H." userId="b51ed81b6170e6e1" providerId="LiveId" clId="{38248946-657B-4331-BB0D-6FFEBFCE8538}" dt="2024-07-11T18:52:59.334" v="225" actId="478"/>
          <ac:spMkLst>
            <pc:docMk/>
            <pc:sldMk cId="2570074642" sldId="260"/>
            <ac:spMk id="24" creationId="{4987DCA8-D051-8DE1-9349-8BB80A3FCEA5}"/>
          </ac:spMkLst>
        </pc:spChg>
        <pc:spChg chg="del">
          <ac:chgData name="Carlos Alvarez H." userId="b51ed81b6170e6e1" providerId="LiveId" clId="{38248946-657B-4331-BB0D-6FFEBFCE8538}" dt="2024-07-11T18:53:09.721" v="227" actId="478"/>
          <ac:spMkLst>
            <pc:docMk/>
            <pc:sldMk cId="2570074642" sldId="260"/>
            <ac:spMk id="25" creationId="{065631EE-3B59-1901-EB71-EC726AA5F408}"/>
          </ac:spMkLst>
        </pc:spChg>
        <pc:spChg chg="del">
          <ac:chgData name="Carlos Alvarez H." userId="b51ed81b6170e6e1" providerId="LiveId" clId="{38248946-657B-4331-BB0D-6FFEBFCE8538}" dt="2024-07-11T18:52:09.602" v="213" actId="478"/>
          <ac:spMkLst>
            <pc:docMk/>
            <pc:sldMk cId="2570074642" sldId="260"/>
            <ac:spMk id="26" creationId="{614B0A7C-3C11-C4E6-2A7D-9A943512DAED}"/>
          </ac:spMkLst>
        </pc:spChg>
        <pc:spChg chg="del">
          <ac:chgData name="Carlos Alvarez H." userId="b51ed81b6170e6e1" providerId="LiveId" clId="{38248946-657B-4331-BB0D-6FFEBFCE8538}" dt="2024-07-11T18:53:22.215" v="229" actId="478"/>
          <ac:spMkLst>
            <pc:docMk/>
            <pc:sldMk cId="2570074642" sldId="260"/>
            <ac:spMk id="27" creationId="{7692DC1E-6611-C25A-CA56-C8A7F424D0C2}"/>
          </ac:spMkLst>
        </pc:spChg>
        <pc:spChg chg="mod">
          <ac:chgData name="Carlos Alvarez H." userId="b51ed81b6170e6e1" providerId="LiveId" clId="{38248946-657B-4331-BB0D-6FFEBFCE8538}" dt="2024-07-11T18:53:36.587" v="250" actId="1037"/>
          <ac:spMkLst>
            <pc:docMk/>
            <pc:sldMk cId="2570074642" sldId="260"/>
            <ac:spMk id="30" creationId="{2C6D9E6C-A622-2019-294D-CB5F309FB787}"/>
          </ac:spMkLst>
        </pc:spChg>
        <pc:spChg chg="del">
          <ac:chgData name="Carlos Alvarez H." userId="b51ed81b6170e6e1" providerId="LiveId" clId="{38248946-657B-4331-BB0D-6FFEBFCE8538}" dt="2024-07-11T18:53:27.103" v="231" actId="478"/>
          <ac:spMkLst>
            <pc:docMk/>
            <pc:sldMk cId="2570074642" sldId="260"/>
            <ac:spMk id="31" creationId="{6514B76C-0046-0E57-FABB-DCEF3B6EA82F}"/>
          </ac:spMkLst>
        </pc:spChg>
        <pc:spChg chg="del">
          <ac:chgData name="Carlos Alvarez H." userId="b51ed81b6170e6e1" providerId="LiveId" clId="{38248946-657B-4331-BB0D-6FFEBFCE8538}" dt="2024-07-11T18:53:39.578" v="251" actId="478"/>
          <ac:spMkLst>
            <pc:docMk/>
            <pc:sldMk cId="2570074642" sldId="260"/>
            <ac:spMk id="32" creationId="{DD68C81C-6F2F-FCD5-B229-7AE926FD9CDF}"/>
          </ac:spMkLst>
        </pc:spChg>
        <pc:picChg chg="add mod">
          <ac:chgData name="Carlos Alvarez H." userId="b51ed81b6170e6e1" providerId="LiveId" clId="{38248946-657B-4331-BB0D-6FFEBFCE8538}" dt="2024-07-11T18:54:43.166" v="256" actId="14100"/>
          <ac:picMkLst>
            <pc:docMk/>
            <pc:sldMk cId="2570074642" sldId="260"/>
            <ac:picMk id="3" creationId="{26744769-99BC-E73D-0E2C-ACDD6222FCDB}"/>
          </ac:picMkLst>
        </pc:picChg>
        <pc:picChg chg="del">
          <ac:chgData name="Carlos Alvarez H." userId="b51ed81b6170e6e1" providerId="LiveId" clId="{38248946-657B-4331-BB0D-6FFEBFCE8538}" dt="2024-07-11T18:54:30.495" v="252" actId="478"/>
          <ac:picMkLst>
            <pc:docMk/>
            <pc:sldMk cId="2570074642" sldId="260"/>
            <ac:picMk id="21" creationId="{D55480E3-5E4D-0672-391D-326399F78DA8}"/>
          </ac:picMkLst>
        </pc:picChg>
        <pc:cxnChg chg="add mod">
          <ac:chgData name="Carlos Alvarez H." userId="b51ed81b6170e6e1" providerId="LiveId" clId="{38248946-657B-4331-BB0D-6FFEBFCE8538}" dt="2024-07-11T18:55:28.963" v="262" actId="13822"/>
          <ac:cxnSpMkLst>
            <pc:docMk/>
            <pc:sldMk cId="2570074642" sldId="260"/>
            <ac:cxnSpMk id="6" creationId="{AC099B0E-9666-CAB8-8AEB-F755BCFEC3C7}"/>
          </ac:cxnSpMkLst>
        </pc:cxnChg>
        <pc:cxnChg chg="del mod">
          <ac:chgData name="Carlos Alvarez H." userId="b51ed81b6170e6e1" providerId="LiveId" clId="{38248946-657B-4331-BB0D-6FFEBFCE8538}" dt="2024-07-11T18:53:22.215" v="229" actId="478"/>
          <ac:cxnSpMkLst>
            <pc:docMk/>
            <pc:sldMk cId="2570074642" sldId="260"/>
            <ac:cxnSpMk id="29" creationId="{6113E7C3-840F-63F4-2AAF-5E03B14E0451}"/>
          </ac:cxnSpMkLst>
        </pc:cxnChg>
      </pc:sldChg>
      <pc:sldChg chg="addSp delSp modSp add mod delAnim modAnim">
        <pc:chgData name="Carlos Alvarez H." userId="b51ed81b6170e6e1" providerId="LiveId" clId="{38248946-657B-4331-BB0D-6FFEBFCE8538}" dt="2024-07-16T03:27:38.182" v="4092"/>
        <pc:sldMkLst>
          <pc:docMk/>
          <pc:sldMk cId="725396123" sldId="261"/>
        </pc:sldMkLst>
        <pc:spChg chg="add mod">
          <ac:chgData name="Carlos Alvarez H." userId="b51ed81b6170e6e1" providerId="LiveId" clId="{38248946-657B-4331-BB0D-6FFEBFCE8538}" dt="2024-07-11T19:08:17.724" v="291"/>
          <ac:spMkLst>
            <pc:docMk/>
            <pc:sldMk cId="725396123" sldId="261"/>
            <ac:spMk id="2" creationId="{D4B251BD-1A38-7635-5907-7FDFCED15D01}"/>
          </ac:spMkLst>
        </pc:spChg>
        <pc:spChg chg="add mod">
          <ac:chgData name="Carlos Alvarez H." userId="b51ed81b6170e6e1" providerId="LiveId" clId="{38248946-657B-4331-BB0D-6FFEBFCE8538}" dt="2024-07-16T03:21:25.096" v="4067" actId="693"/>
          <ac:spMkLst>
            <pc:docMk/>
            <pc:sldMk cId="725396123" sldId="261"/>
            <ac:spMk id="3" creationId="{9DB2C45E-9A3E-4AB5-D9FE-9CBDBF46D5AD}"/>
          </ac:spMkLst>
        </pc:spChg>
        <pc:spChg chg="del">
          <ac:chgData name="Carlos Alvarez H." userId="b51ed81b6170e6e1" providerId="LiveId" clId="{38248946-657B-4331-BB0D-6FFEBFCE8538}" dt="2024-07-11T19:10:19.857" v="302" actId="478"/>
          <ac:spMkLst>
            <pc:docMk/>
            <pc:sldMk cId="725396123" sldId="261"/>
            <ac:spMk id="4" creationId="{0E002993-0529-64A2-3408-869E3C3010E7}"/>
          </ac:spMkLst>
        </pc:spChg>
        <pc:spChg chg="add mod">
          <ac:chgData name="Carlos Alvarez H." userId="b51ed81b6170e6e1" providerId="LiveId" clId="{38248946-657B-4331-BB0D-6FFEBFCE8538}" dt="2024-07-16T03:23:14.675" v="4081" actId="113"/>
          <ac:spMkLst>
            <pc:docMk/>
            <pc:sldMk cId="725396123" sldId="261"/>
            <ac:spMk id="4" creationId="{97350E49-A75A-5046-3455-B97DF60C3616}"/>
          </ac:spMkLst>
        </pc:spChg>
        <pc:spChg chg="add mod">
          <ac:chgData name="Carlos Alvarez H." userId="b51ed81b6170e6e1" providerId="LiveId" clId="{38248946-657B-4331-BB0D-6FFEBFCE8538}" dt="2024-07-11T19:08:17.724" v="291"/>
          <ac:spMkLst>
            <pc:docMk/>
            <pc:sldMk cId="725396123" sldId="261"/>
            <ac:spMk id="5" creationId="{1CDF5723-534A-1E6A-7B89-6F6F31612F45}"/>
          </ac:spMkLst>
        </pc:spChg>
        <pc:spChg chg="add mod">
          <ac:chgData name="Carlos Alvarez H." userId="b51ed81b6170e6e1" providerId="LiveId" clId="{38248946-657B-4331-BB0D-6FFEBFCE8538}" dt="2024-07-11T19:08:17.724" v="291"/>
          <ac:spMkLst>
            <pc:docMk/>
            <pc:sldMk cId="725396123" sldId="261"/>
            <ac:spMk id="8" creationId="{0138DCD6-00A2-85B7-9BD5-E4E08E08E83F}"/>
          </ac:spMkLst>
        </pc:spChg>
        <pc:spChg chg="add mod">
          <ac:chgData name="Carlos Alvarez H." userId="b51ed81b6170e6e1" providerId="LiveId" clId="{38248946-657B-4331-BB0D-6FFEBFCE8538}" dt="2024-07-11T19:08:17.724" v="291"/>
          <ac:spMkLst>
            <pc:docMk/>
            <pc:sldMk cId="725396123" sldId="261"/>
            <ac:spMk id="11" creationId="{0FB27361-4DCF-4C0B-B014-E222F635FC7B}"/>
          </ac:spMkLst>
        </pc:spChg>
        <pc:spChg chg="del">
          <ac:chgData name="Carlos Alvarez H." userId="b51ed81b6170e6e1" providerId="LiveId" clId="{38248946-657B-4331-BB0D-6FFEBFCE8538}" dt="2024-07-11T19:10:21.750" v="303" actId="478"/>
          <ac:spMkLst>
            <pc:docMk/>
            <pc:sldMk cId="725396123" sldId="261"/>
            <ac:spMk id="12" creationId="{FE007387-D727-A43E-48DA-E52E9D09A8EF}"/>
          </ac:spMkLst>
        </pc:spChg>
        <pc:spChg chg="del">
          <ac:chgData name="Carlos Alvarez H." userId="b51ed81b6170e6e1" providerId="LiveId" clId="{38248946-657B-4331-BB0D-6FFEBFCE8538}" dt="2024-07-11T19:08:16.243" v="290" actId="478"/>
          <ac:spMkLst>
            <pc:docMk/>
            <pc:sldMk cId="725396123" sldId="261"/>
            <ac:spMk id="13" creationId="{11557160-034F-1892-2CBA-BD61577ADBC5}"/>
          </ac:spMkLst>
        </pc:spChg>
        <pc:spChg chg="del">
          <ac:chgData name="Carlos Alvarez H." userId="b51ed81b6170e6e1" providerId="LiveId" clId="{38248946-657B-4331-BB0D-6FFEBFCE8538}" dt="2024-07-11T19:10:23.148" v="304" actId="478"/>
          <ac:spMkLst>
            <pc:docMk/>
            <pc:sldMk cId="725396123" sldId="261"/>
            <ac:spMk id="14" creationId="{098258AD-F037-F28B-C184-D7D535D79C54}"/>
          </ac:spMkLst>
        </pc:spChg>
        <pc:spChg chg="del">
          <ac:chgData name="Carlos Alvarez H." userId="b51ed81b6170e6e1" providerId="LiveId" clId="{38248946-657B-4331-BB0D-6FFEBFCE8538}" dt="2024-07-11T19:08:16.243" v="290" actId="478"/>
          <ac:spMkLst>
            <pc:docMk/>
            <pc:sldMk cId="725396123" sldId="261"/>
            <ac:spMk id="15" creationId="{20F277BD-29AC-1C6E-FD1A-06520B8839A1}"/>
          </ac:spMkLst>
        </pc:spChg>
        <pc:spChg chg="del">
          <ac:chgData name="Carlos Alvarez H." userId="b51ed81b6170e6e1" providerId="LiveId" clId="{38248946-657B-4331-BB0D-6FFEBFCE8538}" dt="2024-07-11T19:10:24.160" v="305" actId="478"/>
          <ac:spMkLst>
            <pc:docMk/>
            <pc:sldMk cId="725396123" sldId="261"/>
            <ac:spMk id="16" creationId="{F260FB19-435A-17A6-481B-46CD4E08D027}"/>
          </ac:spMkLst>
        </pc:spChg>
        <pc:spChg chg="del">
          <ac:chgData name="Carlos Alvarez H." userId="b51ed81b6170e6e1" providerId="LiveId" clId="{38248946-657B-4331-BB0D-6FFEBFCE8538}" dt="2024-07-11T19:08:16.243" v="290" actId="478"/>
          <ac:spMkLst>
            <pc:docMk/>
            <pc:sldMk cId="725396123" sldId="261"/>
            <ac:spMk id="17" creationId="{2CF3690C-3DA7-7DFF-D1AE-87886F49A7EB}"/>
          </ac:spMkLst>
        </pc:spChg>
        <pc:spChg chg="del">
          <ac:chgData name="Carlos Alvarez H." userId="b51ed81b6170e6e1" providerId="LiveId" clId="{38248946-657B-4331-BB0D-6FFEBFCE8538}" dt="2024-07-11T19:10:25.732" v="306" actId="478"/>
          <ac:spMkLst>
            <pc:docMk/>
            <pc:sldMk cId="725396123" sldId="261"/>
            <ac:spMk id="18" creationId="{6C536AA1-CFCB-A0DA-4F77-BB75E228F745}"/>
          </ac:spMkLst>
        </pc:spChg>
        <pc:spChg chg="del">
          <ac:chgData name="Carlos Alvarez H." userId="b51ed81b6170e6e1" providerId="LiveId" clId="{38248946-657B-4331-BB0D-6FFEBFCE8538}" dt="2024-07-11T19:08:16.243" v="290" actId="478"/>
          <ac:spMkLst>
            <pc:docMk/>
            <pc:sldMk cId="725396123" sldId="261"/>
            <ac:spMk id="19" creationId="{38A93FD6-85C4-1CB0-D201-47398C7C3517}"/>
          </ac:spMkLst>
        </pc:spChg>
        <pc:spChg chg="add mod">
          <ac:chgData name="Carlos Alvarez H." userId="b51ed81b6170e6e1" providerId="LiveId" clId="{38248946-657B-4331-BB0D-6FFEBFCE8538}" dt="2024-07-11T19:08:59.988" v="296" actId="20577"/>
          <ac:spMkLst>
            <pc:docMk/>
            <pc:sldMk cId="725396123" sldId="261"/>
            <ac:spMk id="20" creationId="{9047D580-7AA1-A528-1D05-66B6A9FFF022}"/>
          </ac:spMkLst>
        </pc:spChg>
        <pc:spChg chg="add mod">
          <ac:chgData name="Carlos Alvarez H." userId="b51ed81b6170e6e1" providerId="LiveId" clId="{38248946-657B-4331-BB0D-6FFEBFCE8538}" dt="2024-07-11T19:09:04.323" v="297" actId="20577"/>
          <ac:spMkLst>
            <pc:docMk/>
            <pc:sldMk cId="725396123" sldId="261"/>
            <ac:spMk id="21" creationId="{BF1380A4-2013-C037-31FC-B84378DACB85}"/>
          </ac:spMkLst>
        </pc:spChg>
        <pc:spChg chg="add mod">
          <ac:chgData name="Carlos Alvarez H." userId="b51ed81b6170e6e1" providerId="LiveId" clId="{38248946-657B-4331-BB0D-6FFEBFCE8538}" dt="2024-07-11T19:09:08.702" v="298" actId="20577"/>
          <ac:spMkLst>
            <pc:docMk/>
            <pc:sldMk cId="725396123" sldId="261"/>
            <ac:spMk id="22" creationId="{6CE38DE5-822A-0011-79C5-B9DA6BA7AD9B}"/>
          </ac:spMkLst>
        </pc:spChg>
        <pc:spChg chg="add mod">
          <ac:chgData name="Carlos Alvarez H." userId="b51ed81b6170e6e1" providerId="LiveId" clId="{38248946-657B-4331-BB0D-6FFEBFCE8538}" dt="2024-07-16T03:26:51.635" v="4090" actId="1076"/>
          <ac:spMkLst>
            <pc:docMk/>
            <pc:sldMk cId="725396123" sldId="261"/>
            <ac:spMk id="23" creationId="{5107029D-F0ED-CCD6-B78E-0D26FC909361}"/>
          </ac:spMkLst>
        </pc:spChg>
        <pc:spChg chg="mod">
          <ac:chgData name="Carlos Alvarez H." userId="b51ed81b6170e6e1" providerId="LiveId" clId="{38248946-657B-4331-BB0D-6FFEBFCE8538}" dt="2024-07-11T19:04:48.079" v="288" actId="207"/>
          <ac:spMkLst>
            <pc:docMk/>
            <pc:sldMk cId="725396123" sldId="261"/>
            <ac:spMk id="30" creationId="{2C6D9E6C-A622-2019-294D-CB5F309FB787}"/>
          </ac:spMkLst>
        </pc:spChg>
        <pc:picChg chg="del">
          <ac:chgData name="Carlos Alvarez H." userId="b51ed81b6170e6e1" providerId="LiveId" clId="{38248946-657B-4331-BB0D-6FFEBFCE8538}" dt="2024-07-11T19:11:54.534" v="311" actId="478"/>
          <ac:picMkLst>
            <pc:docMk/>
            <pc:sldMk cId="725396123" sldId="261"/>
            <ac:picMk id="3" creationId="{26744769-99BC-E73D-0E2C-ACDD6222FCDB}"/>
          </ac:picMkLst>
        </pc:picChg>
        <pc:picChg chg="add mod">
          <ac:chgData name="Carlos Alvarez H." userId="b51ed81b6170e6e1" providerId="LiveId" clId="{38248946-657B-4331-BB0D-6FFEBFCE8538}" dt="2024-07-11T19:12:09.722" v="315" actId="14100"/>
          <ac:picMkLst>
            <pc:docMk/>
            <pc:sldMk cId="725396123" sldId="261"/>
            <ac:picMk id="25" creationId="{D9698E27-1B11-C240-D43C-28B425A8D04F}"/>
          </ac:picMkLst>
        </pc:picChg>
        <pc:picChg chg="add mod">
          <ac:chgData name="Carlos Alvarez H." userId="b51ed81b6170e6e1" providerId="LiveId" clId="{38248946-657B-4331-BB0D-6FFEBFCE8538}" dt="2024-07-11T19:13:54.685" v="322" actId="1035"/>
          <ac:picMkLst>
            <pc:docMk/>
            <pc:sldMk cId="725396123" sldId="261"/>
            <ac:picMk id="27" creationId="{45AFD550-E151-9201-F384-1EF17A71943D}"/>
          </ac:picMkLst>
        </pc:picChg>
        <pc:cxnChg chg="del mod">
          <ac:chgData name="Carlos Alvarez H." userId="b51ed81b6170e6e1" providerId="LiveId" clId="{38248946-657B-4331-BB0D-6FFEBFCE8538}" dt="2024-07-11T19:10:27.109" v="307" actId="478"/>
          <ac:cxnSpMkLst>
            <pc:docMk/>
            <pc:sldMk cId="725396123" sldId="261"/>
            <ac:cxnSpMk id="6" creationId="{AC099B0E-9666-CAB8-8AEB-F755BCFEC3C7}"/>
          </ac:cxnSpMkLst>
        </pc:cxnChg>
      </pc:sldChg>
      <pc:sldChg chg="addSp delSp modSp add mod delAnim modAnim">
        <pc:chgData name="Carlos Alvarez H." userId="b51ed81b6170e6e1" providerId="LiveId" clId="{38248946-657B-4331-BB0D-6FFEBFCE8538}" dt="2024-07-11T19:26:13.890" v="387"/>
        <pc:sldMkLst>
          <pc:docMk/>
          <pc:sldMk cId="433044631" sldId="262"/>
        </pc:sldMkLst>
        <pc:spChg chg="mod">
          <ac:chgData name="Carlos Alvarez H." userId="b51ed81b6170e6e1" providerId="LiveId" clId="{38248946-657B-4331-BB0D-6FFEBFCE8538}" dt="2024-07-11T19:18:47.309" v="353" actId="1037"/>
          <ac:spMkLst>
            <pc:docMk/>
            <pc:sldMk cId="433044631" sldId="262"/>
            <ac:spMk id="2" creationId="{D4B251BD-1A38-7635-5907-7FDFCED15D01}"/>
          </ac:spMkLst>
        </pc:spChg>
        <pc:spChg chg="add mod">
          <ac:chgData name="Carlos Alvarez H." userId="b51ed81b6170e6e1" providerId="LiveId" clId="{38248946-657B-4331-BB0D-6FFEBFCE8538}" dt="2024-07-11T19:19:33.578" v="356" actId="14100"/>
          <ac:spMkLst>
            <pc:docMk/>
            <pc:sldMk cId="433044631" sldId="262"/>
            <ac:spMk id="3" creationId="{7AAE04C7-AE5E-D0A7-9242-DA1872D161F2}"/>
          </ac:spMkLst>
        </pc:spChg>
        <pc:spChg chg="add mod">
          <ac:chgData name="Carlos Alvarez H." userId="b51ed81b6170e6e1" providerId="LiveId" clId="{38248946-657B-4331-BB0D-6FFEBFCE8538}" dt="2024-07-11T19:20:03.730" v="361" actId="14100"/>
          <ac:spMkLst>
            <pc:docMk/>
            <pc:sldMk cId="433044631" sldId="262"/>
            <ac:spMk id="4" creationId="{7DAC729E-D134-F3A2-E133-A59F3A8E925B}"/>
          </ac:spMkLst>
        </pc:spChg>
        <pc:spChg chg="add mod">
          <ac:chgData name="Carlos Alvarez H." userId="b51ed81b6170e6e1" providerId="LiveId" clId="{38248946-657B-4331-BB0D-6FFEBFCE8538}" dt="2024-07-11T19:20:44.551" v="366" actId="14100"/>
          <ac:spMkLst>
            <pc:docMk/>
            <pc:sldMk cId="433044631" sldId="262"/>
            <ac:spMk id="6" creationId="{65DD474F-9018-AE6F-303D-E62FD6BB9E40}"/>
          </ac:spMkLst>
        </pc:spChg>
        <pc:spChg chg="add mod">
          <ac:chgData name="Carlos Alvarez H." userId="b51ed81b6170e6e1" providerId="LiveId" clId="{38248946-657B-4331-BB0D-6FFEBFCE8538}" dt="2024-07-11T19:20:54.262" v="369" actId="14100"/>
          <ac:spMkLst>
            <pc:docMk/>
            <pc:sldMk cId="433044631" sldId="262"/>
            <ac:spMk id="12" creationId="{02F55015-44D8-D20C-5B12-CCDA8B1D205F}"/>
          </ac:spMkLst>
        </pc:spChg>
        <pc:spChg chg="add mod">
          <ac:chgData name="Carlos Alvarez H." userId="b51ed81b6170e6e1" providerId="LiveId" clId="{38248946-657B-4331-BB0D-6FFEBFCE8538}" dt="2024-07-11T19:25:24.535" v="382" actId="208"/>
          <ac:spMkLst>
            <pc:docMk/>
            <pc:sldMk cId="433044631" sldId="262"/>
            <ac:spMk id="15" creationId="{A9CD3E28-0386-18EB-67A6-19D045F7DA6F}"/>
          </ac:spMkLst>
        </pc:spChg>
        <pc:spChg chg="del">
          <ac:chgData name="Carlos Alvarez H." userId="b51ed81b6170e6e1" providerId="LiveId" clId="{38248946-657B-4331-BB0D-6FFEBFCE8538}" dt="2024-07-11T19:18:35.370" v="341" actId="478"/>
          <ac:spMkLst>
            <pc:docMk/>
            <pc:sldMk cId="433044631" sldId="262"/>
            <ac:spMk id="20" creationId="{9047D580-7AA1-A528-1D05-66B6A9FFF022}"/>
          </ac:spMkLst>
        </pc:spChg>
        <pc:spChg chg="del">
          <ac:chgData name="Carlos Alvarez H." userId="b51ed81b6170e6e1" providerId="LiveId" clId="{38248946-657B-4331-BB0D-6FFEBFCE8538}" dt="2024-07-11T19:18:35.370" v="341" actId="478"/>
          <ac:spMkLst>
            <pc:docMk/>
            <pc:sldMk cId="433044631" sldId="262"/>
            <ac:spMk id="21" creationId="{BF1380A4-2013-C037-31FC-B84378DACB85}"/>
          </ac:spMkLst>
        </pc:spChg>
        <pc:spChg chg="del">
          <ac:chgData name="Carlos Alvarez H." userId="b51ed81b6170e6e1" providerId="LiveId" clId="{38248946-657B-4331-BB0D-6FFEBFCE8538}" dt="2024-07-11T19:18:35.370" v="341" actId="478"/>
          <ac:spMkLst>
            <pc:docMk/>
            <pc:sldMk cId="433044631" sldId="262"/>
            <ac:spMk id="22" creationId="{6CE38DE5-822A-0011-79C5-B9DA6BA7AD9B}"/>
          </ac:spMkLst>
        </pc:spChg>
        <pc:spChg chg="del">
          <ac:chgData name="Carlos Alvarez H." userId="b51ed81b6170e6e1" providerId="LiveId" clId="{38248946-657B-4331-BB0D-6FFEBFCE8538}" dt="2024-07-11T19:18:35.370" v="341" actId="478"/>
          <ac:spMkLst>
            <pc:docMk/>
            <pc:sldMk cId="433044631" sldId="262"/>
            <ac:spMk id="23" creationId="{5107029D-F0ED-CCD6-B78E-0D26FC909361}"/>
          </ac:spMkLst>
        </pc:spChg>
        <pc:spChg chg="mod">
          <ac:chgData name="Carlos Alvarez H." userId="b51ed81b6170e6e1" providerId="LiveId" clId="{38248946-657B-4331-BB0D-6FFEBFCE8538}" dt="2024-07-11T19:18:06.100" v="340" actId="108"/>
          <ac:spMkLst>
            <pc:docMk/>
            <pc:sldMk cId="433044631" sldId="262"/>
            <ac:spMk id="30" creationId="{2C6D9E6C-A622-2019-294D-CB5F309FB787}"/>
          </ac:spMkLst>
        </pc:spChg>
        <pc:picChg chg="add mod">
          <ac:chgData name="Carlos Alvarez H." userId="b51ed81b6170e6e1" providerId="LiveId" clId="{38248946-657B-4331-BB0D-6FFEBFCE8538}" dt="2024-07-11T19:24:29.645" v="378" actId="1076"/>
          <ac:picMkLst>
            <pc:docMk/>
            <pc:sldMk cId="433044631" sldId="262"/>
            <ac:picMk id="14" creationId="{DEF6C4DA-8648-9E83-1654-86E805D2A380}"/>
          </ac:picMkLst>
        </pc:picChg>
        <pc:picChg chg="del">
          <ac:chgData name="Carlos Alvarez H." userId="b51ed81b6170e6e1" providerId="LiveId" clId="{38248946-657B-4331-BB0D-6FFEBFCE8538}" dt="2024-07-11T19:21:07.994" v="371" actId="478"/>
          <ac:picMkLst>
            <pc:docMk/>
            <pc:sldMk cId="433044631" sldId="262"/>
            <ac:picMk id="25" creationId="{D9698E27-1B11-C240-D43C-28B425A8D04F}"/>
          </ac:picMkLst>
        </pc:picChg>
        <pc:picChg chg="del">
          <ac:chgData name="Carlos Alvarez H." userId="b51ed81b6170e6e1" providerId="LiveId" clId="{38248946-657B-4331-BB0D-6FFEBFCE8538}" dt="2024-07-11T19:21:04.714" v="370" actId="478"/>
          <ac:picMkLst>
            <pc:docMk/>
            <pc:sldMk cId="433044631" sldId="262"/>
            <ac:picMk id="27" creationId="{45AFD550-E151-9201-F384-1EF17A71943D}"/>
          </ac:picMkLst>
        </pc:picChg>
        <pc:cxnChg chg="add mod">
          <ac:chgData name="Carlos Alvarez H." userId="b51ed81b6170e6e1" providerId="LiveId" clId="{38248946-657B-4331-BB0D-6FFEBFCE8538}" dt="2024-07-11T19:25:54.446" v="385" actId="13822"/>
          <ac:cxnSpMkLst>
            <pc:docMk/>
            <pc:sldMk cId="433044631" sldId="262"/>
            <ac:cxnSpMk id="17" creationId="{C408A374-8845-4371-278F-0A69F36D82DA}"/>
          </ac:cxnSpMkLst>
        </pc:cxnChg>
      </pc:sldChg>
      <pc:sldChg chg="delSp modSp add del mod ord delAnim">
        <pc:chgData name="Carlos Alvarez H." userId="b51ed81b6170e6e1" providerId="LiveId" clId="{38248946-657B-4331-BB0D-6FFEBFCE8538}" dt="2024-07-11T20:07:57.444" v="1220" actId="47"/>
        <pc:sldMkLst>
          <pc:docMk/>
          <pc:sldMk cId="4023756978" sldId="263"/>
        </pc:sldMkLst>
        <pc:spChg chg="mod">
          <ac:chgData name="Carlos Alvarez H." userId="b51ed81b6170e6e1" providerId="LiveId" clId="{38248946-657B-4331-BB0D-6FFEBFCE8538}" dt="2024-07-11T19:37:56.031" v="531" actId="20577"/>
          <ac:spMkLst>
            <pc:docMk/>
            <pc:sldMk cId="4023756978" sldId="263"/>
            <ac:spMk id="2" creationId="{89E6F9D7-A56F-562E-4371-D2C2CABD23F0}"/>
          </ac:spMkLst>
        </pc:spChg>
        <pc:spChg chg="del">
          <ac:chgData name="Carlos Alvarez H." userId="b51ed81b6170e6e1" providerId="LiveId" clId="{38248946-657B-4331-BB0D-6FFEBFCE8538}" dt="2024-07-11T19:28:44.066" v="439" actId="478"/>
          <ac:spMkLst>
            <pc:docMk/>
            <pc:sldMk cId="4023756978" sldId="263"/>
            <ac:spMk id="5" creationId="{1F38DDB4-1034-EA9B-9BFC-853C9083662C}"/>
          </ac:spMkLst>
        </pc:spChg>
        <pc:spChg chg="del">
          <ac:chgData name="Carlos Alvarez H." userId="b51ed81b6170e6e1" providerId="LiveId" clId="{38248946-657B-4331-BB0D-6FFEBFCE8538}" dt="2024-07-11T19:28:44.066" v="439" actId="478"/>
          <ac:spMkLst>
            <pc:docMk/>
            <pc:sldMk cId="4023756978" sldId="263"/>
            <ac:spMk id="6" creationId="{19F99FCF-A25D-A6B1-15FD-C14AE2AA55A7}"/>
          </ac:spMkLst>
        </pc:spChg>
        <pc:spChg chg="del">
          <ac:chgData name="Carlos Alvarez H." userId="b51ed81b6170e6e1" providerId="LiveId" clId="{38248946-657B-4331-BB0D-6FFEBFCE8538}" dt="2024-07-11T19:28:44.066" v="439" actId="478"/>
          <ac:spMkLst>
            <pc:docMk/>
            <pc:sldMk cId="4023756978" sldId="263"/>
            <ac:spMk id="7" creationId="{2644E4BB-0CE9-134B-0CCA-C04E38065955}"/>
          </ac:spMkLst>
        </pc:spChg>
        <pc:spChg chg="del">
          <ac:chgData name="Carlos Alvarez H." userId="b51ed81b6170e6e1" providerId="LiveId" clId="{38248946-657B-4331-BB0D-6FFEBFCE8538}" dt="2024-07-11T19:28:44.066" v="439" actId="478"/>
          <ac:spMkLst>
            <pc:docMk/>
            <pc:sldMk cId="4023756978" sldId="263"/>
            <ac:spMk id="9" creationId="{33C29CF0-ECB4-E48F-B120-91C74B7F2B75}"/>
          </ac:spMkLst>
        </pc:spChg>
        <pc:spChg chg="del">
          <ac:chgData name="Carlos Alvarez H." userId="b51ed81b6170e6e1" providerId="LiveId" clId="{38248946-657B-4331-BB0D-6FFEBFCE8538}" dt="2024-07-11T19:28:44.066" v="439" actId="478"/>
          <ac:spMkLst>
            <pc:docMk/>
            <pc:sldMk cId="4023756978" sldId="263"/>
            <ac:spMk id="11" creationId="{726CF179-8573-AE91-8646-B075AF7B5263}"/>
          </ac:spMkLst>
        </pc:spChg>
        <pc:spChg chg="del">
          <ac:chgData name="Carlos Alvarez H." userId="b51ed81b6170e6e1" providerId="LiveId" clId="{38248946-657B-4331-BB0D-6FFEBFCE8538}" dt="2024-07-11T19:28:44.066" v="439" actId="478"/>
          <ac:spMkLst>
            <pc:docMk/>
            <pc:sldMk cId="4023756978" sldId="263"/>
            <ac:spMk id="13" creationId="{70000333-2913-031F-804A-1FA64506CEB2}"/>
          </ac:spMkLst>
        </pc:spChg>
        <pc:picChg chg="del">
          <ac:chgData name="Carlos Alvarez H." userId="b51ed81b6170e6e1" providerId="LiveId" clId="{38248946-657B-4331-BB0D-6FFEBFCE8538}" dt="2024-07-11T19:28:41.412" v="438" actId="478"/>
          <ac:picMkLst>
            <pc:docMk/>
            <pc:sldMk cId="4023756978" sldId="263"/>
            <ac:picMk id="4" creationId="{B46677CE-112B-249D-24E9-B735CCECB1AB}"/>
          </ac:picMkLst>
        </pc:picChg>
      </pc:sldChg>
      <pc:sldChg chg="addSp delSp modSp new del mod ord setBg">
        <pc:chgData name="Carlos Alvarez H." userId="b51ed81b6170e6e1" providerId="LiveId" clId="{38248946-657B-4331-BB0D-6FFEBFCE8538}" dt="2024-07-11T20:07:54.518" v="1219" actId="47"/>
        <pc:sldMkLst>
          <pc:docMk/>
          <pc:sldMk cId="3332427048" sldId="264"/>
        </pc:sldMkLst>
        <pc:spChg chg="mod">
          <ac:chgData name="Carlos Alvarez H." userId="b51ed81b6170e6e1" providerId="LiveId" clId="{38248946-657B-4331-BB0D-6FFEBFCE8538}" dt="2024-07-11T19:37:28.368" v="514" actId="20577"/>
          <ac:spMkLst>
            <pc:docMk/>
            <pc:sldMk cId="3332427048" sldId="264"/>
            <ac:spMk id="2" creationId="{4A8AC7ED-96B0-896C-3900-6B0039DA2947}"/>
          </ac:spMkLst>
        </pc:spChg>
        <pc:spChg chg="mo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3" creationId="{61897059-6928-51EC-C165-2A32C47900D0}"/>
          </ac:spMkLst>
        </pc:spChg>
        <pc:spChg chg="add del">
          <ac:chgData name="Carlos Alvarez H." userId="b51ed81b6170e6e1" providerId="LiveId" clId="{38248946-657B-4331-BB0D-6FFEBFCE8538}" dt="2024-07-11T19:35:56.166" v="454" actId="26606"/>
          <ac:spMkLst>
            <pc:docMk/>
            <pc:sldMk cId="3332427048" sldId="264"/>
            <ac:spMk id="8" creationId="{6F5A5072-7B47-4D32-B52A-4EBBF590B8A5}"/>
          </ac:spMkLst>
        </pc:spChg>
        <pc:spChg chg="add del">
          <ac:chgData name="Carlos Alvarez H." userId="b51ed81b6170e6e1" providerId="LiveId" clId="{38248946-657B-4331-BB0D-6FFEBFCE8538}" dt="2024-07-11T19:35:56.166" v="454" actId="26606"/>
          <ac:spMkLst>
            <pc:docMk/>
            <pc:sldMk cId="3332427048" sldId="264"/>
            <ac:spMk id="10" creationId="{9715DAF0-AE1B-46C9-8A6B-DB2AA05AB91D}"/>
          </ac:spMkLst>
        </pc:spChg>
        <pc:spChg chg="add del">
          <ac:chgData name="Carlos Alvarez H." userId="b51ed81b6170e6e1" providerId="LiveId" clId="{38248946-657B-4331-BB0D-6FFEBFCE8538}" dt="2024-07-11T19:35:56.166" v="454" actId="26606"/>
          <ac:spMkLst>
            <pc:docMk/>
            <pc:sldMk cId="3332427048" sldId="264"/>
            <ac:spMk id="12" creationId="{6016219D-510E-4184-9090-6D5578A87BD1}"/>
          </ac:spMkLst>
        </pc:spChg>
        <pc:spChg chg="add del">
          <ac:chgData name="Carlos Alvarez H." userId="b51ed81b6170e6e1" providerId="LiveId" clId="{38248946-657B-4331-BB0D-6FFEBFCE8538}" dt="2024-07-11T19:35:56.166" v="454" actId="26606"/>
          <ac:spMkLst>
            <pc:docMk/>
            <pc:sldMk cId="3332427048" sldId="264"/>
            <ac:spMk id="14" creationId="{AFF4A713-7B75-4B21-90D7-5AB19547C728}"/>
          </ac:spMkLst>
        </pc:spChg>
        <pc:spChg chg="add del">
          <ac:chgData name="Carlos Alvarez H." userId="b51ed81b6170e6e1" providerId="LiveId" clId="{38248946-657B-4331-BB0D-6FFEBFCE8538}" dt="2024-07-11T19:35:56.166" v="454" actId="26606"/>
          <ac:spMkLst>
            <pc:docMk/>
            <pc:sldMk cId="3332427048" sldId="264"/>
            <ac:spMk id="16" creationId="{DC631C0B-6DA6-4E57-8231-CE32B3434A7E}"/>
          </ac:spMkLst>
        </pc:spChg>
        <pc:spChg chg="add del">
          <ac:chgData name="Carlos Alvarez H." userId="b51ed81b6170e6e1" providerId="LiveId" clId="{38248946-657B-4331-BB0D-6FFEBFCE8538}" dt="2024-07-11T19:35:56.166" v="454" actId="26606"/>
          <ac:spMkLst>
            <pc:docMk/>
            <pc:sldMk cId="3332427048" sldId="264"/>
            <ac:spMk id="18" creationId="{C29501E6-A978-4A61-9689-9085AF97A53A}"/>
          </ac:spMkLst>
        </pc:spChg>
        <pc:spChg chg="ad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20" creationId="{B5A1B09C-1565-46F8-B70F-621C5EB48A09}"/>
          </ac:spMkLst>
        </pc:spChg>
        <pc:spChg chg="ad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21" creationId="{577D6B2E-37A3-429E-A37C-F30ED6487282}"/>
          </ac:spMkLst>
        </pc:spChg>
        <pc:spChg chg="ad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22" creationId="{8C516CC8-80AC-446C-A56E-9F54B7210402}"/>
          </ac:spMkLst>
        </pc:spChg>
        <pc:spChg chg="ad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23" creationId="{5CEAD642-85CF-4750-8432-7C80C901F001}"/>
          </ac:spMkLst>
        </pc:spChg>
        <pc:spChg chg="ad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24" creationId="{FA33EEAE-15D5-4119-8C1E-89D943F911EF}"/>
          </ac:spMkLst>
        </pc:spChg>
        <pc:spChg chg="ad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25" creationId="{730D8B3B-9B80-4025-B934-26DC7D7CD231}"/>
          </ac:spMkLst>
        </pc:spChg>
        <pc:spChg chg="ad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26" creationId="{1064D5D5-227B-4F66-9AEA-46F570E793BD}"/>
          </ac:spMkLst>
        </pc:spChg>
        <pc:spChg chg="add">
          <ac:chgData name="Carlos Alvarez H." userId="b51ed81b6170e6e1" providerId="LiveId" clId="{38248946-657B-4331-BB0D-6FFEBFCE8538}" dt="2024-07-11T19:35:56.192" v="455" actId="26606"/>
          <ac:spMkLst>
            <pc:docMk/>
            <pc:sldMk cId="3332427048" sldId="264"/>
            <ac:spMk id="27" creationId="{646B67A4-D328-4747-A82B-65E84FA46368}"/>
          </ac:spMkLst>
        </pc:spChg>
      </pc:sldChg>
      <pc:sldChg chg="addSp modSp new mod setBg">
        <pc:chgData name="Carlos Alvarez H." userId="b51ed81b6170e6e1" providerId="LiveId" clId="{38248946-657B-4331-BB0D-6FFEBFCE8538}" dt="2024-07-15T21:41:22.267" v="2422" actId="20577"/>
        <pc:sldMkLst>
          <pc:docMk/>
          <pc:sldMk cId="1187609738" sldId="265"/>
        </pc:sldMkLst>
        <pc:spChg chg="mod">
          <ac:chgData name="Carlos Alvarez H." userId="b51ed81b6170e6e1" providerId="LiveId" clId="{38248946-657B-4331-BB0D-6FFEBFCE8538}" dt="2024-07-11T19:39:06.926" v="607" actId="26606"/>
          <ac:spMkLst>
            <pc:docMk/>
            <pc:sldMk cId="1187609738" sldId="265"/>
            <ac:spMk id="2" creationId="{16F26EFC-B5FE-FDCD-88A3-A46D60861988}"/>
          </ac:spMkLst>
        </pc:spChg>
        <pc:spChg chg="mod">
          <ac:chgData name="Carlos Alvarez H." userId="b51ed81b6170e6e1" providerId="LiveId" clId="{38248946-657B-4331-BB0D-6FFEBFCE8538}" dt="2024-07-11T20:06:48.786" v="1217" actId="27636"/>
          <ac:spMkLst>
            <pc:docMk/>
            <pc:sldMk cId="1187609738" sldId="265"/>
            <ac:spMk id="3" creationId="{0C0FF87B-A7B7-AB6A-BED3-03F550DA735B}"/>
          </ac:spMkLst>
        </pc:spChg>
        <pc:spChg chg="add mod">
          <ac:chgData name="Carlos Alvarez H." userId="b51ed81b6170e6e1" providerId="LiveId" clId="{38248946-657B-4331-BB0D-6FFEBFCE8538}" dt="2024-07-11T20:06:53.933" v="1218" actId="1076"/>
          <ac:spMkLst>
            <pc:docMk/>
            <pc:sldMk cId="1187609738" sldId="265"/>
            <ac:spMk id="4" creationId="{E10DB9AE-D049-45F3-43C1-2130E4FD5C88}"/>
          </ac:spMkLst>
        </pc:spChg>
        <pc:spChg chg="add mod">
          <ac:chgData name="Carlos Alvarez H." userId="b51ed81b6170e6e1" providerId="LiveId" clId="{38248946-657B-4331-BB0D-6FFEBFCE8538}" dt="2024-07-15T21:41:22.267" v="2422" actId="20577"/>
          <ac:spMkLst>
            <pc:docMk/>
            <pc:sldMk cId="1187609738" sldId="265"/>
            <ac:spMk id="5" creationId="{C7A15E7F-2648-85D5-3451-C16B72FC69E4}"/>
          </ac:spMkLst>
        </pc:spChg>
        <pc:spChg chg="add">
          <ac:chgData name="Carlos Alvarez H." userId="b51ed81b6170e6e1" providerId="LiveId" clId="{38248946-657B-4331-BB0D-6FFEBFCE8538}" dt="2024-07-11T19:39:06.926" v="607" actId="26606"/>
          <ac:spMkLst>
            <pc:docMk/>
            <pc:sldMk cId="1187609738" sldId="265"/>
            <ac:spMk id="8" creationId="{1B15ED52-F352-441B-82BF-E0EA34836D08}"/>
          </ac:spMkLst>
        </pc:spChg>
        <pc:spChg chg="add">
          <ac:chgData name="Carlos Alvarez H." userId="b51ed81b6170e6e1" providerId="LiveId" clId="{38248946-657B-4331-BB0D-6FFEBFCE8538}" dt="2024-07-11T19:39:06.926" v="607" actId="26606"/>
          <ac:spMkLst>
            <pc:docMk/>
            <pc:sldMk cId="1187609738" sldId="265"/>
            <ac:spMk id="10" creationId="{3B2E3793-BFE6-45A2-9B7B-E18844431C99}"/>
          </ac:spMkLst>
        </pc:spChg>
        <pc:spChg chg="add">
          <ac:chgData name="Carlos Alvarez H." userId="b51ed81b6170e6e1" providerId="LiveId" clId="{38248946-657B-4331-BB0D-6FFEBFCE8538}" dt="2024-07-11T19:39:06.926" v="607" actId="26606"/>
          <ac:spMkLst>
            <pc:docMk/>
            <pc:sldMk cId="1187609738" sldId="265"/>
            <ac:spMk id="12" creationId="{BC4C4868-CB8F-4AF9-9CDB-8108F2C19B67}"/>
          </ac:spMkLst>
        </pc:spChg>
        <pc:spChg chg="add">
          <ac:chgData name="Carlos Alvarez H." userId="b51ed81b6170e6e1" providerId="LiveId" clId="{38248946-657B-4331-BB0D-6FFEBFCE8538}" dt="2024-07-11T19:39:06.926" v="607" actId="26606"/>
          <ac:spMkLst>
            <pc:docMk/>
            <pc:sldMk cId="1187609738" sldId="265"/>
            <ac:spMk id="14" creationId="{375E0459-6403-40CD-989D-56A4407CA12E}"/>
          </ac:spMkLst>
        </pc:spChg>
        <pc:spChg chg="add">
          <ac:chgData name="Carlos Alvarez H." userId="b51ed81b6170e6e1" providerId="LiveId" clId="{38248946-657B-4331-BB0D-6FFEBFCE8538}" dt="2024-07-11T19:39:06.926" v="607" actId="26606"/>
          <ac:spMkLst>
            <pc:docMk/>
            <pc:sldMk cId="1187609738" sldId="265"/>
            <ac:spMk id="16" creationId="{53E5B1A8-3AC9-4BD1-9BBC-78CA94F2D1BA}"/>
          </ac:spMkLst>
        </pc:spChg>
      </pc:sldChg>
      <pc:sldChg chg="delSp modSp add mod">
        <pc:chgData name="Carlos Alvarez H." userId="b51ed81b6170e6e1" providerId="LiveId" clId="{38248946-657B-4331-BB0D-6FFEBFCE8538}" dt="2024-07-15T19:45:07.743" v="2283" actId="6549"/>
        <pc:sldMkLst>
          <pc:docMk/>
          <pc:sldMk cId="1687860412" sldId="266"/>
        </pc:sldMkLst>
        <pc:spChg chg="mod">
          <ac:chgData name="Carlos Alvarez H." userId="b51ed81b6170e6e1" providerId="LiveId" clId="{38248946-657B-4331-BB0D-6FFEBFCE8538}" dt="2024-07-11T20:08:21.646" v="1223" actId="20577"/>
          <ac:spMkLst>
            <pc:docMk/>
            <pc:sldMk cId="1687860412" sldId="266"/>
            <ac:spMk id="2" creationId="{16F26EFC-B5FE-FDCD-88A3-A46D60861988}"/>
          </ac:spMkLst>
        </pc:spChg>
        <pc:spChg chg="mod">
          <ac:chgData name="Carlos Alvarez H." userId="b51ed81b6170e6e1" providerId="LiveId" clId="{38248946-657B-4331-BB0D-6FFEBFCE8538}" dt="2024-07-15T19:45:07.743" v="2283" actId="6549"/>
          <ac:spMkLst>
            <pc:docMk/>
            <pc:sldMk cId="1687860412" sldId="266"/>
            <ac:spMk id="3" creationId="{0C0FF87B-A7B7-AB6A-BED3-03F550DA735B}"/>
          </ac:spMkLst>
        </pc:spChg>
        <pc:spChg chg="del">
          <ac:chgData name="Carlos Alvarez H." userId="b51ed81b6170e6e1" providerId="LiveId" clId="{38248946-657B-4331-BB0D-6FFEBFCE8538}" dt="2024-07-12T00:32:13.586" v="1514" actId="478"/>
          <ac:spMkLst>
            <pc:docMk/>
            <pc:sldMk cId="1687860412" sldId="266"/>
            <ac:spMk id="4" creationId="{E10DB9AE-D049-45F3-43C1-2130E4FD5C88}"/>
          </ac:spMkLst>
        </pc:spChg>
        <pc:spChg chg="mod">
          <ac:chgData name="Carlos Alvarez H." userId="b51ed81b6170e6e1" providerId="LiveId" clId="{38248946-657B-4331-BB0D-6FFEBFCE8538}" dt="2024-07-12T00:38:58.402" v="1852" actId="14100"/>
          <ac:spMkLst>
            <pc:docMk/>
            <pc:sldMk cId="1687860412" sldId="266"/>
            <ac:spMk id="5" creationId="{C7A15E7F-2648-85D5-3451-C16B72FC69E4}"/>
          </ac:spMkLst>
        </pc:spChg>
      </pc:sldChg>
      <pc:sldChg chg="modSp add mod">
        <pc:chgData name="Carlos Alvarez H." userId="b51ed81b6170e6e1" providerId="LiveId" clId="{38248946-657B-4331-BB0D-6FFEBFCE8538}" dt="2024-07-15T23:55:01.209" v="2806" actId="20577"/>
        <pc:sldMkLst>
          <pc:docMk/>
          <pc:sldMk cId="2312603771" sldId="267"/>
        </pc:sldMkLst>
        <pc:spChg chg="mod">
          <ac:chgData name="Carlos Alvarez H." userId="b51ed81b6170e6e1" providerId="LiveId" clId="{38248946-657B-4331-BB0D-6FFEBFCE8538}" dt="2024-07-12T00:39:40.931" v="1854" actId="20577"/>
          <ac:spMkLst>
            <pc:docMk/>
            <pc:sldMk cId="2312603771" sldId="267"/>
            <ac:spMk id="2" creationId="{16F26EFC-B5FE-FDCD-88A3-A46D60861988}"/>
          </ac:spMkLst>
        </pc:spChg>
        <pc:spChg chg="mod">
          <ac:chgData name="Carlos Alvarez H." userId="b51ed81b6170e6e1" providerId="LiveId" clId="{38248946-657B-4331-BB0D-6FFEBFCE8538}" dt="2024-07-12T00:47:50.475" v="2046" actId="6549"/>
          <ac:spMkLst>
            <pc:docMk/>
            <pc:sldMk cId="2312603771" sldId="267"/>
            <ac:spMk id="3" creationId="{0C0FF87B-A7B7-AB6A-BED3-03F550DA735B}"/>
          </ac:spMkLst>
        </pc:spChg>
        <pc:spChg chg="mod">
          <ac:chgData name="Carlos Alvarez H." userId="b51ed81b6170e6e1" providerId="LiveId" clId="{38248946-657B-4331-BB0D-6FFEBFCE8538}" dt="2024-07-15T23:55:01.209" v="2806" actId="20577"/>
          <ac:spMkLst>
            <pc:docMk/>
            <pc:sldMk cId="2312603771" sldId="267"/>
            <ac:spMk id="5" creationId="{C7A15E7F-2648-85D5-3451-C16B72FC69E4}"/>
          </ac:spMkLst>
        </pc:spChg>
      </pc:sldChg>
      <pc:sldChg chg="addSp delSp modSp add mod modAnim">
        <pc:chgData name="Carlos Alvarez H." userId="b51ed81b6170e6e1" providerId="LiveId" clId="{38248946-657B-4331-BB0D-6FFEBFCE8538}" dt="2024-07-15T21:23:46.741" v="2393"/>
        <pc:sldMkLst>
          <pc:docMk/>
          <pc:sldMk cId="843746535" sldId="268"/>
        </pc:sldMkLst>
        <pc:spChg chg="del">
          <ac:chgData name="Carlos Alvarez H." userId="b51ed81b6170e6e1" providerId="LiveId" clId="{38248946-657B-4331-BB0D-6FFEBFCE8538}" dt="2024-07-15T21:13:34.120" v="2285" actId="478"/>
          <ac:spMkLst>
            <pc:docMk/>
            <pc:sldMk cId="843746535" sldId="268"/>
            <ac:spMk id="3" creationId="{0C0FF87B-A7B7-AB6A-BED3-03F550DA735B}"/>
          </ac:spMkLst>
        </pc:spChg>
        <pc:spChg chg="del">
          <ac:chgData name="Carlos Alvarez H." userId="b51ed81b6170e6e1" providerId="LiveId" clId="{38248946-657B-4331-BB0D-6FFEBFCE8538}" dt="2024-07-15T21:13:34.120" v="2285" actId="478"/>
          <ac:spMkLst>
            <pc:docMk/>
            <pc:sldMk cId="843746535" sldId="268"/>
            <ac:spMk id="4" creationId="{E10DB9AE-D049-45F3-43C1-2130E4FD5C88}"/>
          </ac:spMkLst>
        </pc:spChg>
        <pc:spChg chg="del">
          <ac:chgData name="Carlos Alvarez H." userId="b51ed81b6170e6e1" providerId="LiveId" clId="{38248946-657B-4331-BB0D-6FFEBFCE8538}" dt="2024-07-15T21:13:34.120" v="2285" actId="478"/>
          <ac:spMkLst>
            <pc:docMk/>
            <pc:sldMk cId="843746535" sldId="268"/>
            <ac:spMk id="5" creationId="{C7A15E7F-2648-85D5-3451-C16B72FC69E4}"/>
          </ac:spMkLst>
        </pc:spChg>
        <pc:spChg chg="add del mod">
          <ac:chgData name="Carlos Alvarez H." userId="b51ed81b6170e6e1" providerId="LiveId" clId="{38248946-657B-4331-BB0D-6FFEBFCE8538}" dt="2024-07-15T21:13:38.556" v="2286" actId="478"/>
          <ac:spMkLst>
            <pc:docMk/>
            <pc:sldMk cId="843746535" sldId="268"/>
            <ac:spMk id="7" creationId="{A68B9885-8CDF-E26B-E50B-D1B0A70830F4}"/>
          </ac:spMkLst>
        </pc:spChg>
        <pc:spChg chg="add mod">
          <ac:chgData name="Carlos Alvarez H." userId="b51ed81b6170e6e1" providerId="LiveId" clId="{38248946-657B-4331-BB0D-6FFEBFCE8538}" dt="2024-07-15T21:18:42.444" v="2347" actId="1582"/>
          <ac:spMkLst>
            <pc:docMk/>
            <pc:sldMk cId="843746535" sldId="268"/>
            <ac:spMk id="15" creationId="{200D1E1D-9D8D-21E2-9547-6DA5EDC131D8}"/>
          </ac:spMkLst>
        </pc:spChg>
        <pc:spChg chg="add mod">
          <ac:chgData name="Carlos Alvarez H." userId="b51ed81b6170e6e1" providerId="LiveId" clId="{38248946-657B-4331-BB0D-6FFEBFCE8538}" dt="2024-07-15T21:19:46.734" v="2357" actId="1076"/>
          <ac:spMkLst>
            <pc:docMk/>
            <pc:sldMk cId="843746535" sldId="268"/>
            <ac:spMk id="18" creationId="{C062D747-1353-07CF-5627-812578F951A0}"/>
          </ac:spMkLst>
        </pc:spChg>
        <pc:spChg chg="add mod">
          <ac:chgData name="Carlos Alvarez H." userId="b51ed81b6170e6e1" providerId="LiveId" clId="{38248946-657B-4331-BB0D-6FFEBFCE8538}" dt="2024-07-15T21:21:33.049" v="2372" actId="208"/>
          <ac:spMkLst>
            <pc:docMk/>
            <pc:sldMk cId="843746535" sldId="268"/>
            <ac:spMk id="20" creationId="{2BBE9A43-3D48-B6BE-3FA8-D17028C3942D}"/>
          </ac:spMkLst>
        </pc:spChg>
        <pc:spChg chg="add mod">
          <ac:chgData name="Carlos Alvarez H." userId="b51ed81b6170e6e1" providerId="LiveId" clId="{38248946-657B-4331-BB0D-6FFEBFCE8538}" dt="2024-07-15T21:17:15.333" v="2332" actId="693"/>
          <ac:spMkLst>
            <pc:docMk/>
            <pc:sldMk cId="843746535" sldId="268"/>
            <ac:spMk id="21" creationId="{89611E6C-F8BF-3E99-68ED-51810A932877}"/>
          </ac:spMkLst>
        </pc:spChg>
        <pc:spChg chg="add mod">
          <ac:chgData name="Carlos Alvarez H." userId="b51ed81b6170e6e1" providerId="LiveId" clId="{38248946-657B-4331-BB0D-6FFEBFCE8538}" dt="2024-07-15T21:17:23" v="2334" actId="1076"/>
          <ac:spMkLst>
            <pc:docMk/>
            <pc:sldMk cId="843746535" sldId="268"/>
            <ac:spMk id="22" creationId="{4DF6D72B-8B4D-DF95-6001-428DA01AD545}"/>
          </ac:spMkLst>
        </pc:spChg>
        <pc:spChg chg="add mod">
          <ac:chgData name="Carlos Alvarez H." userId="b51ed81b6170e6e1" providerId="LiveId" clId="{38248946-657B-4331-BB0D-6FFEBFCE8538}" dt="2024-07-15T21:21:33.049" v="2372" actId="208"/>
          <ac:spMkLst>
            <pc:docMk/>
            <pc:sldMk cId="843746535" sldId="268"/>
            <ac:spMk id="23" creationId="{F62AC0D8-9284-1BC4-21B3-A922FF9F2675}"/>
          </ac:spMkLst>
        </pc:spChg>
        <pc:spChg chg="add mod">
          <ac:chgData name="Carlos Alvarez H." userId="b51ed81b6170e6e1" providerId="LiveId" clId="{38248946-657B-4331-BB0D-6FFEBFCE8538}" dt="2024-07-15T21:22:46.036" v="2387" actId="208"/>
          <ac:spMkLst>
            <pc:docMk/>
            <pc:sldMk cId="843746535" sldId="268"/>
            <ac:spMk id="24" creationId="{24EDD85A-7B78-B523-2BB8-7CDDA903C02E}"/>
          </ac:spMkLst>
        </pc:spChg>
        <pc:spChg chg="add mod">
          <ac:chgData name="Carlos Alvarez H." userId="b51ed81b6170e6e1" providerId="LiveId" clId="{38248946-657B-4331-BB0D-6FFEBFCE8538}" dt="2024-07-15T21:22:24.918" v="2385" actId="1076"/>
          <ac:spMkLst>
            <pc:docMk/>
            <pc:sldMk cId="843746535" sldId="268"/>
            <ac:spMk id="33" creationId="{9FAD6D61-C506-43FA-C761-9E293EEF4409}"/>
          </ac:spMkLst>
        </pc:spChg>
        <pc:picChg chg="add mod">
          <ac:chgData name="Carlos Alvarez H." userId="b51ed81b6170e6e1" providerId="LiveId" clId="{38248946-657B-4331-BB0D-6FFEBFCE8538}" dt="2024-07-15T21:13:46.237" v="2289" actId="1076"/>
          <ac:picMkLst>
            <pc:docMk/>
            <pc:sldMk cId="843746535" sldId="268"/>
            <ac:picMk id="11" creationId="{DC2EB11F-C5C5-65DD-1990-E96A68082789}"/>
          </ac:picMkLst>
        </pc:picChg>
        <pc:cxnChg chg="add mod">
          <ac:chgData name="Carlos Alvarez H." userId="b51ed81b6170e6e1" providerId="LiveId" clId="{38248946-657B-4331-BB0D-6FFEBFCE8538}" dt="2024-07-15T21:18:16.467" v="2343" actId="693"/>
          <ac:cxnSpMkLst>
            <pc:docMk/>
            <pc:sldMk cId="843746535" sldId="268"/>
            <ac:cxnSpMk id="26" creationId="{5F378762-DB0C-9462-90AA-395EA40C8608}"/>
          </ac:cxnSpMkLst>
        </pc:cxnChg>
        <pc:cxnChg chg="add mod">
          <ac:chgData name="Carlos Alvarez H." userId="b51ed81b6170e6e1" providerId="LiveId" clId="{38248946-657B-4331-BB0D-6FFEBFCE8538}" dt="2024-07-15T21:20:08.549" v="2361" actId="693"/>
          <ac:cxnSpMkLst>
            <pc:docMk/>
            <pc:sldMk cId="843746535" sldId="268"/>
            <ac:cxnSpMk id="29" creationId="{A9E5F14E-FF22-214C-9101-E75D38C4F19B}"/>
          </ac:cxnSpMkLst>
        </pc:cxnChg>
        <pc:cxnChg chg="add mod">
          <ac:chgData name="Carlos Alvarez H." userId="b51ed81b6170e6e1" providerId="LiveId" clId="{38248946-657B-4331-BB0D-6FFEBFCE8538}" dt="2024-07-15T21:21:33.049" v="2372" actId="208"/>
          <ac:cxnSpMkLst>
            <pc:docMk/>
            <pc:sldMk cId="843746535" sldId="268"/>
            <ac:cxnSpMk id="31" creationId="{B4874109-F8C9-C578-408D-AFD48C35D330}"/>
          </ac:cxnSpMkLst>
        </pc:cxnChg>
        <pc:cxnChg chg="add mod">
          <ac:chgData name="Carlos Alvarez H." userId="b51ed81b6170e6e1" providerId="LiveId" clId="{38248946-657B-4331-BB0D-6FFEBFCE8538}" dt="2024-07-15T21:22:55.237" v="2388" actId="693"/>
          <ac:cxnSpMkLst>
            <pc:docMk/>
            <pc:sldMk cId="843746535" sldId="268"/>
            <ac:cxnSpMk id="35" creationId="{6247C45E-38C1-29A7-6F21-EF02E08973D7}"/>
          </ac:cxnSpMkLst>
        </pc:cxnChg>
      </pc:sldChg>
      <pc:sldChg chg="addSp delSp modSp add mod delAnim modAnim">
        <pc:chgData name="Carlos Alvarez H." userId="b51ed81b6170e6e1" providerId="LiveId" clId="{38248946-657B-4331-BB0D-6FFEBFCE8538}" dt="2024-07-15T23:52:15.185" v="2784"/>
        <pc:sldMkLst>
          <pc:docMk/>
          <pc:sldMk cId="1676971405" sldId="269"/>
        </pc:sldMkLst>
        <pc:spChg chg="mod">
          <ac:chgData name="Carlos Alvarez H." userId="b51ed81b6170e6e1" providerId="LiveId" clId="{38248946-657B-4331-BB0D-6FFEBFCE8538}" dt="2024-07-15T23:27:56.425" v="2607"/>
          <ac:spMkLst>
            <pc:docMk/>
            <pc:sldMk cId="1676971405" sldId="269"/>
            <ac:spMk id="2" creationId="{16F26EFC-B5FE-FDCD-88A3-A46D60861988}"/>
          </ac:spMkLst>
        </pc:spChg>
        <pc:spChg chg="del">
          <ac:chgData name="Carlos Alvarez H." userId="b51ed81b6170e6e1" providerId="LiveId" clId="{38248946-657B-4331-BB0D-6FFEBFCE8538}" dt="2024-07-15T21:41:48.669" v="2424" actId="478"/>
          <ac:spMkLst>
            <pc:docMk/>
            <pc:sldMk cId="1676971405" sldId="269"/>
            <ac:spMk id="3" creationId="{0C0FF87B-A7B7-AB6A-BED3-03F550DA735B}"/>
          </ac:spMkLst>
        </pc:spChg>
        <pc:spChg chg="del">
          <ac:chgData name="Carlos Alvarez H." userId="b51ed81b6170e6e1" providerId="LiveId" clId="{38248946-657B-4331-BB0D-6FFEBFCE8538}" dt="2024-07-15T21:41:48.669" v="2424" actId="478"/>
          <ac:spMkLst>
            <pc:docMk/>
            <pc:sldMk cId="1676971405" sldId="269"/>
            <ac:spMk id="5" creationId="{C7A15E7F-2648-85D5-3451-C16B72FC69E4}"/>
          </ac:spMkLst>
        </pc:spChg>
        <pc:spChg chg="add del mod">
          <ac:chgData name="Carlos Alvarez H." userId="b51ed81b6170e6e1" providerId="LiveId" clId="{38248946-657B-4331-BB0D-6FFEBFCE8538}" dt="2024-07-15T21:41:50.261" v="2425" actId="478"/>
          <ac:spMkLst>
            <pc:docMk/>
            <pc:sldMk cId="1676971405" sldId="269"/>
            <ac:spMk id="6" creationId="{F751294E-1C4E-285C-9D20-D1FED7EE9B92}"/>
          </ac:spMkLst>
        </pc:spChg>
        <pc:spChg chg="add del mod">
          <ac:chgData name="Carlos Alvarez H." userId="b51ed81b6170e6e1" providerId="LiveId" clId="{38248946-657B-4331-BB0D-6FFEBFCE8538}" dt="2024-07-15T23:29:15.639" v="2614" actId="478"/>
          <ac:spMkLst>
            <pc:docMk/>
            <pc:sldMk cId="1676971405" sldId="269"/>
            <ac:spMk id="11" creationId="{7F88CA1F-3DB1-719B-4650-DAA1BAC34846}"/>
          </ac:spMkLst>
        </pc:spChg>
        <pc:spChg chg="add del mod">
          <ac:chgData name="Carlos Alvarez H." userId="b51ed81b6170e6e1" providerId="LiveId" clId="{38248946-657B-4331-BB0D-6FFEBFCE8538}" dt="2024-07-15T21:51:57.759" v="2463" actId="478"/>
          <ac:spMkLst>
            <pc:docMk/>
            <pc:sldMk cId="1676971405" sldId="269"/>
            <ac:spMk id="13" creationId="{7C011503-72F6-07DD-389E-F3346E931757}"/>
          </ac:spMkLst>
        </pc:spChg>
        <pc:spChg chg="add del mod">
          <ac:chgData name="Carlos Alvarez H." userId="b51ed81b6170e6e1" providerId="LiveId" clId="{38248946-657B-4331-BB0D-6FFEBFCE8538}" dt="2024-07-15T23:29:15.639" v="2614" actId="478"/>
          <ac:spMkLst>
            <pc:docMk/>
            <pc:sldMk cId="1676971405" sldId="269"/>
            <ac:spMk id="15" creationId="{4B3264F8-2126-B372-BC94-0B11DD04D8B4}"/>
          </ac:spMkLst>
        </pc:spChg>
        <pc:spChg chg="add del mod">
          <ac:chgData name="Carlos Alvarez H." userId="b51ed81b6170e6e1" providerId="LiveId" clId="{38248946-657B-4331-BB0D-6FFEBFCE8538}" dt="2024-07-15T21:52:00.274" v="2465" actId="478"/>
          <ac:spMkLst>
            <pc:docMk/>
            <pc:sldMk cId="1676971405" sldId="269"/>
            <ac:spMk id="17" creationId="{AB91619B-A452-B477-BF13-07CFE3485838}"/>
          </ac:spMkLst>
        </pc:spChg>
        <pc:spChg chg="add del mod">
          <ac:chgData name="Carlos Alvarez H." userId="b51ed81b6170e6e1" providerId="LiveId" clId="{38248946-657B-4331-BB0D-6FFEBFCE8538}" dt="2024-07-15T23:29:15.639" v="2614" actId="478"/>
          <ac:spMkLst>
            <pc:docMk/>
            <pc:sldMk cId="1676971405" sldId="269"/>
            <ac:spMk id="20" creationId="{766B51DF-4C2A-F582-EB6D-A014AD3A1DF4}"/>
          </ac:spMkLst>
        </pc:spChg>
        <pc:spChg chg="add del mod">
          <ac:chgData name="Carlos Alvarez H." userId="b51ed81b6170e6e1" providerId="LiveId" clId="{38248946-657B-4331-BB0D-6FFEBFCE8538}" dt="2024-07-15T23:29:15.639" v="2614" actId="478"/>
          <ac:spMkLst>
            <pc:docMk/>
            <pc:sldMk cId="1676971405" sldId="269"/>
            <ac:spMk id="21" creationId="{319DFD38-C234-25A1-0CB7-E1DD18D46EC2}"/>
          </ac:spMkLst>
        </pc:spChg>
        <pc:spChg chg="add del mod">
          <ac:chgData name="Carlos Alvarez H." userId="b51ed81b6170e6e1" providerId="LiveId" clId="{38248946-657B-4331-BB0D-6FFEBFCE8538}" dt="2024-07-15T23:29:15.639" v="2614" actId="478"/>
          <ac:spMkLst>
            <pc:docMk/>
            <pc:sldMk cId="1676971405" sldId="269"/>
            <ac:spMk id="23" creationId="{C1B44741-A166-00A0-E98B-C0664A669593}"/>
          </ac:spMkLst>
        </pc:spChg>
        <pc:spChg chg="add del mod">
          <ac:chgData name="Carlos Alvarez H." userId="b51ed81b6170e6e1" providerId="LiveId" clId="{38248946-657B-4331-BB0D-6FFEBFCE8538}" dt="2024-07-15T23:29:15.639" v="2614" actId="478"/>
          <ac:spMkLst>
            <pc:docMk/>
            <pc:sldMk cId="1676971405" sldId="269"/>
            <ac:spMk id="24" creationId="{7692D20C-0FB9-23C1-6DAF-E73D40B1F46D}"/>
          </ac:spMkLst>
        </pc:spChg>
        <pc:spChg chg="add del mod">
          <ac:chgData name="Carlos Alvarez H." userId="b51ed81b6170e6e1" providerId="LiveId" clId="{38248946-657B-4331-BB0D-6FFEBFCE8538}" dt="2024-07-15T23:29:15.639" v="2614" actId="478"/>
          <ac:spMkLst>
            <pc:docMk/>
            <pc:sldMk cId="1676971405" sldId="269"/>
            <ac:spMk id="26" creationId="{8CDA0DE7-536A-2821-8C8D-AAD26BA21BD1}"/>
          </ac:spMkLst>
        </pc:spChg>
        <pc:spChg chg="add del mod">
          <ac:chgData name="Carlos Alvarez H." userId="b51ed81b6170e6e1" providerId="LiveId" clId="{38248946-657B-4331-BB0D-6FFEBFCE8538}" dt="2024-07-15T23:29:15.639" v="2614" actId="478"/>
          <ac:spMkLst>
            <pc:docMk/>
            <pc:sldMk cId="1676971405" sldId="269"/>
            <ac:spMk id="28" creationId="{6DB6F371-6281-6353-2EEF-F3F00CAEB0F8}"/>
          </ac:spMkLst>
        </pc:spChg>
        <pc:spChg chg="add mod">
          <ac:chgData name="Carlos Alvarez H." userId="b51ed81b6170e6e1" providerId="LiveId" clId="{38248946-657B-4331-BB0D-6FFEBFCE8538}" dt="2024-07-15T23:31:54.470" v="2641" actId="693"/>
          <ac:spMkLst>
            <pc:docMk/>
            <pc:sldMk cId="1676971405" sldId="269"/>
            <ac:spMk id="36" creationId="{414CA444-722E-6F1B-F79B-AEFEB1CD9E4B}"/>
          </ac:spMkLst>
        </pc:spChg>
        <pc:spChg chg="add mod">
          <ac:chgData name="Carlos Alvarez H." userId="b51ed81b6170e6e1" providerId="LiveId" clId="{38248946-657B-4331-BB0D-6FFEBFCE8538}" dt="2024-07-15T23:31:29.615" v="2638" actId="1036"/>
          <ac:spMkLst>
            <pc:docMk/>
            <pc:sldMk cId="1676971405" sldId="269"/>
            <ac:spMk id="37" creationId="{BF2F84FD-82F7-6494-D785-8B6B60785E5C}"/>
          </ac:spMkLst>
        </pc:spChg>
        <pc:spChg chg="add del mod">
          <ac:chgData name="Carlos Alvarez H." userId="b51ed81b6170e6e1" providerId="LiveId" clId="{38248946-657B-4331-BB0D-6FFEBFCE8538}" dt="2024-07-15T23:33:06.964" v="2660" actId="478"/>
          <ac:spMkLst>
            <pc:docMk/>
            <pc:sldMk cId="1676971405" sldId="269"/>
            <ac:spMk id="41" creationId="{02BDEF72-EB37-16FD-C512-0EEFEB55AF2F}"/>
          </ac:spMkLst>
        </pc:spChg>
        <pc:spChg chg="add mod">
          <ac:chgData name="Carlos Alvarez H." userId="b51ed81b6170e6e1" providerId="LiveId" clId="{38248946-657B-4331-BB0D-6FFEBFCE8538}" dt="2024-07-15T23:32:27.413" v="2657" actId="1038"/>
          <ac:spMkLst>
            <pc:docMk/>
            <pc:sldMk cId="1676971405" sldId="269"/>
            <ac:spMk id="42" creationId="{054AF077-98C6-033E-591F-D89261772F00}"/>
          </ac:spMkLst>
        </pc:spChg>
        <pc:spChg chg="add mod">
          <ac:chgData name="Carlos Alvarez H." userId="b51ed81b6170e6e1" providerId="LiveId" clId="{38248946-657B-4331-BB0D-6FFEBFCE8538}" dt="2024-07-15T23:33:45.302" v="2675" actId="14100"/>
          <ac:spMkLst>
            <pc:docMk/>
            <pc:sldMk cId="1676971405" sldId="269"/>
            <ac:spMk id="44" creationId="{D89991D0-A783-3441-57B8-830B7BDFE26B}"/>
          </ac:spMkLst>
        </pc:spChg>
        <pc:spChg chg="add mod">
          <ac:chgData name="Carlos Alvarez H." userId="b51ed81b6170e6e1" providerId="LiveId" clId="{38248946-657B-4331-BB0D-6FFEBFCE8538}" dt="2024-07-15T23:46:49.933" v="2709" actId="1076"/>
          <ac:spMkLst>
            <pc:docMk/>
            <pc:sldMk cId="1676971405" sldId="269"/>
            <ac:spMk id="46" creationId="{A5AD7286-9273-5D34-DED4-F6846259FCF0}"/>
          </ac:spMkLst>
        </pc:spChg>
        <pc:spChg chg="add mod">
          <ac:chgData name="Carlos Alvarez H." userId="b51ed81b6170e6e1" providerId="LiveId" clId="{38248946-657B-4331-BB0D-6FFEBFCE8538}" dt="2024-07-15T23:46:47.714" v="2708" actId="1076"/>
          <ac:spMkLst>
            <pc:docMk/>
            <pc:sldMk cId="1676971405" sldId="269"/>
            <ac:spMk id="48" creationId="{6B461183-78D0-53F2-6B5F-17E7F4317E5B}"/>
          </ac:spMkLst>
        </pc:spChg>
        <pc:spChg chg="add mod">
          <ac:chgData name="Carlos Alvarez H." userId="b51ed81b6170e6e1" providerId="LiveId" clId="{38248946-657B-4331-BB0D-6FFEBFCE8538}" dt="2024-07-15T23:48:16.656" v="2727" actId="693"/>
          <ac:spMkLst>
            <pc:docMk/>
            <pc:sldMk cId="1676971405" sldId="269"/>
            <ac:spMk id="55" creationId="{36513F9D-7BA5-74F8-0736-CC6ABC07DFD7}"/>
          </ac:spMkLst>
        </pc:spChg>
        <pc:spChg chg="add mod">
          <ac:chgData name="Carlos Alvarez H." userId="b51ed81b6170e6e1" providerId="LiveId" clId="{38248946-657B-4331-BB0D-6FFEBFCE8538}" dt="2024-07-15T23:47:30.240" v="2720" actId="1076"/>
          <ac:spMkLst>
            <pc:docMk/>
            <pc:sldMk cId="1676971405" sldId="269"/>
            <ac:spMk id="56" creationId="{5920E95A-51C6-1471-3199-B50C413E8EAD}"/>
          </ac:spMkLst>
        </pc:spChg>
        <pc:spChg chg="add mod">
          <ac:chgData name="Carlos Alvarez H." userId="b51ed81b6170e6e1" providerId="LiveId" clId="{38248946-657B-4331-BB0D-6FFEBFCE8538}" dt="2024-07-15T23:51:06.529" v="2777" actId="208"/>
          <ac:spMkLst>
            <pc:docMk/>
            <pc:sldMk cId="1676971405" sldId="269"/>
            <ac:spMk id="61" creationId="{9E3CAE15-E8F0-4115-DF01-6236E7BE4D5C}"/>
          </ac:spMkLst>
        </pc:spChg>
        <pc:spChg chg="add mod">
          <ac:chgData name="Carlos Alvarez H." userId="b51ed81b6170e6e1" providerId="LiveId" clId="{38248946-657B-4331-BB0D-6FFEBFCE8538}" dt="2024-07-15T23:50:55.220" v="2775" actId="693"/>
          <ac:spMkLst>
            <pc:docMk/>
            <pc:sldMk cId="1676971405" sldId="269"/>
            <ac:spMk id="63" creationId="{7540B8C0-13E4-6CFF-D3FF-A17B90639611}"/>
          </ac:spMkLst>
        </pc:spChg>
        <pc:picChg chg="add del mod">
          <ac:chgData name="Carlos Alvarez H." userId="b51ed81b6170e6e1" providerId="LiveId" clId="{38248946-657B-4331-BB0D-6FFEBFCE8538}" dt="2024-07-15T23:29:15.639" v="2614" actId="478"/>
          <ac:picMkLst>
            <pc:docMk/>
            <pc:sldMk cId="1676971405" sldId="269"/>
            <ac:picMk id="9" creationId="{9C0A17E3-9885-2048-71D2-5257E3D2FD7D}"/>
          </ac:picMkLst>
        </pc:picChg>
        <pc:picChg chg="add del ord">
          <ac:chgData name="Carlos Alvarez H." userId="b51ed81b6170e6e1" providerId="LiveId" clId="{38248946-657B-4331-BB0D-6FFEBFCE8538}" dt="2024-07-15T23:29:09.012" v="2612" actId="22"/>
          <ac:picMkLst>
            <pc:docMk/>
            <pc:sldMk cId="1676971405" sldId="269"/>
            <ac:picMk id="33" creationId="{CA502605-6B11-2D5D-EDD8-AEDB2C97865D}"/>
          </ac:picMkLst>
        </pc:picChg>
        <pc:picChg chg="add">
          <ac:chgData name="Carlos Alvarez H." userId="b51ed81b6170e6e1" providerId="LiveId" clId="{38248946-657B-4331-BB0D-6FFEBFCE8538}" dt="2024-07-15T23:29:17.047" v="2615" actId="22"/>
          <ac:picMkLst>
            <pc:docMk/>
            <pc:sldMk cId="1676971405" sldId="269"/>
            <ac:picMk id="35" creationId="{9E23F60A-4A6B-03DD-1BBA-7F14742C99BE}"/>
          </ac:picMkLst>
        </pc:picChg>
        <pc:cxnChg chg="add del mod">
          <ac:chgData name="Carlos Alvarez H." userId="b51ed81b6170e6e1" providerId="LiveId" clId="{38248946-657B-4331-BB0D-6FFEBFCE8538}" dt="2024-07-15T23:29:15.639" v="2614" actId="478"/>
          <ac:cxnSpMkLst>
            <pc:docMk/>
            <pc:sldMk cId="1676971405" sldId="269"/>
            <ac:cxnSpMk id="18" creationId="{1625C654-0726-5FA9-4591-A32F4FC5E92C}"/>
          </ac:cxnSpMkLst>
        </pc:cxnChg>
        <pc:cxnChg chg="add del mod">
          <ac:chgData name="Carlos Alvarez H." userId="b51ed81b6170e6e1" providerId="LiveId" clId="{38248946-657B-4331-BB0D-6FFEBFCE8538}" dt="2024-07-15T21:51:59.152" v="2464" actId="478"/>
          <ac:cxnSpMkLst>
            <pc:docMk/>
            <pc:sldMk cId="1676971405" sldId="269"/>
            <ac:cxnSpMk id="19" creationId="{F7BBC1CA-B024-4CC3-7A35-5FB85886A59D}"/>
          </ac:cxnSpMkLst>
        </pc:cxnChg>
        <pc:cxnChg chg="add del mod">
          <ac:chgData name="Carlos Alvarez H." userId="b51ed81b6170e6e1" providerId="LiveId" clId="{38248946-657B-4331-BB0D-6FFEBFCE8538}" dt="2024-07-15T23:29:15.639" v="2614" actId="478"/>
          <ac:cxnSpMkLst>
            <pc:docMk/>
            <pc:sldMk cId="1676971405" sldId="269"/>
            <ac:cxnSpMk id="22" creationId="{3EF4C164-51EA-33F6-F5E3-DBDC7DCFE899}"/>
          </ac:cxnSpMkLst>
        </pc:cxnChg>
        <pc:cxnChg chg="add del mod">
          <ac:chgData name="Carlos Alvarez H." userId="b51ed81b6170e6e1" providerId="LiveId" clId="{38248946-657B-4331-BB0D-6FFEBFCE8538}" dt="2024-07-15T23:29:15.639" v="2614" actId="478"/>
          <ac:cxnSpMkLst>
            <pc:docMk/>
            <pc:sldMk cId="1676971405" sldId="269"/>
            <ac:cxnSpMk id="25" creationId="{A7491228-E626-BC23-79A4-CD1EF408AC23}"/>
          </ac:cxnSpMkLst>
        </pc:cxnChg>
        <pc:cxnChg chg="add del mod">
          <ac:chgData name="Carlos Alvarez H." userId="b51ed81b6170e6e1" providerId="LiveId" clId="{38248946-657B-4331-BB0D-6FFEBFCE8538}" dt="2024-07-15T23:29:15.639" v="2614" actId="478"/>
          <ac:cxnSpMkLst>
            <pc:docMk/>
            <pc:sldMk cId="1676971405" sldId="269"/>
            <ac:cxnSpMk id="30" creationId="{871FB31C-1E8F-F435-1F4D-A1796873F202}"/>
          </ac:cxnSpMkLst>
        </pc:cxnChg>
        <pc:cxnChg chg="add mod">
          <ac:chgData name="Carlos Alvarez H." userId="b51ed81b6170e6e1" providerId="LiveId" clId="{38248946-657B-4331-BB0D-6FFEBFCE8538}" dt="2024-07-15T23:31:29.615" v="2638" actId="1036"/>
          <ac:cxnSpMkLst>
            <pc:docMk/>
            <pc:sldMk cId="1676971405" sldId="269"/>
            <ac:cxnSpMk id="38" creationId="{04F885B5-992F-8F20-8524-586B078703E4}"/>
          </ac:cxnSpMkLst>
        </pc:cxnChg>
        <pc:cxnChg chg="add mod">
          <ac:chgData name="Carlos Alvarez H." userId="b51ed81b6170e6e1" providerId="LiveId" clId="{38248946-657B-4331-BB0D-6FFEBFCE8538}" dt="2024-07-15T23:33:48.242" v="2676" actId="14100"/>
          <ac:cxnSpMkLst>
            <pc:docMk/>
            <pc:sldMk cId="1676971405" sldId="269"/>
            <ac:cxnSpMk id="43" creationId="{0A1F7BB7-DAE0-40F9-59A9-260A63E2C97D}"/>
          </ac:cxnSpMkLst>
        </pc:cxnChg>
        <pc:cxnChg chg="add mod">
          <ac:chgData name="Carlos Alvarez H." userId="b51ed81b6170e6e1" providerId="LiveId" clId="{38248946-657B-4331-BB0D-6FFEBFCE8538}" dt="2024-07-15T23:46:49.933" v="2709" actId="1076"/>
          <ac:cxnSpMkLst>
            <pc:docMk/>
            <pc:sldMk cId="1676971405" sldId="269"/>
            <ac:cxnSpMk id="47" creationId="{A0095BA2-DA8A-E21F-C2DB-2EE34C307366}"/>
          </ac:cxnSpMkLst>
        </pc:cxnChg>
        <pc:cxnChg chg="add mod">
          <ac:chgData name="Carlos Alvarez H." userId="b51ed81b6170e6e1" providerId="LiveId" clId="{38248946-657B-4331-BB0D-6FFEBFCE8538}" dt="2024-07-15T23:47:57.747" v="2724" actId="1076"/>
          <ac:cxnSpMkLst>
            <pc:docMk/>
            <pc:sldMk cId="1676971405" sldId="269"/>
            <ac:cxnSpMk id="57" creationId="{DDCC8111-5574-A157-3D3D-485F81BF7B87}"/>
          </ac:cxnSpMkLst>
        </pc:cxnChg>
        <pc:cxnChg chg="add mod">
          <ac:chgData name="Carlos Alvarez H." userId="b51ed81b6170e6e1" providerId="LiveId" clId="{38248946-657B-4331-BB0D-6FFEBFCE8538}" dt="2024-07-15T23:51:06.529" v="2777" actId="208"/>
          <ac:cxnSpMkLst>
            <pc:docMk/>
            <pc:sldMk cId="1676971405" sldId="269"/>
            <ac:cxnSpMk id="62" creationId="{072477A7-BF9E-D62D-78E9-63A6F0E0ADFE}"/>
          </ac:cxnSpMkLst>
        </pc:cxnChg>
      </pc:sldChg>
      <pc:sldChg chg="addSp modSp add mod ord modAnim">
        <pc:chgData name="Carlos Alvarez H." userId="b51ed81b6170e6e1" providerId="LiveId" clId="{38248946-657B-4331-BB0D-6FFEBFCE8538}" dt="2024-07-15T23:30:57.722" v="2627"/>
        <pc:sldMkLst>
          <pc:docMk/>
          <pc:sldMk cId="2030768464" sldId="270"/>
        </pc:sldMkLst>
        <pc:spChg chg="mod">
          <ac:chgData name="Carlos Alvarez H." userId="b51ed81b6170e6e1" providerId="LiveId" clId="{38248946-657B-4331-BB0D-6FFEBFCE8538}" dt="2024-07-15T23:27:51.177" v="2605" actId="21"/>
          <ac:spMkLst>
            <pc:docMk/>
            <pc:sldMk cId="2030768464" sldId="270"/>
            <ac:spMk id="2" creationId="{16F26EFC-B5FE-FDCD-88A3-A46D60861988}"/>
          </ac:spMkLst>
        </pc:spChg>
        <pc:spChg chg="add mod">
          <ac:chgData name="Carlos Alvarez H." userId="b51ed81b6170e6e1" providerId="LiveId" clId="{38248946-657B-4331-BB0D-6FFEBFCE8538}" dt="2024-07-15T23:26:15.904" v="2592" actId="207"/>
          <ac:spMkLst>
            <pc:docMk/>
            <pc:sldMk cId="2030768464" sldId="270"/>
            <ac:spMk id="3" creationId="{7E85F9C1-9B32-4A97-C7F1-EBC85F6B1F5B}"/>
          </ac:spMkLst>
        </pc:spChg>
        <pc:spChg chg="add mod">
          <ac:chgData name="Carlos Alvarez H." userId="b51ed81b6170e6e1" providerId="LiveId" clId="{38248946-657B-4331-BB0D-6FFEBFCE8538}" dt="2024-07-15T23:30:56.506" v="2626"/>
          <ac:spMkLst>
            <pc:docMk/>
            <pc:sldMk cId="2030768464" sldId="270"/>
            <ac:spMk id="6" creationId="{180D906F-B61F-5FC2-B63F-33B2CA0808AA}"/>
          </ac:spMkLst>
        </pc:spChg>
        <pc:cxnChg chg="add mod">
          <ac:chgData name="Carlos Alvarez H." userId="b51ed81b6170e6e1" providerId="LiveId" clId="{38248946-657B-4331-BB0D-6FFEBFCE8538}" dt="2024-07-15T23:26:44.819" v="2597" actId="693"/>
          <ac:cxnSpMkLst>
            <pc:docMk/>
            <pc:sldMk cId="2030768464" sldId="270"/>
            <ac:cxnSpMk id="5" creationId="{5815A109-C32C-EB3A-D36B-C8C7701D351E}"/>
          </ac:cxnSpMkLst>
        </pc:cxnChg>
        <pc:cxnChg chg="add mod">
          <ac:chgData name="Carlos Alvarez H." userId="b51ed81b6170e6e1" providerId="LiveId" clId="{38248946-657B-4331-BB0D-6FFEBFCE8538}" dt="2024-07-15T23:30:56.506" v="2626"/>
          <ac:cxnSpMkLst>
            <pc:docMk/>
            <pc:sldMk cId="2030768464" sldId="270"/>
            <ac:cxnSpMk id="7" creationId="{233C0499-3800-0638-57AA-ACA5859AE85E}"/>
          </ac:cxnSpMkLst>
        </pc:cxnChg>
      </pc:sldChg>
      <pc:sldChg chg="modSp new del mod">
        <pc:chgData name="Carlos Alvarez H." userId="b51ed81b6170e6e1" providerId="LiveId" clId="{38248946-657B-4331-BB0D-6FFEBFCE8538}" dt="2024-07-16T00:36:55.968" v="3906" actId="47"/>
        <pc:sldMkLst>
          <pc:docMk/>
          <pc:sldMk cId="829011717" sldId="271"/>
        </pc:sldMkLst>
        <pc:spChg chg="mod">
          <ac:chgData name="Carlos Alvarez H." userId="b51ed81b6170e6e1" providerId="LiveId" clId="{38248946-657B-4331-BB0D-6FFEBFCE8538}" dt="2024-07-16T00:31:37.543" v="3409" actId="20577"/>
          <ac:spMkLst>
            <pc:docMk/>
            <pc:sldMk cId="829011717" sldId="271"/>
            <ac:spMk id="2" creationId="{308BC6BF-1D8F-2F7D-DB0D-586EE58135F6}"/>
          </ac:spMkLst>
        </pc:spChg>
        <pc:spChg chg="mod">
          <ac:chgData name="Carlos Alvarez H." userId="b51ed81b6170e6e1" providerId="LiveId" clId="{38248946-657B-4331-BB0D-6FFEBFCE8538}" dt="2024-07-16T00:33:30.074" v="3644" actId="14100"/>
          <ac:spMkLst>
            <pc:docMk/>
            <pc:sldMk cId="829011717" sldId="271"/>
            <ac:spMk id="3" creationId="{EBD71FE8-6969-4C66-7EC5-69C25B13299B}"/>
          </ac:spMkLst>
        </pc:spChg>
      </pc:sldChg>
      <pc:sldChg chg="addSp delSp modSp add mod delAnim modAnim">
        <pc:chgData name="Carlos Alvarez H." userId="b51ed81b6170e6e1" providerId="LiveId" clId="{38248946-657B-4331-BB0D-6FFEBFCE8538}" dt="2024-07-16T00:41:57.416" v="3987"/>
        <pc:sldMkLst>
          <pc:docMk/>
          <pc:sldMk cId="2011921865" sldId="272"/>
        </pc:sldMkLst>
        <pc:spChg chg="mod">
          <ac:chgData name="Carlos Alvarez H." userId="b51ed81b6170e6e1" providerId="LiveId" clId="{38248946-657B-4331-BB0D-6FFEBFCE8538}" dt="2024-07-16T00:34:06.194" v="3647" actId="207"/>
          <ac:spMkLst>
            <pc:docMk/>
            <pc:sldMk cId="2011921865" sldId="272"/>
            <ac:spMk id="2" creationId="{89E6F9D7-A56F-562E-4371-D2C2CABD23F0}"/>
          </ac:spMkLst>
        </pc:spChg>
        <pc:spChg chg="add mod">
          <ac:chgData name="Carlos Alvarez H." userId="b51ed81b6170e6e1" providerId="LiveId" clId="{38248946-657B-4331-BB0D-6FFEBFCE8538}" dt="2024-07-16T00:38:06.355" v="3908" actId="1076"/>
          <ac:spMkLst>
            <pc:docMk/>
            <pc:sldMk cId="2011921865" sldId="272"/>
            <ac:spMk id="3" creationId="{46EE76D9-6B0A-5075-ECBE-BB2F26879EC5}"/>
          </ac:spMkLst>
        </pc:spChg>
        <pc:spChg chg="del">
          <ac:chgData name="Carlos Alvarez H." userId="b51ed81b6170e6e1" providerId="LiveId" clId="{38248946-657B-4331-BB0D-6FFEBFCE8538}" dt="2024-07-16T00:34:22.404" v="3648" actId="478"/>
          <ac:spMkLst>
            <pc:docMk/>
            <pc:sldMk cId="2011921865" sldId="272"/>
            <ac:spMk id="5" creationId="{1F38DDB4-1034-EA9B-9BFC-853C9083662C}"/>
          </ac:spMkLst>
        </pc:spChg>
        <pc:spChg chg="del">
          <ac:chgData name="Carlos Alvarez H." userId="b51ed81b6170e6e1" providerId="LiveId" clId="{38248946-657B-4331-BB0D-6FFEBFCE8538}" dt="2024-07-16T00:34:22.404" v="3648" actId="478"/>
          <ac:spMkLst>
            <pc:docMk/>
            <pc:sldMk cId="2011921865" sldId="272"/>
            <ac:spMk id="6" creationId="{19F99FCF-A25D-A6B1-15FD-C14AE2AA55A7}"/>
          </ac:spMkLst>
        </pc:spChg>
        <pc:spChg chg="del">
          <ac:chgData name="Carlos Alvarez H." userId="b51ed81b6170e6e1" providerId="LiveId" clId="{38248946-657B-4331-BB0D-6FFEBFCE8538}" dt="2024-07-16T00:34:22.404" v="3648" actId="478"/>
          <ac:spMkLst>
            <pc:docMk/>
            <pc:sldMk cId="2011921865" sldId="272"/>
            <ac:spMk id="7" creationId="{2644E4BB-0CE9-134B-0CCA-C04E38065955}"/>
          </ac:spMkLst>
        </pc:spChg>
        <pc:spChg chg="del">
          <ac:chgData name="Carlos Alvarez H." userId="b51ed81b6170e6e1" providerId="LiveId" clId="{38248946-657B-4331-BB0D-6FFEBFCE8538}" dt="2024-07-16T00:34:22.404" v="3648" actId="478"/>
          <ac:spMkLst>
            <pc:docMk/>
            <pc:sldMk cId="2011921865" sldId="272"/>
            <ac:spMk id="9" creationId="{33C29CF0-ECB4-E48F-B120-91C74B7F2B75}"/>
          </ac:spMkLst>
        </pc:spChg>
        <pc:spChg chg="del">
          <ac:chgData name="Carlos Alvarez H." userId="b51ed81b6170e6e1" providerId="LiveId" clId="{38248946-657B-4331-BB0D-6FFEBFCE8538}" dt="2024-07-16T00:34:22.404" v="3648" actId="478"/>
          <ac:spMkLst>
            <pc:docMk/>
            <pc:sldMk cId="2011921865" sldId="272"/>
            <ac:spMk id="11" creationId="{726CF179-8573-AE91-8646-B075AF7B5263}"/>
          </ac:spMkLst>
        </pc:spChg>
        <pc:spChg chg="del">
          <ac:chgData name="Carlos Alvarez H." userId="b51ed81b6170e6e1" providerId="LiveId" clId="{38248946-657B-4331-BB0D-6FFEBFCE8538}" dt="2024-07-16T00:34:22.404" v="3648" actId="478"/>
          <ac:spMkLst>
            <pc:docMk/>
            <pc:sldMk cId="2011921865" sldId="272"/>
            <ac:spMk id="13" creationId="{70000333-2913-031F-804A-1FA64506CEB2}"/>
          </ac:spMkLst>
        </pc:spChg>
        <pc:spChg chg="del">
          <ac:chgData name="Carlos Alvarez H." userId="b51ed81b6170e6e1" providerId="LiveId" clId="{38248946-657B-4331-BB0D-6FFEBFCE8538}" dt="2024-07-16T00:34:22.404" v="3648" actId="478"/>
          <ac:spMkLst>
            <pc:docMk/>
            <pc:sldMk cId="2011921865" sldId="272"/>
            <ac:spMk id="15" creationId="{08B4E6B3-759C-0D34-AEC2-6E0CDCB4ECC3}"/>
          </ac:spMkLst>
        </pc:spChg>
        <pc:spChg chg="add mod">
          <ac:chgData name="Carlos Alvarez H." userId="b51ed81b6170e6e1" providerId="LiveId" clId="{38248946-657B-4331-BB0D-6FFEBFCE8538}" dt="2024-07-16T00:38:06.355" v="3908" actId="1076"/>
          <ac:spMkLst>
            <pc:docMk/>
            <pc:sldMk cId="2011921865" sldId="272"/>
            <ac:spMk id="17" creationId="{3B043944-13B1-1288-63B2-8D322B682C7D}"/>
          </ac:spMkLst>
        </pc:spChg>
        <pc:spChg chg="add mod">
          <ac:chgData name="Carlos Alvarez H." userId="b51ed81b6170e6e1" providerId="LiveId" clId="{38248946-657B-4331-BB0D-6FFEBFCE8538}" dt="2024-07-16T00:38:59.980" v="3969" actId="1076"/>
          <ac:spMkLst>
            <pc:docMk/>
            <pc:sldMk cId="2011921865" sldId="272"/>
            <ac:spMk id="20" creationId="{4134672F-23AA-4463-0D32-59E92B49735C}"/>
          </ac:spMkLst>
        </pc:spChg>
        <pc:picChg chg="del">
          <ac:chgData name="Carlos Alvarez H." userId="b51ed81b6170e6e1" providerId="LiveId" clId="{38248946-657B-4331-BB0D-6FFEBFCE8538}" dt="2024-07-16T00:34:22.404" v="3648" actId="478"/>
          <ac:picMkLst>
            <pc:docMk/>
            <pc:sldMk cId="2011921865" sldId="272"/>
            <ac:picMk id="4" creationId="{B46677CE-112B-249D-24E9-B735CCECB1AB}"/>
          </ac:picMkLst>
        </pc:picChg>
        <pc:cxnChg chg="del mod">
          <ac:chgData name="Carlos Alvarez H." userId="b51ed81b6170e6e1" providerId="LiveId" clId="{38248946-657B-4331-BB0D-6FFEBFCE8538}" dt="2024-07-16T00:34:22.404" v="3648" actId="478"/>
          <ac:cxnSpMkLst>
            <pc:docMk/>
            <pc:sldMk cId="2011921865" sldId="272"/>
            <ac:cxnSpMk id="18" creationId="{DC76A96B-492D-AF68-D048-D14FFE235814}"/>
          </ac:cxnSpMkLst>
        </pc:cxnChg>
        <pc:cxnChg chg="del mod">
          <ac:chgData name="Carlos Alvarez H." userId="b51ed81b6170e6e1" providerId="LiveId" clId="{38248946-657B-4331-BB0D-6FFEBFCE8538}" dt="2024-07-16T00:34:22.404" v="3648" actId="478"/>
          <ac:cxnSpMkLst>
            <pc:docMk/>
            <pc:sldMk cId="2011921865" sldId="272"/>
            <ac:cxnSpMk id="19" creationId="{40E8553B-6267-1441-3B8F-6B478206E9DF}"/>
          </ac:cxnSpMkLst>
        </pc:cxnChg>
        <pc:cxnChg chg="del mod">
          <ac:chgData name="Carlos Alvarez H." userId="b51ed81b6170e6e1" providerId="LiveId" clId="{38248946-657B-4331-BB0D-6FFEBFCE8538}" dt="2024-07-16T00:34:22.404" v="3648" actId="478"/>
          <ac:cxnSpMkLst>
            <pc:docMk/>
            <pc:sldMk cId="2011921865" sldId="272"/>
            <ac:cxnSpMk id="22" creationId="{14A966F0-5592-88D1-EFED-8072487A03C2}"/>
          </ac:cxnSpMkLst>
        </pc:cxnChg>
      </pc:sldChg>
      <pc:sldChg chg="addSp delSp modSp add mod delAnim modAnim modNotesTx">
        <pc:chgData name="Carlos Alvarez H." userId="b51ed81b6170e6e1" providerId="LiveId" clId="{38248946-657B-4331-BB0D-6FFEBFCE8538}" dt="2024-07-16T03:18:48.962" v="4063" actId="208"/>
        <pc:sldMkLst>
          <pc:docMk/>
          <pc:sldMk cId="3744537968" sldId="273"/>
        </pc:sldMkLst>
        <pc:spChg chg="mod">
          <ac:chgData name="Carlos Alvarez H." userId="b51ed81b6170e6e1" providerId="LiveId" clId="{38248946-657B-4331-BB0D-6FFEBFCE8538}" dt="2024-07-16T03:15:23.700" v="4048" actId="20577"/>
          <ac:spMkLst>
            <pc:docMk/>
            <pc:sldMk cId="3744537968" sldId="273"/>
            <ac:spMk id="2" creationId="{89E6F9D7-A56F-562E-4371-D2C2CABD23F0}"/>
          </ac:spMkLst>
        </pc:spChg>
        <pc:spChg chg="del">
          <ac:chgData name="Carlos Alvarez H." userId="b51ed81b6170e6e1" providerId="LiveId" clId="{38248946-657B-4331-BB0D-6FFEBFCE8538}" dt="2024-07-16T03:14:52.162" v="4005" actId="478"/>
          <ac:spMkLst>
            <pc:docMk/>
            <pc:sldMk cId="3744537968" sldId="273"/>
            <ac:spMk id="3" creationId="{46EE76D9-6B0A-5075-ECBE-BB2F26879EC5}"/>
          </ac:spMkLst>
        </pc:spChg>
        <pc:spChg chg="add del mod">
          <ac:chgData name="Carlos Alvarez H." userId="b51ed81b6170e6e1" providerId="LiveId" clId="{38248946-657B-4331-BB0D-6FFEBFCE8538}" dt="2024-07-16T03:14:59.334" v="4007" actId="478"/>
          <ac:spMkLst>
            <pc:docMk/>
            <pc:sldMk cId="3744537968" sldId="273"/>
            <ac:spMk id="5" creationId="{F147F100-4AE2-3096-424C-F96675A4FF6B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9" creationId="{D053D7AF-41ED-4D6D-9182-548B2606356D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11" creationId="{3566EB4F-CEDC-3C8D-EB28-82B6C3303C61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13" creationId="{EDFD184C-CA2D-1D7D-2907-1347A0FAEEE6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15" creationId="{E15573D3-0EF5-22CC-C3A1-931EAED08647}"/>
          </ac:spMkLst>
        </pc:spChg>
        <pc:spChg chg="del">
          <ac:chgData name="Carlos Alvarez H." userId="b51ed81b6170e6e1" providerId="LiveId" clId="{38248946-657B-4331-BB0D-6FFEBFCE8538}" dt="2024-07-16T03:14:52.162" v="4005" actId="478"/>
          <ac:spMkLst>
            <pc:docMk/>
            <pc:sldMk cId="3744537968" sldId="273"/>
            <ac:spMk id="17" creationId="{3B043944-13B1-1288-63B2-8D322B682C7D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18" creationId="{E1931B9E-DC1A-AD5B-E801-6C1070C36738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19" creationId="{6752F51E-2470-AFD1-49F1-57E32647A4CF}"/>
          </ac:spMkLst>
        </pc:spChg>
        <pc:spChg chg="del">
          <ac:chgData name="Carlos Alvarez H." userId="b51ed81b6170e6e1" providerId="LiveId" clId="{38248946-657B-4331-BB0D-6FFEBFCE8538}" dt="2024-07-16T03:14:52.162" v="4005" actId="478"/>
          <ac:spMkLst>
            <pc:docMk/>
            <pc:sldMk cId="3744537968" sldId="273"/>
            <ac:spMk id="20" creationId="{4134672F-23AA-4463-0D32-59E92B49735C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21" creationId="{3BA3A0D8-940A-4C6A-00B1-898333186FAF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22" creationId="{76BE95C1-2D51-CB77-64F1-2855416CD2A0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23" creationId="{9F4CDADE-B453-E4EF-84EE-894DB0D16A22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24" creationId="{C5DBAC03-FDC3-58DD-5081-27718A2C5699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26" creationId="{89224A73-402A-A95E-21AB-6AA3EE032706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27" creationId="{F61652A3-4BC4-CEF6-156A-0D211AC103D0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28" creationId="{66070C41-6157-744B-AC84-DF04D597AC6B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29" creationId="{8A2BDEED-6FE5-4CF9-2837-A7E78FAE0320}"/>
          </ac:spMkLst>
        </pc:spChg>
        <pc:spChg chg="add mod">
          <ac:chgData name="Carlos Alvarez H." userId="b51ed81b6170e6e1" providerId="LiveId" clId="{38248946-657B-4331-BB0D-6FFEBFCE8538}" dt="2024-07-16T03:18:23.832" v="4062" actId="693"/>
          <ac:spMkLst>
            <pc:docMk/>
            <pc:sldMk cId="3744537968" sldId="273"/>
            <ac:spMk id="30" creationId="{5645E5B5-55DA-AC19-ADAB-4DE3EB64D72E}"/>
          </ac:spMkLst>
        </pc:spChg>
        <pc:spChg chg="add mod">
          <ac:chgData name="Carlos Alvarez H." userId="b51ed81b6170e6e1" providerId="LiveId" clId="{38248946-657B-4331-BB0D-6FFEBFCE8538}" dt="2024-07-16T03:15:09.230" v="4009" actId="1076"/>
          <ac:spMkLst>
            <pc:docMk/>
            <pc:sldMk cId="3744537968" sldId="273"/>
            <ac:spMk id="31" creationId="{8DC7DE00-9A26-AF4F-E6E1-11958598C17D}"/>
          </ac:spMkLst>
        </pc:spChg>
        <pc:spChg chg="add mod">
          <ac:chgData name="Carlos Alvarez H." userId="b51ed81b6170e6e1" providerId="LiveId" clId="{38248946-657B-4331-BB0D-6FFEBFCE8538}" dt="2024-07-16T03:18:23.832" v="4062" actId="693"/>
          <ac:spMkLst>
            <pc:docMk/>
            <pc:sldMk cId="3744537968" sldId="273"/>
            <ac:spMk id="34" creationId="{5E2CE397-2EE0-0F23-D073-60AC1FEC04E7}"/>
          </ac:spMkLst>
        </pc:spChg>
        <pc:picChg chg="add mod">
          <ac:chgData name="Carlos Alvarez H." userId="b51ed81b6170e6e1" providerId="LiveId" clId="{38248946-657B-4331-BB0D-6FFEBFCE8538}" dt="2024-07-16T03:15:09.230" v="4009" actId="1076"/>
          <ac:picMkLst>
            <pc:docMk/>
            <pc:sldMk cId="3744537968" sldId="273"/>
            <ac:picMk id="6" creationId="{E4207738-4236-D856-B8A4-4735E5F837E9}"/>
          </ac:picMkLst>
        </pc:picChg>
        <pc:picChg chg="add mod">
          <ac:chgData name="Carlos Alvarez H." userId="b51ed81b6170e6e1" providerId="LiveId" clId="{38248946-657B-4331-BB0D-6FFEBFCE8538}" dt="2024-07-16T03:15:09.230" v="4009" actId="1076"/>
          <ac:picMkLst>
            <pc:docMk/>
            <pc:sldMk cId="3744537968" sldId="273"/>
            <ac:picMk id="7" creationId="{9243BC5D-9E07-F3D2-72F5-ABB082DEA3DA}"/>
          </ac:picMkLst>
        </pc:picChg>
        <pc:picChg chg="add mod">
          <ac:chgData name="Carlos Alvarez H." userId="b51ed81b6170e6e1" providerId="LiveId" clId="{38248946-657B-4331-BB0D-6FFEBFCE8538}" dt="2024-07-16T03:15:09.230" v="4009" actId="1076"/>
          <ac:picMkLst>
            <pc:docMk/>
            <pc:sldMk cId="3744537968" sldId="273"/>
            <ac:picMk id="25" creationId="{FE32D42D-8E7B-7771-E86E-30C0C2574A5E}"/>
          </ac:picMkLst>
        </pc:picChg>
        <pc:cxnChg chg="add mod">
          <ac:chgData name="Carlos Alvarez H." userId="b51ed81b6170e6e1" providerId="LiveId" clId="{38248946-657B-4331-BB0D-6FFEBFCE8538}" dt="2024-07-16T03:15:09.230" v="4009" actId="1076"/>
          <ac:cxnSpMkLst>
            <pc:docMk/>
            <pc:sldMk cId="3744537968" sldId="273"/>
            <ac:cxnSpMk id="32" creationId="{D8F63D19-7EE4-9A4A-9274-9DB6E7DF51F6}"/>
          </ac:cxnSpMkLst>
        </pc:cxnChg>
        <pc:cxnChg chg="add mod">
          <ac:chgData name="Carlos Alvarez H." userId="b51ed81b6170e6e1" providerId="LiveId" clId="{38248946-657B-4331-BB0D-6FFEBFCE8538}" dt="2024-07-16T03:18:48.962" v="4063" actId="208"/>
          <ac:cxnSpMkLst>
            <pc:docMk/>
            <pc:sldMk cId="3744537968" sldId="273"/>
            <ac:cxnSpMk id="33" creationId="{E79A5AC4-3756-C57D-57D5-762AED9628A6}"/>
          </ac:cxnSpMkLst>
        </pc:cxnChg>
        <pc:cxnChg chg="add mod">
          <ac:chgData name="Carlos Alvarez H." userId="b51ed81b6170e6e1" providerId="LiveId" clId="{38248946-657B-4331-BB0D-6FFEBFCE8538}" dt="2024-07-16T03:18:48.962" v="4063" actId="208"/>
          <ac:cxnSpMkLst>
            <pc:docMk/>
            <pc:sldMk cId="3744537968" sldId="273"/>
            <ac:cxnSpMk id="35" creationId="{8201BD0A-5431-BF00-BBED-B69B5BFF0CC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5DFD-4F86-4AE5-86BE-23DC29CEC67F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121A5-3EFC-4FC6-9AF7-0643E72383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78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Monto de Ventas sí coincide el total con la suma de cada uno de sus elementos.</a:t>
            </a:r>
          </a:p>
          <a:p>
            <a:pPr marL="171450" indent="-171450">
              <a:buFontTx/>
              <a:buChar char="-"/>
            </a:pPr>
            <a:r>
              <a:rPr lang="es-ES" dirty="0"/>
              <a:t>Número de clientes (DISTINCTCOUNT): Se esperaría que diera 18, pero el total arroja 9.</a:t>
            </a:r>
          </a:p>
          <a:p>
            <a:pPr marL="171450" indent="-171450">
              <a:buFontTx/>
              <a:buChar char="-"/>
            </a:pPr>
            <a:r>
              <a:rPr lang="es-ES" dirty="0"/>
              <a:t>Monto de ventas </a:t>
            </a:r>
            <a:r>
              <a:rPr lang="es-ES" dirty="0" err="1"/>
              <a:t>Inc</a:t>
            </a:r>
            <a:r>
              <a:rPr lang="es-ES" dirty="0"/>
              <a:t>: Sería la suma del monto + 100. Si se suman todos los 4 valores debería salir 3,790, pero arroja 3490.</a:t>
            </a:r>
          </a:p>
          <a:p>
            <a:pPr marL="171450" indent="-171450">
              <a:buFontTx/>
              <a:buChar char="-"/>
            </a:pPr>
            <a:r>
              <a:rPr lang="es-ES" dirty="0"/>
              <a:t>Monto condicional: Si la suma del monto es mayor que 850, retorne el valor del monto, si no, retorne “Vacío”. Si se pretende sumar los tres elementos, no da 3,390.</a:t>
            </a:r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Hay dos enfoques.</a:t>
            </a:r>
          </a:p>
          <a:p>
            <a:pPr marL="171450" indent="-171450">
              <a:buFontTx/>
              <a:buChar char="-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121A5-3EFC-4FC6-9AF7-0643E7238358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Monto de Ventas sí coincide el total con la suma de cada uno de sus elementos.</a:t>
            </a:r>
          </a:p>
          <a:p>
            <a:pPr marL="171450" indent="-171450">
              <a:buFontTx/>
              <a:buChar char="-"/>
            </a:pPr>
            <a:r>
              <a:rPr lang="es-ES" dirty="0"/>
              <a:t>Número de clientes (DISTINCTCOUNT): Se esperaría que diera 18, pero el total arroja 9.</a:t>
            </a:r>
          </a:p>
          <a:p>
            <a:pPr marL="171450" indent="-171450">
              <a:buFontTx/>
              <a:buChar char="-"/>
            </a:pPr>
            <a:r>
              <a:rPr lang="es-ES" dirty="0"/>
              <a:t>Monto de ventas </a:t>
            </a:r>
            <a:r>
              <a:rPr lang="es-ES" dirty="0" err="1"/>
              <a:t>Inc</a:t>
            </a:r>
            <a:r>
              <a:rPr lang="es-ES" dirty="0"/>
              <a:t>: Sería la suma del monto + 100. Si se suman todos los 4 valores debería salir 3,790, pero arroja 3490.</a:t>
            </a:r>
          </a:p>
          <a:p>
            <a:pPr marL="171450" indent="-171450">
              <a:buFontTx/>
              <a:buChar char="-"/>
            </a:pPr>
            <a:r>
              <a:rPr lang="es-ES" dirty="0"/>
              <a:t>Monto condicional: Si la suma del monto es mayor que 850, retorne el valor del monto, si no, retorne “Vacío”. Si se pretende sumar los tres elementos, no da 3,390.</a:t>
            </a:r>
          </a:p>
          <a:p>
            <a:pPr marL="171450" indent="-171450">
              <a:buFontTx/>
              <a:buChar char="-"/>
            </a:pP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Hay dos enfoques.</a:t>
            </a:r>
          </a:p>
          <a:p>
            <a:pPr marL="171450" indent="-171450">
              <a:buFontTx/>
              <a:buChar char="-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121A5-3EFC-4FC6-9AF7-0643E7238358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872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121A5-3EFC-4FC6-9AF7-0643E723835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75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09C1D-8B6E-E77B-B5F4-8A34110A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19E4-0473-8652-9CF3-3E5144A40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78083-BC1A-1B80-7FF5-B8AA237B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E851C-0ADF-041E-F163-672D3E14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BCE01-17EE-FFF4-702D-DD41E98F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15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1B89C-C87B-941F-6070-C4B0373E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A8BCD2-B660-2A94-2DB1-CB368DBD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AD7D6-D26C-6273-85B3-2F33BD04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E7DFB-11D9-F819-6C14-20EC5831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A3676-8CDB-7CE7-06D9-6F92B604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0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67F49F-4B04-0A14-9914-4E1659816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CDB3D9-646C-5A18-6708-30E98E44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B0DBC-BC93-D2CF-DD8E-71BC24DA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BC8C-EBA1-ADB9-D70B-2044170E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20C4A-8454-CD65-47AC-9CC13B8F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1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274D0-6BEF-7497-68A4-BD0FAC85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CFFC1-0645-4ABD-AF37-ECB711C0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D48E07-9BED-C46B-2AE3-A3C0CE52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0F139-A183-BE33-08B0-C03373EE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49FD6-AFED-C55B-5C34-C16A41F0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6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9AABB-EDC4-D199-1985-E201F50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BA0640-5A04-787F-2764-B315EE96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AFD71-6ACE-5A11-2562-2880E321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85AB8-B3FD-A15E-F190-87A39403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4A233-4849-FB5D-22EB-718D41FD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4C998-77C5-4AB6-8B10-DD7E4A31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67C6A-645C-CD2E-5430-CDE1705A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6C410A-C973-9E84-174C-68D398C19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6086AF-8A21-13E1-114D-EDA1AC57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636F4-29AD-3BD6-3204-AA31D443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313C64-B480-CFCF-9B64-65E5DAA4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224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B6737-8CC8-1631-99FF-055A1D39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BAC435-806C-4D9C-650E-7BFDADE8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82DFAB-0AC5-78CB-5CDE-4A6AA9F91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6B1205-1F40-8177-E0DC-4D4C6E480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441394-AD07-FD79-8196-827E28BC5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46C015-9C40-0E86-2D0D-03C73557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BF8713-561C-262C-EA93-7F809C1F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C4ADB6-90D2-3808-C2D2-AB2C4DF6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4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D1F75-CD7F-0D67-78B3-E1F1926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98BB9E-DAD2-C1E7-FE86-E6F1D7D7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3D355F-1EFB-8A79-0AB2-7F574C2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9BA968-09A2-AE33-2F0A-8B7CBEAD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5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B9BF03-A58D-A17F-D2F7-F0C62BA2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E62B75-F60E-FB60-9F6D-876B011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18F945-86CF-C210-8F6A-92F5AADA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0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5CBDF-983B-0B79-2DDE-6D200260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80FBB-D907-5938-5C5E-23C156C3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C158E5-C488-8F5A-4B1D-97AF29420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7B57C-94F3-42D1-F8E9-5E730F6D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879C79-1ADE-5183-5B6F-A671ADDF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879BA-14CE-B9D2-6A97-0DF7F21B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44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10A09-6FEB-FE26-FB71-E54E13D0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024613-7724-7E20-5425-92EE15473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BF8284-B272-9D30-FAB7-FB55361A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27EDBB-F888-64CE-8EB1-F108ECC2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693D21-7C8E-06BA-ECEE-B275041C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B7F27-099C-7EF1-883F-1469458E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42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C5FFD7-F82D-080C-DB87-26203B3C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002D0-56F7-1AD8-19B0-E4568DF1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7874B5-1AB6-CF87-F8FF-4A50860F2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46CE3-0448-466D-874C-8953AA5393BA}" type="datetimeFigureOut">
              <a:rPr lang="es-CO" smtClean="0"/>
              <a:t>17/07/2024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316EA-B38E-C245-7327-21DA72D3C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43078-F781-197B-9D0C-ED6DE16B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CCC25-F9D3-4A96-8895-BB5EAEFC5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5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1A196C-255E-8458-EA92-0D52DC39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¿Totales incorrectos?</a:t>
            </a:r>
            <a:endParaRPr lang="es-CO" sz="4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CC935-79AF-2857-799F-CA7367533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79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26EFC-B5FE-FDCD-88A3-A46D6086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Solución 2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FF87B-A7B7-AB6A-BED3-03F550DA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58" y="1724305"/>
            <a:ext cx="5985442" cy="49498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dirty="0"/>
              <a:t>Iterador + SUMMARIZE/CROSSJOIN + Transición de Contexto</a:t>
            </a:r>
          </a:p>
          <a:p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Para superar las limitantes del método anterior cuando se tienen dos, o más, campos en la visualización.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SUMMARIZE crea una tabla virtual con las columnas involucradas en los cálculos.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CROSSJOIN retorna un producto cartesiano entre 2 tablas (todas las combinaciones)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7A15E7F-2648-85D5-3451-C16B72FC69E4}"/>
              </a:ext>
            </a:extLst>
          </p:cNvPr>
          <p:cNvSpPr txBox="1">
            <a:spLocks/>
          </p:cNvSpPr>
          <p:nvPr/>
        </p:nvSpPr>
        <p:spPr>
          <a:xfrm>
            <a:off x="6363093" y="1724304"/>
            <a:ext cx="5828903" cy="49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Desventajas</a:t>
            </a:r>
          </a:p>
          <a:p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SUMMARIZE considera las combinaciones con registros en la tabla de hechos.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En el ejemplo, no considera las combinaciones Continente y Año con monto igual a 100.</a:t>
            </a:r>
          </a:p>
          <a:p>
            <a:pPr marL="457200" indent="-457200">
              <a:buFont typeface="+mj-lt"/>
              <a:buAutoNum type="arabicPeriod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8786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26EFC-B5FE-FDCD-88A3-A46D6086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Solución 2 – SUMMARIZE</a:t>
            </a:r>
            <a:endParaRPr lang="es-CO" sz="4000" dirty="0">
              <a:solidFill>
                <a:srgbClr val="FFFFFF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0A17E3-9885-2048-71D2-5257E3D2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640"/>
            <a:ext cx="12192000" cy="32244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F88CA1F-3DB1-719B-4650-DAA1BAC34846}"/>
              </a:ext>
            </a:extLst>
          </p:cNvPr>
          <p:cNvSpPr txBox="1"/>
          <p:nvPr/>
        </p:nvSpPr>
        <p:spPr>
          <a:xfrm>
            <a:off x="4238722" y="5282167"/>
            <a:ext cx="3355552" cy="4616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CO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Numero de Clientes = </a:t>
            </a:r>
            <a:r>
              <a:rPr lang="es-CO" sz="12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DISTINCTCOUNT</a:t>
            </a:r>
            <a:r>
              <a:rPr lang="es-CO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es-CO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ID_Cliente</a:t>
            </a:r>
            <a:r>
              <a:rPr lang="es-CO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B3264F8-2126-B372-BC94-0B11DD04D8B4}"/>
              </a:ext>
            </a:extLst>
          </p:cNvPr>
          <p:cNvSpPr/>
          <p:nvPr/>
        </p:nvSpPr>
        <p:spPr>
          <a:xfrm>
            <a:off x="5454585" y="4527132"/>
            <a:ext cx="923826" cy="2566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625C654-0726-5FA9-4591-A32F4FC5E92C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5916498" y="4783753"/>
            <a:ext cx="0" cy="4984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B51DF-4C2A-F582-EB6D-A014AD3A1DF4}"/>
              </a:ext>
            </a:extLst>
          </p:cNvPr>
          <p:cNvSpPr txBox="1"/>
          <p:nvPr/>
        </p:nvSpPr>
        <p:spPr>
          <a:xfrm>
            <a:off x="6951773" y="5326503"/>
            <a:ext cx="4021320" cy="9002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Numero de Clientes Sln1 = </a:t>
            </a:r>
          </a:p>
          <a:p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DIM_Producto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Categoria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DISTINCTCOUNT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ID_Cliente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19DFD38-C234-25A1-0CB7-E1DD18D46EC2}"/>
              </a:ext>
            </a:extLst>
          </p:cNvPr>
          <p:cNvSpPr/>
          <p:nvPr/>
        </p:nvSpPr>
        <p:spPr>
          <a:xfrm>
            <a:off x="8500520" y="4538985"/>
            <a:ext cx="923826" cy="2566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EF4C164-51EA-33F6-F5E3-DBDC7DCFE899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8962433" y="4795606"/>
            <a:ext cx="0" cy="5308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1B44741-A166-00A0-E98B-C0664A669593}"/>
              </a:ext>
            </a:extLst>
          </p:cNvPr>
          <p:cNvSpPr/>
          <p:nvPr/>
        </p:nvSpPr>
        <p:spPr>
          <a:xfrm>
            <a:off x="47135" y="1703640"/>
            <a:ext cx="3789575" cy="2835345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692D20C-0FB9-23C1-6DAF-E73D40B1F46D}"/>
              </a:ext>
            </a:extLst>
          </p:cNvPr>
          <p:cNvSpPr/>
          <p:nvPr/>
        </p:nvSpPr>
        <p:spPr>
          <a:xfrm>
            <a:off x="11243910" y="4525028"/>
            <a:ext cx="923826" cy="25662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7491228-E626-BC23-79A4-CD1EF408AC23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10895593" y="4781649"/>
            <a:ext cx="810230" cy="286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CDA0DE7-536A-2821-8C8D-AAD26BA21BD1}"/>
              </a:ext>
            </a:extLst>
          </p:cNvPr>
          <p:cNvSpPr txBox="1"/>
          <p:nvPr/>
        </p:nvSpPr>
        <p:spPr>
          <a:xfrm>
            <a:off x="9623450" y="5068487"/>
            <a:ext cx="2544286" cy="170816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Numero de Clientes Sln2 = </a:t>
            </a:r>
          </a:p>
          <a:p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SUMMARIZE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DIM_Producto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Categoria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DIM_Calendario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[Año]</a:t>
            </a:r>
            <a:endParaRPr lang="es-CO" sz="105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[Numero de Clientes]</a:t>
            </a:r>
            <a:endParaRPr lang="es-CO" sz="105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s-CO" sz="105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DB6F371-6281-6353-2EEF-F3F00CAEB0F8}"/>
              </a:ext>
            </a:extLst>
          </p:cNvPr>
          <p:cNvSpPr/>
          <p:nvPr/>
        </p:nvSpPr>
        <p:spPr>
          <a:xfrm>
            <a:off x="9945278" y="5420412"/>
            <a:ext cx="2139885" cy="850673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1FB31C-1E8F-F435-1F4D-A1796873F20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836710" y="3121313"/>
            <a:ext cx="6108568" cy="2724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E85F9C1-9B32-4A97-C7F1-EBC85F6B1F5B}"/>
              </a:ext>
            </a:extLst>
          </p:cNvPr>
          <p:cNvSpPr txBox="1"/>
          <p:nvPr/>
        </p:nvSpPr>
        <p:spPr>
          <a:xfrm>
            <a:off x="7902657" y="6432657"/>
            <a:ext cx="926857" cy="26161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chemeClr val="accent5">
                    <a:lumMod val="50000"/>
                  </a:schemeClr>
                </a:solidFill>
              </a:rPr>
              <a:t>Tabla virtual</a:t>
            </a:r>
            <a:endParaRPr lang="es-CO" sz="105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15A109-C32C-EB3A-D36B-C8C7701D351E}"/>
              </a:ext>
            </a:extLst>
          </p:cNvPr>
          <p:cNvCxnSpPr>
            <a:stCxn id="28" idx="1"/>
            <a:endCxn id="3" idx="3"/>
          </p:cNvCxnSpPr>
          <p:nvPr/>
        </p:nvCxnSpPr>
        <p:spPr>
          <a:xfrm flipH="1">
            <a:off x="8829514" y="5845749"/>
            <a:ext cx="1115764" cy="71771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8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26EFC-B5FE-FDCD-88A3-A46D6086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Solución 2 – CROSSJOIN </a:t>
            </a:r>
            <a:endParaRPr lang="es-CO" sz="4000" dirty="0">
              <a:solidFill>
                <a:srgbClr val="FFFFFF"/>
              </a:solidFill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9E23F60A-4A6B-03DD-1BBA-7F14742C9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030"/>
            <a:ext cx="12192000" cy="355794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414CA444-722E-6F1B-F79B-AEFEB1CD9E4B}"/>
              </a:ext>
            </a:extLst>
          </p:cNvPr>
          <p:cNvSpPr txBox="1"/>
          <p:nvPr/>
        </p:nvSpPr>
        <p:spPr>
          <a:xfrm>
            <a:off x="1210276" y="5741361"/>
            <a:ext cx="3134191" cy="253916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pt-B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Monto de Ventas = </a:t>
            </a:r>
            <a:r>
              <a:rPr lang="pt-BR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pt-B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pt-BR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[Monto]</a:t>
            </a:r>
            <a:r>
              <a:rPr lang="pt-B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F2F84FD-82F7-6494-D785-8B6B60785E5C}"/>
              </a:ext>
            </a:extLst>
          </p:cNvPr>
          <p:cNvSpPr/>
          <p:nvPr/>
        </p:nvSpPr>
        <p:spPr>
          <a:xfrm>
            <a:off x="2315459" y="4913641"/>
            <a:ext cx="923826" cy="2566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4F885B5-992F-8F20-8524-586B078703E4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2777372" y="5170262"/>
            <a:ext cx="0" cy="57109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54AF077-98C6-033E-591F-D89261772F00}"/>
              </a:ext>
            </a:extLst>
          </p:cNvPr>
          <p:cNvSpPr/>
          <p:nvPr/>
        </p:nvSpPr>
        <p:spPr>
          <a:xfrm>
            <a:off x="3949941" y="4914994"/>
            <a:ext cx="923826" cy="2566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A1F7BB7-DAE0-40F9-59A9-260A63E2C97D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4411854" y="5171615"/>
            <a:ext cx="0" cy="5697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89991D0-A783-3441-57B8-830B7BDFE26B}"/>
              </a:ext>
            </a:extLst>
          </p:cNvPr>
          <p:cNvSpPr txBox="1"/>
          <p:nvPr/>
        </p:nvSpPr>
        <p:spPr>
          <a:xfrm>
            <a:off x="2476067" y="5741361"/>
            <a:ext cx="3871573" cy="253916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B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Monto de Ventas Inc = </a:t>
            </a:r>
            <a:r>
              <a:rPr lang="pt-BR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pt-B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pt-BR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[Monto]</a:t>
            </a:r>
            <a:r>
              <a:rPr lang="pt-BR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05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endParaRPr lang="pt-BR" sz="105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A5AD7286-9273-5D34-DED4-F6846259FCF0}"/>
              </a:ext>
            </a:extLst>
          </p:cNvPr>
          <p:cNvSpPr/>
          <p:nvPr/>
        </p:nvSpPr>
        <p:spPr>
          <a:xfrm>
            <a:off x="8663098" y="4913640"/>
            <a:ext cx="923826" cy="2566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0095BA2-DA8A-E21F-C2DB-2EE34C307366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H="1" flipV="1">
            <a:off x="9125011" y="5170261"/>
            <a:ext cx="1" cy="30209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B461183-78D0-53F2-6B5F-17E7F4317E5B}"/>
              </a:ext>
            </a:extLst>
          </p:cNvPr>
          <p:cNvSpPr txBox="1"/>
          <p:nvPr/>
        </p:nvSpPr>
        <p:spPr>
          <a:xfrm>
            <a:off x="7668523" y="5472356"/>
            <a:ext cx="2912977" cy="122341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Monto de Ventas </a:t>
            </a:r>
            <a:r>
              <a:rPr lang="es-CO" sz="105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Sln2_Summarize = </a:t>
            </a:r>
          </a:p>
          <a:p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SUMMARIZE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DIM_Cliente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[Continente]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DIM_Calendario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[Año]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[Monto de Ventas]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6513F9D-7BA5-74F8-0736-CC6ABC07DFD7}"/>
              </a:ext>
            </a:extLst>
          </p:cNvPr>
          <p:cNvSpPr txBox="1"/>
          <p:nvPr/>
        </p:nvSpPr>
        <p:spPr>
          <a:xfrm>
            <a:off x="4928020" y="5625945"/>
            <a:ext cx="2839239" cy="73866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Monto de Ventas </a:t>
            </a:r>
            <a:r>
              <a:rPr lang="es-CO" sz="105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Sln1 = </a:t>
            </a:r>
          </a:p>
          <a:p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DIM_Producto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Categoria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[Monto de Ventas </a:t>
            </a:r>
            <a:r>
              <a:rPr lang="es-CO" sz="105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s-CO" sz="105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20E95A-51C6-1471-3199-B50C413E8EAD}"/>
              </a:ext>
            </a:extLst>
          </p:cNvPr>
          <p:cNvSpPr/>
          <p:nvPr/>
        </p:nvSpPr>
        <p:spPr>
          <a:xfrm>
            <a:off x="5885727" y="4894951"/>
            <a:ext cx="923826" cy="2566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DCC8111-5574-A157-3D3D-485F81BF7B87}"/>
              </a:ext>
            </a:extLst>
          </p:cNvPr>
          <p:cNvCxnSpPr>
            <a:cxnSpLocks/>
            <a:stCxn id="55" idx="0"/>
            <a:endCxn id="56" idx="2"/>
          </p:cNvCxnSpPr>
          <p:nvPr/>
        </p:nvCxnSpPr>
        <p:spPr>
          <a:xfrm flipV="1">
            <a:off x="6347640" y="5151572"/>
            <a:ext cx="0" cy="47437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9E3CAE15-E8F0-4115-DF01-6236E7BE4D5C}"/>
              </a:ext>
            </a:extLst>
          </p:cNvPr>
          <p:cNvSpPr/>
          <p:nvPr/>
        </p:nvSpPr>
        <p:spPr>
          <a:xfrm>
            <a:off x="11267550" y="4932495"/>
            <a:ext cx="923826" cy="25662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072477A7-BF9E-D62D-78E9-63A6F0E0ADFE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V="1">
            <a:off x="10548708" y="5189116"/>
            <a:ext cx="1180755" cy="4610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0B8C0-13E4-6CFF-D3FF-A17B90639611}"/>
              </a:ext>
            </a:extLst>
          </p:cNvPr>
          <p:cNvSpPr txBox="1"/>
          <p:nvPr/>
        </p:nvSpPr>
        <p:spPr>
          <a:xfrm>
            <a:off x="8981612" y="5650153"/>
            <a:ext cx="3134191" cy="106182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Monto de Ventas </a:t>
            </a:r>
            <a:r>
              <a:rPr lang="es-CO" sz="105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Sln2_CrossJoin = </a:t>
            </a:r>
          </a:p>
          <a:p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CROSSJOIN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DIM_Cliente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[Continente]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DIM_Calendario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[Año]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[Monto de Ventas </a:t>
            </a:r>
            <a:r>
              <a:rPr lang="es-CO" sz="105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</a:t>
            </a:r>
            <a:r>
              <a:rPr lang="es-CO" sz="105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9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2" grpId="0" animBg="1"/>
      <p:bldP spid="44" grpId="0" animBg="1"/>
      <p:bldP spid="46" grpId="0" animBg="1"/>
      <p:bldP spid="48" grpId="0" animBg="1"/>
      <p:bldP spid="55" grpId="0" animBg="1"/>
      <p:bldP spid="56" grpId="0" animBg="1"/>
      <p:bldP spid="61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26EFC-B5FE-FDCD-88A3-A46D6086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Solución 3</a:t>
            </a:r>
            <a:endParaRPr lang="es-CO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FF87B-A7B7-AB6A-BED3-03F550DA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58" y="1724305"/>
            <a:ext cx="5985442" cy="49498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dirty="0"/>
              <a:t>Cálculos visuales para obtener la suma</a:t>
            </a:r>
          </a:p>
          <a:p>
            <a:pPr marL="0" indent="0" algn="ctr">
              <a:buNone/>
            </a:pPr>
            <a:r>
              <a:rPr lang="es-ES" dirty="0"/>
              <a:t>EXPAND/EXPANDALL</a:t>
            </a:r>
          </a:p>
          <a:p>
            <a:r>
              <a:rPr lang="es-CO" sz="2000" dirty="0"/>
              <a:t>Los métodos anteriores no son generales. Si se cambia un campo, lo más posible es que hay que cambiar de fórmula.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7A15E7F-2648-85D5-3451-C16B72FC69E4}"/>
              </a:ext>
            </a:extLst>
          </p:cNvPr>
          <p:cNvSpPr txBox="1">
            <a:spLocks/>
          </p:cNvSpPr>
          <p:nvPr/>
        </p:nvSpPr>
        <p:spPr>
          <a:xfrm>
            <a:off x="6363093" y="1724304"/>
            <a:ext cx="5828903" cy="49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Desventajas</a:t>
            </a:r>
          </a:p>
          <a:p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No son medidas (no pueden emplearse como insumos para otros cálculos)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Funciona únicamente dentro de la visualización.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Depende de la situación.</a:t>
            </a:r>
          </a:p>
          <a:p>
            <a:pPr marL="457200" indent="-457200">
              <a:buFont typeface="+mj-lt"/>
              <a:buAutoNum type="arabicPeriod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1260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E6F9D7-A56F-562E-4371-D2C2CABD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¿Por qué no suman los totales?</a:t>
            </a:r>
            <a:endParaRPr lang="es-CO" sz="40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6677CE-112B-249D-24E9-B735CCEC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56" y="2172251"/>
            <a:ext cx="12192000" cy="251349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F38DDB4-1034-EA9B-9BFC-853C9083662C}"/>
              </a:ext>
            </a:extLst>
          </p:cNvPr>
          <p:cNvSpPr/>
          <p:nvPr/>
        </p:nvSpPr>
        <p:spPr>
          <a:xfrm>
            <a:off x="4138367" y="2818614"/>
            <a:ext cx="1036948" cy="136688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F99FCF-A25D-A6B1-15FD-C14AE2AA55A7}"/>
              </a:ext>
            </a:extLst>
          </p:cNvPr>
          <p:cNvSpPr/>
          <p:nvPr/>
        </p:nvSpPr>
        <p:spPr>
          <a:xfrm>
            <a:off x="4138367" y="4252431"/>
            <a:ext cx="1036948" cy="29129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644E4BB-0CE9-134B-0CCA-C04E38065955}"/>
              </a:ext>
            </a:extLst>
          </p:cNvPr>
          <p:cNvSpPr/>
          <p:nvPr/>
        </p:nvSpPr>
        <p:spPr>
          <a:xfrm>
            <a:off x="6685175" y="2818614"/>
            <a:ext cx="5428268" cy="136688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3C29CF0-ECB4-E48F-B120-91C74B7F2B75}"/>
              </a:ext>
            </a:extLst>
          </p:cNvPr>
          <p:cNvSpPr/>
          <p:nvPr/>
        </p:nvSpPr>
        <p:spPr>
          <a:xfrm>
            <a:off x="6685175" y="4252431"/>
            <a:ext cx="1036948" cy="29129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26CF179-8573-AE91-8646-B075AF7B5263}"/>
              </a:ext>
            </a:extLst>
          </p:cNvPr>
          <p:cNvSpPr/>
          <p:nvPr/>
        </p:nvSpPr>
        <p:spPr>
          <a:xfrm>
            <a:off x="8880835" y="4252431"/>
            <a:ext cx="1036948" cy="29129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0000333-2913-031F-804A-1FA64506CEB2}"/>
              </a:ext>
            </a:extLst>
          </p:cNvPr>
          <p:cNvSpPr/>
          <p:nvPr/>
        </p:nvSpPr>
        <p:spPr>
          <a:xfrm>
            <a:off x="11076495" y="4252431"/>
            <a:ext cx="1036948" cy="29129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B4E6B3-759C-0D34-AEC2-6E0CDCB4ECC3}"/>
              </a:ext>
            </a:extLst>
          </p:cNvPr>
          <p:cNvSpPr txBox="1"/>
          <p:nvPr/>
        </p:nvSpPr>
        <p:spPr>
          <a:xfrm>
            <a:off x="6685174" y="5564073"/>
            <a:ext cx="5428269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Los totales no necesariamente son iguales a las sumas de sus valores individuales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C76A96B-492D-AF68-D048-D14FFE235814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H="1" flipV="1">
            <a:off x="7203649" y="4543721"/>
            <a:ext cx="2195660" cy="10203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E8553B-6267-1441-3B8F-6B478206E9DF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9399309" y="4543721"/>
            <a:ext cx="0" cy="10203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4A966F0-5592-88D1-EFED-8072487A03C2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9399309" y="4543721"/>
            <a:ext cx="2195660" cy="10203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E6F9D7-A56F-562E-4371-D2C2CABD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Hay dos enfoques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E76D9-6B0A-5075-ECBE-BB2F2687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31" y="1622746"/>
            <a:ext cx="4224454" cy="3225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Primer enfoque</a:t>
            </a:r>
          </a:p>
          <a:p>
            <a:r>
              <a:rPr lang="es-CO" sz="2000" dirty="0"/>
              <a:t>Es correcto que no sumen los totales, ya que tienen un contexto de filtro diferente.</a:t>
            </a:r>
          </a:p>
          <a:p>
            <a:endParaRPr lang="es-CO" sz="2000" dirty="0"/>
          </a:p>
          <a:p>
            <a:r>
              <a:rPr lang="es-CO" sz="2000" dirty="0"/>
              <a:t>El total no se debe entender como la suma de sus valores sino una medida que se calcula en un contexto específico.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B043944-13B1-1288-63B2-8D322B682C7D}"/>
              </a:ext>
            </a:extLst>
          </p:cNvPr>
          <p:cNvSpPr txBox="1">
            <a:spLocks/>
          </p:cNvSpPr>
          <p:nvPr/>
        </p:nvSpPr>
        <p:spPr>
          <a:xfrm>
            <a:off x="7043096" y="1622745"/>
            <a:ext cx="4224454" cy="426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Segundo enfoque</a:t>
            </a:r>
          </a:p>
          <a:p>
            <a:r>
              <a:rPr lang="es-CO" sz="2000" dirty="0"/>
              <a:t>Es incorrecto que no sumen los totales.</a:t>
            </a:r>
          </a:p>
          <a:p>
            <a:endParaRPr lang="es-CO" sz="2000" dirty="0"/>
          </a:p>
          <a:p>
            <a:r>
              <a:rPr lang="es-CO" sz="2000" dirty="0"/>
              <a:t>Los totales deberían corresponder a la suma de los valores.</a:t>
            </a:r>
          </a:p>
          <a:p>
            <a:endParaRPr lang="es-CO" sz="2000" dirty="0"/>
          </a:p>
          <a:p>
            <a:r>
              <a:rPr lang="es-CO" sz="2000" dirty="0"/>
              <a:t>Ese debería ser el comportamiento natural, o por lo menos, PWBI debería tener la posibilidad que estos se sumen nativamente.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134672F-23AA-4463-0D32-59E92B49735C}"/>
              </a:ext>
            </a:extLst>
          </p:cNvPr>
          <p:cNvSpPr txBox="1">
            <a:spLocks/>
          </p:cNvSpPr>
          <p:nvPr/>
        </p:nvSpPr>
        <p:spPr>
          <a:xfrm>
            <a:off x="1794793" y="6083960"/>
            <a:ext cx="8602409" cy="4748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/>
              <a:t>¡Ambos son correctos! Dependen de la situación</a:t>
            </a:r>
            <a:r>
              <a:rPr lang="es-CO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9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E6F9D7-A56F-562E-4371-D2C2CABD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Entonces, por qué no suman los totales?</a:t>
            </a:r>
            <a:endParaRPr lang="es-CO" sz="40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207738-4236-D856-B8A4-4735E5F8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8" y="1622745"/>
            <a:ext cx="6886575" cy="4648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43BC5D-9E07-F3D2-72F5-ABB082DEA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970" y="1632172"/>
            <a:ext cx="809625" cy="46291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053D7AF-41ED-4D6D-9182-548B2606356D}"/>
              </a:ext>
            </a:extLst>
          </p:cNvPr>
          <p:cNvSpPr txBox="1"/>
          <p:nvPr/>
        </p:nvSpPr>
        <p:spPr>
          <a:xfrm>
            <a:off x="8047535" y="163217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Medida: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66EB4F-CEDC-3C8D-EB28-82B6C3303C61}"/>
              </a:ext>
            </a:extLst>
          </p:cNvPr>
          <p:cNvSpPr txBox="1"/>
          <p:nvPr/>
        </p:nvSpPr>
        <p:spPr>
          <a:xfrm>
            <a:off x="8047535" y="2073267"/>
            <a:ext cx="3924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Monto de Ventas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pt-BR" sz="1600" dirty="0"/>
              <a:t>(</a:t>
            </a:r>
            <a:r>
              <a:rPr lang="pt-BR" sz="1600" dirty="0" err="1">
                <a:solidFill>
                  <a:schemeClr val="accent1"/>
                </a:solidFill>
              </a:rPr>
              <a:t>fctVentas</a:t>
            </a:r>
            <a:r>
              <a:rPr lang="pt-BR" sz="1600" dirty="0"/>
              <a:t>[</a:t>
            </a:r>
            <a:r>
              <a:rPr lang="pt-BR" sz="1600" dirty="0">
                <a:solidFill>
                  <a:schemeClr val="accent1"/>
                </a:solidFill>
              </a:rPr>
              <a:t>Monto</a:t>
            </a:r>
            <a:r>
              <a:rPr lang="pt-BR" sz="1600" dirty="0"/>
              <a:t>])</a:t>
            </a:r>
            <a:endParaRPr lang="es-CO" sz="16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DFD184C-CA2D-1D7D-2907-1347A0FAEEE6}"/>
              </a:ext>
            </a:extLst>
          </p:cNvPr>
          <p:cNvSpPr/>
          <p:nvPr/>
        </p:nvSpPr>
        <p:spPr>
          <a:xfrm>
            <a:off x="4917834" y="1816838"/>
            <a:ext cx="499621" cy="4166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5573D3-0EF5-22CC-C3A1-931EAED08647}"/>
              </a:ext>
            </a:extLst>
          </p:cNvPr>
          <p:cNvSpPr txBox="1"/>
          <p:nvPr/>
        </p:nvSpPr>
        <p:spPr>
          <a:xfrm>
            <a:off x="7046179" y="184761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240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1931B9E-DC1A-AD5B-E801-6C1070C36738}"/>
              </a:ext>
            </a:extLst>
          </p:cNvPr>
          <p:cNvSpPr/>
          <p:nvPr/>
        </p:nvSpPr>
        <p:spPr>
          <a:xfrm>
            <a:off x="4917834" y="2233523"/>
            <a:ext cx="499621" cy="9403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52F51E-2470-AFD1-49F1-57E32647A4CF}"/>
              </a:ext>
            </a:extLst>
          </p:cNvPr>
          <p:cNvSpPr txBox="1"/>
          <p:nvPr/>
        </p:nvSpPr>
        <p:spPr>
          <a:xfrm>
            <a:off x="7046179" y="25656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860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BA3A0D8-940A-4C6A-00B1-898333186FAF}"/>
              </a:ext>
            </a:extLst>
          </p:cNvPr>
          <p:cNvSpPr/>
          <p:nvPr/>
        </p:nvSpPr>
        <p:spPr>
          <a:xfrm>
            <a:off x="4917834" y="3173848"/>
            <a:ext cx="499621" cy="172746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BE95C1-2D51-CB77-64F1-2855416CD2A0}"/>
              </a:ext>
            </a:extLst>
          </p:cNvPr>
          <p:cNvSpPr txBox="1"/>
          <p:nvPr/>
        </p:nvSpPr>
        <p:spPr>
          <a:xfrm>
            <a:off x="7046179" y="388368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1250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F4CDADE-B453-E4EF-84EE-894DB0D16A22}"/>
              </a:ext>
            </a:extLst>
          </p:cNvPr>
          <p:cNvSpPr/>
          <p:nvPr/>
        </p:nvSpPr>
        <p:spPr>
          <a:xfrm>
            <a:off x="4917834" y="4929591"/>
            <a:ext cx="499621" cy="129147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5DBAC03-FDC3-58DD-5081-27718A2C5699}"/>
              </a:ext>
            </a:extLst>
          </p:cNvPr>
          <p:cNvSpPr txBox="1"/>
          <p:nvPr/>
        </p:nvSpPr>
        <p:spPr>
          <a:xfrm>
            <a:off x="7046179" y="561115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1040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E32D42D-8E7B-7771-E86E-30C0C2574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616" y="6440629"/>
            <a:ext cx="2354980" cy="22048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9224A73-402A-A95E-21AB-6AA3EE032706}"/>
              </a:ext>
            </a:extLst>
          </p:cNvPr>
          <p:cNvSpPr txBox="1"/>
          <p:nvPr/>
        </p:nvSpPr>
        <p:spPr>
          <a:xfrm>
            <a:off x="7046179" y="184761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240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61652A3-4BC4-CEF6-156A-0D211AC103D0}"/>
              </a:ext>
            </a:extLst>
          </p:cNvPr>
          <p:cNvSpPr txBox="1"/>
          <p:nvPr/>
        </p:nvSpPr>
        <p:spPr>
          <a:xfrm>
            <a:off x="7046179" y="25656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860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6070C41-6157-744B-AC84-DF04D597AC6B}"/>
              </a:ext>
            </a:extLst>
          </p:cNvPr>
          <p:cNvSpPr txBox="1"/>
          <p:nvPr/>
        </p:nvSpPr>
        <p:spPr>
          <a:xfrm>
            <a:off x="7046179" y="388368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1250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2BDEED-6FE5-4CF9-2837-A7E78FAE0320}"/>
              </a:ext>
            </a:extLst>
          </p:cNvPr>
          <p:cNvSpPr txBox="1"/>
          <p:nvPr/>
        </p:nvSpPr>
        <p:spPr>
          <a:xfrm>
            <a:off x="7046179" y="561115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1040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645E5B5-55DA-AC19-ADAB-4DE3EB64D72E}"/>
              </a:ext>
            </a:extLst>
          </p:cNvPr>
          <p:cNvSpPr/>
          <p:nvPr/>
        </p:nvSpPr>
        <p:spPr>
          <a:xfrm>
            <a:off x="4917834" y="1816838"/>
            <a:ext cx="499621" cy="44042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C7DE00-9A26-AF4F-E6E1-11958598C17D}"/>
              </a:ext>
            </a:extLst>
          </p:cNvPr>
          <p:cNvSpPr txBox="1"/>
          <p:nvPr/>
        </p:nvSpPr>
        <p:spPr>
          <a:xfrm>
            <a:off x="8887220" y="3173848"/>
            <a:ext cx="224535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Medida 100% aditiva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8F63D19-7EE4-9A4A-9274-9DB6E7DF51F6}"/>
              </a:ext>
            </a:extLst>
          </p:cNvPr>
          <p:cNvCxnSpPr>
            <a:stCxn id="31" idx="0"/>
            <a:endCxn id="11" idx="2"/>
          </p:cNvCxnSpPr>
          <p:nvPr/>
        </p:nvCxnSpPr>
        <p:spPr>
          <a:xfrm flipV="1">
            <a:off x="10009899" y="2411821"/>
            <a:ext cx="1" cy="76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79A5AC4-3756-C57D-57D5-762AED9628A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167645" y="6221063"/>
            <a:ext cx="1342461" cy="2195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5E2CE397-2EE0-0F23-D073-60AC1FEC04E7}"/>
              </a:ext>
            </a:extLst>
          </p:cNvPr>
          <p:cNvSpPr/>
          <p:nvPr/>
        </p:nvSpPr>
        <p:spPr>
          <a:xfrm>
            <a:off x="7083876" y="1816838"/>
            <a:ext cx="499621" cy="440422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201BD0A-5431-BF00-BBED-B69B5BFF0CC8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 flipH="1">
            <a:off x="6510106" y="6221063"/>
            <a:ext cx="823581" cy="2195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5" grpId="0"/>
      <p:bldP spid="18" grpId="0" animBg="1"/>
      <p:bldP spid="19" grpId="0"/>
      <p:bldP spid="21" grpId="0" animBg="1"/>
      <p:bldP spid="22" grpId="0"/>
      <p:bldP spid="23" grpId="0" animBg="1"/>
      <p:bldP spid="24" grpId="0"/>
      <p:bldP spid="26" grpId="0"/>
      <p:bldP spid="27" grpId="0"/>
      <p:bldP spid="28" grpId="0"/>
      <p:bldP spid="29" grpId="0"/>
      <p:bldP spid="30" grpId="0" animBg="1"/>
      <p:bldP spid="3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E5CDAC-6781-FD18-DAF8-92654157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3" y="1104900"/>
            <a:ext cx="6886575" cy="4648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D39074-6BDC-423E-AEB1-BC49CC87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75" y="1114327"/>
            <a:ext cx="809625" cy="4629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1059669-287F-28D1-655B-38E2DD36A0EA}"/>
              </a:ext>
            </a:extLst>
          </p:cNvPr>
          <p:cNvSpPr txBox="1"/>
          <p:nvPr/>
        </p:nvSpPr>
        <p:spPr>
          <a:xfrm>
            <a:off x="8173040" y="111432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Medida: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E007387-D727-A43E-48DA-E52E9D09A8EF}"/>
              </a:ext>
            </a:extLst>
          </p:cNvPr>
          <p:cNvSpPr/>
          <p:nvPr/>
        </p:nvSpPr>
        <p:spPr>
          <a:xfrm>
            <a:off x="2970656" y="1289566"/>
            <a:ext cx="499621" cy="4166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557160-034F-1892-2CBA-BD61577ADBC5}"/>
              </a:ext>
            </a:extLst>
          </p:cNvPr>
          <p:cNvSpPr txBox="1"/>
          <p:nvPr/>
        </p:nvSpPr>
        <p:spPr>
          <a:xfrm>
            <a:off x="7171684" y="132977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2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98258AD-F037-F28B-C184-D7D535D79C54}"/>
              </a:ext>
            </a:extLst>
          </p:cNvPr>
          <p:cNvSpPr/>
          <p:nvPr/>
        </p:nvSpPr>
        <p:spPr>
          <a:xfrm>
            <a:off x="2970655" y="1750818"/>
            <a:ext cx="499621" cy="94032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F277BD-29AC-1C6E-FD1A-06520B8839A1}"/>
              </a:ext>
            </a:extLst>
          </p:cNvPr>
          <p:cNvSpPr txBox="1"/>
          <p:nvPr/>
        </p:nvSpPr>
        <p:spPr>
          <a:xfrm>
            <a:off x="7171684" y="204777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3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260FB19-435A-17A6-481B-46CD4E08D027}"/>
              </a:ext>
            </a:extLst>
          </p:cNvPr>
          <p:cNvSpPr/>
          <p:nvPr/>
        </p:nvSpPr>
        <p:spPr>
          <a:xfrm>
            <a:off x="2970654" y="2665905"/>
            <a:ext cx="499621" cy="172746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CF3690C-3DA7-7DFF-D1AE-87886F49A7EB}"/>
              </a:ext>
            </a:extLst>
          </p:cNvPr>
          <p:cNvSpPr txBox="1"/>
          <p:nvPr/>
        </p:nvSpPr>
        <p:spPr>
          <a:xfrm>
            <a:off x="7171684" y="33658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6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C536AA1-CFCB-A0DA-4F77-BB75E228F745}"/>
              </a:ext>
            </a:extLst>
          </p:cNvPr>
          <p:cNvSpPr/>
          <p:nvPr/>
        </p:nvSpPr>
        <p:spPr>
          <a:xfrm>
            <a:off x="2970654" y="4399652"/>
            <a:ext cx="499621" cy="129147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8A93FD6-85C4-1CB0-D201-47398C7C3517}"/>
              </a:ext>
            </a:extLst>
          </p:cNvPr>
          <p:cNvSpPr txBox="1"/>
          <p:nvPr/>
        </p:nvSpPr>
        <p:spPr>
          <a:xfrm>
            <a:off x="7171684" y="509330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7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C6D9E6C-A622-2019-294D-CB5F309FB787}"/>
              </a:ext>
            </a:extLst>
          </p:cNvPr>
          <p:cNvSpPr txBox="1"/>
          <p:nvPr/>
        </p:nvSpPr>
        <p:spPr>
          <a:xfrm>
            <a:off x="7873833" y="1499047"/>
            <a:ext cx="429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Número de Clientes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DISTINCTCOUNT</a:t>
            </a:r>
            <a:r>
              <a:rPr lang="pt-BR" sz="1200" dirty="0"/>
              <a:t>(</a:t>
            </a:r>
            <a:r>
              <a:rPr lang="pt-BR" sz="1200" dirty="0" err="1">
                <a:solidFill>
                  <a:schemeClr val="accent1"/>
                </a:solidFill>
              </a:rPr>
              <a:t>fctVentas</a:t>
            </a:r>
            <a:r>
              <a:rPr lang="pt-BR" sz="1200" dirty="0"/>
              <a:t>[</a:t>
            </a:r>
            <a:r>
              <a:rPr lang="pt-BR" sz="1200" dirty="0" err="1">
                <a:solidFill>
                  <a:schemeClr val="accent1"/>
                </a:solidFill>
              </a:rPr>
              <a:t>ID</a:t>
            </a:r>
            <a:r>
              <a:rPr lang="pt-BR" sz="1200" dirty="0" err="1"/>
              <a:t>_</a:t>
            </a:r>
            <a:r>
              <a:rPr lang="pt-BR" sz="1200" dirty="0" err="1">
                <a:solidFill>
                  <a:schemeClr val="accent1"/>
                </a:solidFill>
              </a:rPr>
              <a:t>Cliente</a:t>
            </a:r>
            <a:r>
              <a:rPr lang="pt-BR" sz="1200" dirty="0"/>
              <a:t>])</a:t>
            </a:r>
            <a:endParaRPr lang="es-CO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44769-99BC-E73D-0E2C-ACDD6222F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5937767"/>
            <a:ext cx="2326700" cy="227108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002993-0529-64A2-3408-869E3C3010E7}"/>
              </a:ext>
            </a:extLst>
          </p:cNvPr>
          <p:cNvSpPr/>
          <p:nvPr/>
        </p:nvSpPr>
        <p:spPr>
          <a:xfrm>
            <a:off x="2970654" y="1289566"/>
            <a:ext cx="499621" cy="440155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C099B0E-9666-CAB8-8AEB-F755BCFEC3C7}"/>
              </a:ext>
            </a:extLst>
          </p:cNvPr>
          <p:cNvCxnSpPr>
            <a:stCxn id="4" idx="2"/>
            <a:endCxn id="3" idx="1"/>
          </p:cNvCxnSpPr>
          <p:nvPr/>
        </p:nvCxnSpPr>
        <p:spPr>
          <a:xfrm>
            <a:off x="3220465" y="5691124"/>
            <a:ext cx="2265935" cy="360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7007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30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E5CDAC-6781-FD18-DAF8-92654157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3" y="1104900"/>
            <a:ext cx="6886575" cy="4648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D39074-6BDC-423E-AEB1-BC49CC87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75" y="1114327"/>
            <a:ext cx="809625" cy="4629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1059669-287F-28D1-655B-38E2DD36A0EA}"/>
              </a:ext>
            </a:extLst>
          </p:cNvPr>
          <p:cNvSpPr txBox="1"/>
          <p:nvPr/>
        </p:nvSpPr>
        <p:spPr>
          <a:xfrm>
            <a:off x="8173040" y="111432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Medida: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C6D9E6C-A622-2019-294D-CB5F309FB787}"/>
              </a:ext>
            </a:extLst>
          </p:cNvPr>
          <p:cNvSpPr txBox="1"/>
          <p:nvPr/>
        </p:nvSpPr>
        <p:spPr>
          <a:xfrm>
            <a:off x="7873833" y="1499047"/>
            <a:ext cx="362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Monto de Ventas Inc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pt-BR" sz="1200" dirty="0"/>
              <a:t>(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</a:rPr>
              <a:t>fctVentas</a:t>
            </a:r>
            <a:r>
              <a:rPr lang="pt-BR" sz="1200" dirty="0"/>
              <a:t>[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Monto</a:t>
            </a:r>
            <a:r>
              <a:rPr lang="pt-BR" sz="1200" dirty="0"/>
              <a:t>]) + 100</a:t>
            </a:r>
            <a:endParaRPr lang="es-CO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B251BD-1A38-7635-5907-7FDFCED15D01}"/>
              </a:ext>
            </a:extLst>
          </p:cNvPr>
          <p:cNvSpPr txBox="1"/>
          <p:nvPr/>
        </p:nvSpPr>
        <p:spPr>
          <a:xfrm>
            <a:off x="7171684" y="132977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240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DF5723-534A-1E6A-7B89-6F6F31612F45}"/>
              </a:ext>
            </a:extLst>
          </p:cNvPr>
          <p:cNvSpPr txBox="1"/>
          <p:nvPr/>
        </p:nvSpPr>
        <p:spPr>
          <a:xfrm>
            <a:off x="7171684" y="204777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860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38DCD6-00A2-85B7-9BD5-E4E08E08E83F}"/>
              </a:ext>
            </a:extLst>
          </p:cNvPr>
          <p:cNvSpPr txBox="1"/>
          <p:nvPr/>
        </p:nvSpPr>
        <p:spPr>
          <a:xfrm>
            <a:off x="7171684" y="336584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1250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B27361-4DCF-4C0B-B014-E222F635FC7B}"/>
              </a:ext>
            </a:extLst>
          </p:cNvPr>
          <p:cNvSpPr txBox="1"/>
          <p:nvPr/>
        </p:nvSpPr>
        <p:spPr>
          <a:xfrm>
            <a:off x="7171684" y="509330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1040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47D580-7AA1-A528-1D05-66B6A9FFF022}"/>
              </a:ext>
            </a:extLst>
          </p:cNvPr>
          <p:cNvSpPr txBox="1"/>
          <p:nvPr/>
        </p:nvSpPr>
        <p:spPr>
          <a:xfrm>
            <a:off x="7171684" y="132977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340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F1380A4-2013-C037-31FC-B84378DACB85}"/>
              </a:ext>
            </a:extLst>
          </p:cNvPr>
          <p:cNvSpPr txBox="1"/>
          <p:nvPr/>
        </p:nvSpPr>
        <p:spPr>
          <a:xfrm>
            <a:off x="7171684" y="204777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960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E38DE5-822A-0011-79C5-B9DA6BA7AD9B}"/>
              </a:ext>
            </a:extLst>
          </p:cNvPr>
          <p:cNvSpPr txBox="1"/>
          <p:nvPr/>
        </p:nvSpPr>
        <p:spPr>
          <a:xfrm>
            <a:off x="7171684" y="336584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1350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107029D-F0ED-CCD6-B78E-0D26FC909361}"/>
              </a:ext>
            </a:extLst>
          </p:cNvPr>
          <p:cNvSpPr txBox="1"/>
          <p:nvPr/>
        </p:nvSpPr>
        <p:spPr>
          <a:xfrm>
            <a:off x="7171684" y="509330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1140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9698E27-1B11-C240-D43C-28B425A8D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973" y="5925108"/>
            <a:ext cx="2336127" cy="22293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5AFD550-E151-9201-F384-1EF17A719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973" y="5929392"/>
            <a:ext cx="2336127" cy="218286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DB2C45E-9A3E-4AB5-D9FE-9CBDBF46D5AD}"/>
              </a:ext>
            </a:extLst>
          </p:cNvPr>
          <p:cNvSpPr/>
          <p:nvPr/>
        </p:nvSpPr>
        <p:spPr>
          <a:xfrm>
            <a:off x="7171684" y="1329770"/>
            <a:ext cx="569387" cy="41984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350E49-A75A-5046-3455-B97DF60C3616}"/>
              </a:ext>
            </a:extLst>
          </p:cNvPr>
          <p:cNvSpPr txBox="1"/>
          <p:nvPr/>
        </p:nvSpPr>
        <p:spPr>
          <a:xfrm>
            <a:off x="7362154" y="589807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</a:rPr>
              <a:t>3790</a:t>
            </a:r>
            <a:endParaRPr lang="es-CO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/>
      <p:bldP spid="5" grpId="0"/>
      <p:bldP spid="8" grpId="0"/>
      <p:bldP spid="11" grpId="0"/>
      <p:bldP spid="20" grpId="0"/>
      <p:bldP spid="21" grpId="0"/>
      <p:bldP spid="22" grpId="0"/>
      <p:bldP spid="23" grpId="0"/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0E5CDAC-6781-FD18-DAF8-92654157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3" y="1104900"/>
            <a:ext cx="6886575" cy="4648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D39074-6BDC-423E-AEB1-BC49CC87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75" y="1114327"/>
            <a:ext cx="809625" cy="4629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1059669-287F-28D1-655B-38E2DD36A0EA}"/>
              </a:ext>
            </a:extLst>
          </p:cNvPr>
          <p:cNvSpPr txBox="1"/>
          <p:nvPr/>
        </p:nvSpPr>
        <p:spPr>
          <a:xfrm>
            <a:off x="8173040" y="111432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Medida: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C6D9E6C-A622-2019-294D-CB5F309FB787}"/>
              </a:ext>
            </a:extLst>
          </p:cNvPr>
          <p:cNvSpPr txBox="1"/>
          <p:nvPr/>
        </p:nvSpPr>
        <p:spPr>
          <a:xfrm>
            <a:off x="8173040" y="1483658"/>
            <a:ext cx="2327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Monto Condicional = </a:t>
            </a:r>
          </a:p>
          <a:p>
            <a:r>
              <a:rPr lang="pt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IF</a:t>
            </a:r>
            <a:r>
              <a:rPr lang="pt-BR" sz="1200" dirty="0"/>
              <a:t>(</a:t>
            </a:r>
          </a:p>
          <a:p>
            <a:r>
              <a:rPr lang="pt-BR" sz="1200" dirty="0"/>
              <a:t>    </a:t>
            </a:r>
            <a:r>
              <a:rPr lang="pt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</a:t>
            </a:r>
            <a:r>
              <a:rPr lang="pt-BR" sz="1200" dirty="0"/>
              <a:t>(</a:t>
            </a:r>
            <a:r>
              <a:rPr lang="pt-BR" sz="1200" dirty="0" err="1">
                <a:solidFill>
                  <a:schemeClr val="tx2"/>
                </a:solidFill>
              </a:rPr>
              <a:t>fctVentas</a:t>
            </a:r>
            <a:r>
              <a:rPr lang="pt-BR" sz="1200" dirty="0"/>
              <a:t>[</a:t>
            </a:r>
            <a:r>
              <a:rPr lang="pt-BR" sz="1200" dirty="0">
                <a:solidFill>
                  <a:schemeClr val="tx2"/>
                </a:solidFill>
              </a:rPr>
              <a:t>Monto</a:t>
            </a:r>
            <a:r>
              <a:rPr lang="pt-BR" sz="1200" dirty="0"/>
              <a:t>]) &gt; </a:t>
            </a:r>
            <a:r>
              <a:rPr lang="pt-BR" sz="1200" dirty="0">
                <a:solidFill>
                  <a:schemeClr val="accent6"/>
                </a:solidFill>
              </a:rPr>
              <a:t>850</a:t>
            </a:r>
            <a:r>
              <a:rPr lang="pt-BR" sz="1200" dirty="0"/>
              <a:t>, </a:t>
            </a:r>
          </a:p>
          <a:p>
            <a:r>
              <a:rPr lang="pt-BR" sz="1200" dirty="0"/>
              <a:t>    </a:t>
            </a:r>
            <a:r>
              <a:rPr lang="pt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</a:t>
            </a:r>
            <a:r>
              <a:rPr lang="pt-BR" sz="1200" dirty="0"/>
              <a:t>(</a:t>
            </a:r>
            <a:r>
              <a:rPr lang="pt-BR" sz="1200" dirty="0" err="1">
                <a:solidFill>
                  <a:schemeClr val="tx2"/>
                </a:solidFill>
              </a:rPr>
              <a:t>fctVentas</a:t>
            </a:r>
            <a:r>
              <a:rPr lang="pt-BR" sz="1200" dirty="0"/>
              <a:t>[</a:t>
            </a:r>
            <a:r>
              <a:rPr lang="pt-BR" sz="1200" dirty="0">
                <a:solidFill>
                  <a:schemeClr val="tx2"/>
                </a:solidFill>
              </a:rPr>
              <a:t>Monto</a:t>
            </a:r>
            <a:r>
              <a:rPr lang="pt-BR" sz="1200" dirty="0"/>
              <a:t>]),</a:t>
            </a:r>
          </a:p>
          <a:p>
            <a:r>
              <a:rPr lang="pt-BR" sz="1200" dirty="0"/>
              <a:t>    </a:t>
            </a:r>
            <a:r>
              <a:rPr lang="pt-B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BLANK</a:t>
            </a:r>
            <a:r>
              <a:rPr lang="pt-BR" sz="1200" dirty="0"/>
              <a:t>()</a:t>
            </a:r>
          </a:p>
          <a:p>
            <a:r>
              <a:rPr lang="pt-BR" sz="1200" dirty="0"/>
              <a:t>)</a:t>
            </a:r>
            <a:endParaRPr lang="es-CO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B251BD-1A38-7635-5907-7FDFCED15D01}"/>
              </a:ext>
            </a:extLst>
          </p:cNvPr>
          <p:cNvSpPr txBox="1"/>
          <p:nvPr/>
        </p:nvSpPr>
        <p:spPr>
          <a:xfrm>
            <a:off x="7105695" y="132977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Vacío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DF5723-534A-1E6A-7B89-6F6F31612F45}"/>
              </a:ext>
            </a:extLst>
          </p:cNvPr>
          <p:cNvSpPr txBox="1"/>
          <p:nvPr/>
        </p:nvSpPr>
        <p:spPr>
          <a:xfrm>
            <a:off x="7171684" y="204777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860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38DCD6-00A2-85B7-9BD5-E4E08E08E83F}"/>
              </a:ext>
            </a:extLst>
          </p:cNvPr>
          <p:cNvSpPr txBox="1"/>
          <p:nvPr/>
        </p:nvSpPr>
        <p:spPr>
          <a:xfrm>
            <a:off x="7171684" y="336584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1250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B27361-4DCF-4C0B-B014-E222F635FC7B}"/>
              </a:ext>
            </a:extLst>
          </p:cNvPr>
          <p:cNvSpPr txBox="1"/>
          <p:nvPr/>
        </p:nvSpPr>
        <p:spPr>
          <a:xfrm>
            <a:off x="7171684" y="509330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1040</a:t>
            </a:r>
            <a:endParaRPr lang="es-CO" sz="1400" b="1" dirty="0">
              <a:solidFill>
                <a:srgbClr val="FF0000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AAE04C7-AE5E-D0A7-9242-DA1872D161F2}"/>
              </a:ext>
            </a:extLst>
          </p:cNvPr>
          <p:cNvSpPr/>
          <p:nvPr/>
        </p:nvSpPr>
        <p:spPr>
          <a:xfrm>
            <a:off x="4977352" y="1261341"/>
            <a:ext cx="499621" cy="44491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DAC729E-D134-F3A2-E133-A59F3A8E925B}"/>
              </a:ext>
            </a:extLst>
          </p:cNvPr>
          <p:cNvSpPr/>
          <p:nvPr/>
        </p:nvSpPr>
        <p:spPr>
          <a:xfrm>
            <a:off x="4977352" y="1717250"/>
            <a:ext cx="499621" cy="96673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DD474F-9018-AE6F-303D-E62FD6BB9E40}"/>
              </a:ext>
            </a:extLst>
          </p:cNvPr>
          <p:cNvSpPr/>
          <p:nvPr/>
        </p:nvSpPr>
        <p:spPr>
          <a:xfrm>
            <a:off x="4977352" y="2682906"/>
            <a:ext cx="499621" cy="16817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2F55015-44D8-D20C-5B12-CCDA8B1D205F}"/>
              </a:ext>
            </a:extLst>
          </p:cNvPr>
          <p:cNvSpPr/>
          <p:nvPr/>
        </p:nvSpPr>
        <p:spPr>
          <a:xfrm>
            <a:off x="4977351" y="4375293"/>
            <a:ext cx="499621" cy="136818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EF6C4DA-8648-9E83-1654-86E805D2A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972" y="5981453"/>
            <a:ext cx="2335880" cy="222907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9CD3E28-0386-18EB-67A6-19D045F7DA6F}"/>
              </a:ext>
            </a:extLst>
          </p:cNvPr>
          <p:cNvSpPr/>
          <p:nvPr/>
        </p:nvSpPr>
        <p:spPr>
          <a:xfrm>
            <a:off x="4977351" y="1261341"/>
            <a:ext cx="516999" cy="448213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408A374-8845-4371-278F-0A69F36D82DA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5235851" y="5743477"/>
            <a:ext cx="1409061" cy="237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/>
      <p:bldP spid="5" grpId="0"/>
      <p:bldP spid="8" grpId="0"/>
      <p:bldP spid="11" grpId="0"/>
      <p:bldP spid="3" grpId="0" animBg="1"/>
      <p:bldP spid="4" grpId="0" animBg="1"/>
      <p:bldP spid="6" grpId="0" animBg="1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26EFC-B5FE-FDCD-88A3-A46D6086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Solución 1</a:t>
            </a:r>
            <a:endParaRPr lang="es-CO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FF87B-A7B7-AB6A-BED3-03F550DA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724305"/>
            <a:ext cx="6035718" cy="3683358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dirty="0"/>
              <a:t>Iterador + VALUES + Transición de Contexto</a:t>
            </a:r>
          </a:p>
          <a:p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Usar </a:t>
            </a:r>
            <a:r>
              <a:rPr lang="es-CO" sz="2000" b="1" dirty="0">
                <a:solidFill>
                  <a:srgbClr val="FF0000"/>
                </a:solidFill>
              </a:rPr>
              <a:t>VALUES</a:t>
            </a:r>
            <a:r>
              <a:rPr lang="es-CO" sz="2000" dirty="0"/>
              <a:t> para generar tabla virtual con estos valores.</a:t>
            </a:r>
          </a:p>
          <a:p>
            <a:pPr marL="457200" indent="-457200">
              <a:buFont typeface="+mj-lt"/>
              <a:buAutoNum type="arabicPeriod"/>
            </a:pPr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Usar </a:t>
            </a:r>
            <a:r>
              <a:rPr lang="es-CO" sz="2000" b="1" dirty="0">
                <a:solidFill>
                  <a:srgbClr val="FF0000"/>
                </a:solidFill>
              </a:rPr>
              <a:t>Transición de Contexto </a:t>
            </a:r>
            <a:r>
              <a:rPr lang="es-CO" sz="2000" dirty="0"/>
              <a:t>para generar el cálculo del valor para cada fila de la tabla virtual.</a:t>
            </a:r>
          </a:p>
          <a:p>
            <a:pPr marL="457200" indent="-457200">
              <a:buFont typeface="+mj-lt"/>
              <a:buAutoNum type="arabicPeriod"/>
            </a:pPr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Usar el iterador </a:t>
            </a:r>
            <a:r>
              <a:rPr lang="es-CO" sz="2000" b="1" dirty="0">
                <a:solidFill>
                  <a:srgbClr val="FF0000"/>
                </a:solidFill>
              </a:rPr>
              <a:t>SUMX</a:t>
            </a:r>
            <a:r>
              <a:rPr lang="es-CO" sz="2000" dirty="0"/>
              <a:t> para sumar cada uno de estos valores.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0DB9AE-D049-45F3-43C1-2130E4FD5C88}"/>
              </a:ext>
            </a:extLst>
          </p:cNvPr>
          <p:cNvSpPr txBox="1"/>
          <p:nvPr/>
        </p:nvSpPr>
        <p:spPr>
          <a:xfrm>
            <a:off x="1783685" y="5535073"/>
            <a:ext cx="4113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SUMX</a:t>
            </a:r>
            <a:r>
              <a:rPr lang="es-ES" dirty="0"/>
              <a:t>(</a:t>
            </a:r>
            <a:br>
              <a:rPr lang="es-ES" dirty="0"/>
            </a:br>
            <a:r>
              <a:rPr lang="es-ES" dirty="0"/>
              <a:t>              </a:t>
            </a:r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VALUES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err="1">
                <a:solidFill>
                  <a:srgbClr val="FF0000"/>
                </a:solidFill>
              </a:rPr>
              <a:t>ColumnaDeLaVisual</a:t>
            </a:r>
            <a:r>
              <a:rPr lang="es-ES" dirty="0">
                <a:solidFill>
                  <a:srgbClr val="FF0000"/>
                </a:solidFill>
              </a:rPr>
              <a:t>&gt;</a:t>
            </a:r>
            <a:r>
              <a:rPr lang="es-ES" dirty="0"/>
              <a:t>),</a:t>
            </a:r>
            <a:br>
              <a:rPr lang="es-ES" dirty="0"/>
            </a:br>
            <a:r>
              <a:rPr lang="es-ES" dirty="0"/>
              <a:t>              </a:t>
            </a:r>
            <a:r>
              <a:rPr lang="es-ES" dirty="0">
                <a:solidFill>
                  <a:srgbClr val="FF0000"/>
                </a:solidFill>
              </a:rPr>
              <a:t>&lt;Expresión o Medida&gt;</a:t>
            </a:r>
            <a:br>
              <a:rPr lang="es-ES" dirty="0"/>
            </a:br>
            <a:r>
              <a:rPr lang="es-ES" dirty="0"/>
              <a:t>)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7A15E7F-2648-85D5-3451-C16B72FC69E4}"/>
              </a:ext>
            </a:extLst>
          </p:cNvPr>
          <p:cNvSpPr txBox="1">
            <a:spLocks/>
          </p:cNvSpPr>
          <p:nvPr/>
        </p:nvSpPr>
        <p:spPr>
          <a:xfrm>
            <a:off x="7937369" y="1724305"/>
            <a:ext cx="4254627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/>
              <a:t>Desventajas</a:t>
            </a:r>
          </a:p>
          <a:p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No se pueden agregar varios campos en la matriz (Categoría. Año. Núm. Clientes, </a:t>
            </a:r>
            <a:r>
              <a:rPr lang="es-CO" sz="2000" dirty="0" err="1"/>
              <a:t>etc</a:t>
            </a:r>
            <a:r>
              <a:rPr lang="es-CO" sz="2000" dirty="0"/>
              <a:t>…)</a:t>
            </a:r>
          </a:p>
          <a:p>
            <a:pPr marL="457200" indent="-457200">
              <a:buFont typeface="+mj-lt"/>
              <a:buAutoNum type="arabicPeriod"/>
            </a:pPr>
            <a:endParaRPr lang="es-CO" sz="2000" dirty="0"/>
          </a:p>
          <a:p>
            <a:pPr marL="457200" indent="-457200">
              <a:buFont typeface="+mj-lt"/>
              <a:buAutoNum type="arabicPeriod"/>
            </a:pPr>
            <a:r>
              <a:rPr lang="es-CO" sz="2000" dirty="0"/>
              <a:t>Sólo puedo usar el campo especificado en la fórmula</a:t>
            </a:r>
          </a:p>
          <a:p>
            <a:pPr marL="457200" indent="-457200">
              <a:buFont typeface="+mj-lt"/>
              <a:buAutoNum type="arabicPeriod"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18760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26EFC-B5FE-FDCD-88A3-A46D6086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Solución 1</a:t>
            </a:r>
            <a:endParaRPr lang="es-CO" sz="4000">
              <a:solidFill>
                <a:srgbClr val="FFFFFF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C2EB11F-C5C5-65DD-1990-E96A6808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006"/>
            <a:ext cx="12192000" cy="196261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00D1E1D-9D8D-21E2-9547-6DA5EDC131D8}"/>
              </a:ext>
            </a:extLst>
          </p:cNvPr>
          <p:cNvSpPr txBox="1"/>
          <p:nvPr/>
        </p:nvSpPr>
        <p:spPr>
          <a:xfrm>
            <a:off x="2752822" y="4184035"/>
            <a:ext cx="3355552" cy="4616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CO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Numero de Clientes = </a:t>
            </a:r>
            <a:r>
              <a:rPr lang="es-CO" sz="12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DISTINCTCOUNT</a:t>
            </a:r>
            <a:r>
              <a:rPr lang="es-CO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es-CO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ID_Cliente</a:t>
            </a:r>
            <a:r>
              <a:rPr lang="es-CO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062D747-1353-07CF-5627-812578F951A0}"/>
              </a:ext>
            </a:extLst>
          </p:cNvPr>
          <p:cNvSpPr txBox="1"/>
          <p:nvPr/>
        </p:nvSpPr>
        <p:spPr>
          <a:xfrm>
            <a:off x="5380742" y="4195577"/>
            <a:ext cx="3193329" cy="9002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Numero de Clientes Fake1 = </a:t>
            </a:r>
          </a:p>
          <a:p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DIM_Producto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Categoria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DISTINCTCOUNT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ID_Cliente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BBE9A43-3D48-B6BE-3FA8-D17028C3942D}"/>
              </a:ext>
            </a:extLst>
          </p:cNvPr>
          <p:cNvSpPr txBox="1"/>
          <p:nvPr/>
        </p:nvSpPr>
        <p:spPr>
          <a:xfrm>
            <a:off x="7409860" y="4207119"/>
            <a:ext cx="4021320" cy="90024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Numero de Clientes Sln1 = </a:t>
            </a:r>
          </a:p>
          <a:p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DIM_Producto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Categoria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DISTINCTCOUNT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FCT_Ventas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ID_Cliente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9611E6C-F8BF-3E99-68ED-51810A932877}"/>
              </a:ext>
            </a:extLst>
          </p:cNvPr>
          <p:cNvSpPr/>
          <p:nvPr/>
        </p:nvSpPr>
        <p:spPr>
          <a:xfrm>
            <a:off x="3968685" y="3429000"/>
            <a:ext cx="923826" cy="2566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DF6D72B-8B4D-DF95-6001-428DA01AD545}"/>
              </a:ext>
            </a:extLst>
          </p:cNvPr>
          <p:cNvSpPr/>
          <p:nvPr/>
        </p:nvSpPr>
        <p:spPr>
          <a:xfrm>
            <a:off x="6515494" y="3428999"/>
            <a:ext cx="923826" cy="25662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62AC0D8-9284-1BC4-21B3-A922FF9F2675}"/>
              </a:ext>
            </a:extLst>
          </p:cNvPr>
          <p:cNvSpPr/>
          <p:nvPr/>
        </p:nvSpPr>
        <p:spPr>
          <a:xfrm>
            <a:off x="8958607" y="3419601"/>
            <a:ext cx="923826" cy="25662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4EDD85A-7B78-B523-2BB8-7CDDA903C02E}"/>
              </a:ext>
            </a:extLst>
          </p:cNvPr>
          <p:cNvSpPr/>
          <p:nvPr/>
        </p:nvSpPr>
        <p:spPr>
          <a:xfrm>
            <a:off x="11184904" y="3428999"/>
            <a:ext cx="923826" cy="25662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F378762-DB0C-9462-90AA-395EA40C8608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4430598" y="3685621"/>
            <a:ext cx="0" cy="4984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9E5F14E-FF22-214C-9101-E75D38C4F19B}"/>
              </a:ext>
            </a:extLst>
          </p:cNvPr>
          <p:cNvCxnSpPr>
            <a:stCxn id="18" idx="0"/>
            <a:endCxn id="22" idx="2"/>
          </p:cNvCxnSpPr>
          <p:nvPr/>
        </p:nvCxnSpPr>
        <p:spPr>
          <a:xfrm flipV="1">
            <a:off x="6977407" y="3685620"/>
            <a:ext cx="0" cy="5099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4874109-F8C9-C578-408D-AFD48C35D330}"/>
              </a:ext>
            </a:extLst>
          </p:cNvPr>
          <p:cNvCxnSpPr>
            <a:stCxn id="20" idx="0"/>
            <a:endCxn id="23" idx="2"/>
          </p:cNvCxnSpPr>
          <p:nvPr/>
        </p:nvCxnSpPr>
        <p:spPr>
          <a:xfrm flipV="1">
            <a:off x="9420520" y="3676222"/>
            <a:ext cx="0" cy="5308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AD6D61-C506-43FA-C761-9E293EEF4409}"/>
              </a:ext>
            </a:extLst>
          </p:cNvPr>
          <p:cNvSpPr txBox="1"/>
          <p:nvPr/>
        </p:nvSpPr>
        <p:spPr>
          <a:xfrm>
            <a:off x="9252604" y="4218661"/>
            <a:ext cx="2856126" cy="90024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Numero de Clientes Sln2 = </a:t>
            </a:r>
          </a:p>
          <a:p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DIM_Producto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s-CO" sz="105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Categoria</a:t>
            </a:r>
            <a:r>
              <a:rPr lang="es-CO" sz="105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[Numero de Clientes]</a:t>
            </a:r>
            <a:endParaRPr lang="es-CO" sz="105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247C45E-38C1-29A7-6F21-EF02E08973D7}"/>
              </a:ext>
            </a:extLst>
          </p:cNvPr>
          <p:cNvCxnSpPr>
            <a:stCxn id="33" idx="0"/>
            <a:endCxn id="24" idx="2"/>
          </p:cNvCxnSpPr>
          <p:nvPr/>
        </p:nvCxnSpPr>
        <p:spPr>
          <a:xfrm flipV="1">
            <a:off x="10680667" y="3685620"/>
            <a:ext cx="966150" cy="5330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1004</Words>
  <Application>Microsoft Office PowerPoint</Application>
  <PresentationFormat>Panorámica</PresentationFormat>
  <Paragraphs>157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Tema de Office</vt:lpstr>
      <vt:lpstr>¿Totales incorrectos?</vt:lpstr>
      <vt:lpstr>¿Por qué no suman los totales?</vt:lpstr>
      <vt:lpstr>Hay dos enfoques</vt:lpstr>
      <vt:lpstr>Entonces, por qué no suman los totales?</vt:lpstr>
      <vt:lpstr>Presentación de PowerPoint</vt:lpstr>
      <vt:lpstr>Presentación de PowerPoint</vt:lpstr>
      <vt:lpstr>Presentación de PowerPoint</vt:lpstr>
      <vt:lpstr>Solución 1</vt:lpstr>
      <vt:lpstr>Solución 1</vt:lpstr>
      <vt:lpstr>Solución 2</vt:lpstr>
      <vt:lpstr>Solución 2 – SUMMARIZE</vt:lpstr>
      <vt:lpstr>Solución 2 – CROSSJOIN </vt:lpstr>
      <vt:lpstr>Solución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Alvarez Henao</dc:creator>
  <cp:lastModifiedBy>Carlos Alvarez H.</cp:lastModifiedBy>
  <cp:revision>2</cp:revision>
  <dcterms:created xsi:type="dcterms:W3CDTF">2024-07-11T16:32:37Z</dcterms:created>
  <dcterms:modified xsi:type="dcterms:W3CDTF">2024-07-17T05:43:01Z</dcterms:modified>
</cp:coreProperties>
</file>