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0" r:id="rId3"/>
    <p:sldId id="257" r:id="rId4"/>
    <p:sldId id="261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lvarez H." userId="b51ed81b6170e6e1" providerId="LiveId" clId="{74552663-D5C8-4CB1-8150-62F18F89EA92}"/>
    <pc:docChg chg="custSel addSld delSld modSld">
      <pc:chgData name="Carlos Alvarez H." userId="b51ed81b6170e6e1" providerId="LiveId" clId="{74552663-D5C8-4CB1-8150-62F18F89EA92}" dt="2024-07-17T05:42:15.285" v="197" actId="47"/>
      <pc:docMkLst>
        <pc:docMk/>
      </pc:docMkLst>
      <pc:sldChg chg="addSp delSp modSp mod setBg setClrOvrMap">
        <pc:chgData name="Carlos Alvarez H." userId="b51ed81b6170e6e1" providerId="LiveId" clId="{74552663-D5C8-4CB1-8150-62F18F89EA92}" dt="2024-07-17T02:03:29.038" v="96" actId="26606"/>
        <pc:sldMkLst>
          <pc:docMk/>
          <pc:sldMk cId="259925677" sldId="257"/>
        </pc:sldMkLst>
        <pc:spChg chg="mod">
          <ac:chgData name="Carlos Alvarez H." userId="b51ed81b6170e6e1" providerId="LiveId" clId="{74552663-D5C8-4CB1-8150-62F18F89EA92}" dt="2024-07-17T02:03:29.038" v="96" actId="26606"/>
          <ac:spMkLst>
            <pc:docMk/>
            <pc:sldMk cId="259925677" sldId="257"/>
            <ac:spMk id="2" creationId="{DB9E1EFD-E25E-EA44-1539-B08825A5DB84}"/>
          </ac:spMkLst>
        </pc:spChg>
        <pc:spChg chg="del mod">
          <ac:chgData name="Carlos Alvarez H." userId="b51ed81b6170e6e1" providerId="LiveId" clId="{74552663-D5C8-4CB1-8150-62F18F89EA92}" dt="2024-07-17T02:03:29.038" v="96" actId="26606"/>
          <ac:spMkLst>
            <pc:docMk/>
            <pc:sldMk cId="259925677" sldId="257"/>
            <ac:spMk id="3" creationId="{73BE2F95-CB06-F9B2-A8B7-D11DC136B146}"/>
          </ac:spMkLst>
        </pc:spChg>
        <pc:spChg chg="add">
          <ac:chgData name="Carlos Alvarez H." userId="b51ed81b6170e6e1" providerId="LiveId" clId="{74552663-D5C8-4CB1-8150-62F18F89EA92}" dt="2024-07-17T02:03:29.038" v="96" actId="26606"/>
          <ac:spMkLst>
            <pc:docMk/>
            <pc:sldMk cId="259925677" sldId="257"/>
            <ac:spMk id="9" creationId="{F92989FB-1024-49B7-BDF1-B3CE27D48623}"/>
          </ac:spMkLst>
        </pc:spChg>
        <pc:spChg chg="add">
          <ac:chgData name="Carlos Alvarez H." userId="b51ed81b6170e6e1" providerId="LiveId" clId="{74552663-D5C8-4CB1-8150-62F18F89EA92}" dt="2024-07-17T02:03:29.038" v="96" actId="26606"/>
          <ac:spMkLst>
            <pc:docMk/>
            <pc:sldMk cId="259925677" sldId="257"/>
            <ac:spMk id="11" creationId="{2987D6F4-EC95-4EF1-A8AD-4B70386CEEC7}"/>
          </ac:spMkLst>
        </pc:spChg>
        <pc:spChg chg="add">
          <ac:chgData name="Carlos Alvarez H." userId="b51ed81b6170e6e1" providerId="LiveId" clId="{74552663-D5C8-4CB1-8150-62F18F89EA92}" dt="2024-07-17T02:03:29.038" v="96" actId="26606"/>
          <ac:spMkLst>
            <pc:docMk/>
            <pc:sldMk cId="259925677" sldId="257"/>
            <ac:spMk id="13" creationId="{F5F792DF-9D0A-4DB6-9A9E-7312F5A7E87D}"/>
          </ac:spMkLst>
        </pc:spChg>
        <pc:spChg chg="add">
          <ac:chgData name="Carlos Alvarez H." userId="b51ed81b6170e6e1" providerId="LiveId" clId="{74552663-D5C8-4CB1-8150-62F18F89EA92}" dt="2024-07-17T02:03:29.038" v="96" actId="26606"/>
          <ac:spMkLst>
            <pc:docMk/>
            <pc:sldMk cId="259925677" sldId="257"/>
            <ac:spMk id="15" creationId="{7BC7EA7B-802E-41F4-8926-C4475287AA31}"/>
          </ac:spMkLst>
        </pc:spChg>
        <pc:graphicFrameChg chg="add">
          <ac:chgData name="Carlos Alvarez H." userId="b51ed81b6170e6e1" providerId="LiveId" clId="{74552663-D5C8-4CB1-8150-62F18F89EA92}" dt="2024-07-17T02:03:29.038" v="96" actId="26606"/>
          <ac:graphicFrameMkLst>
            <pc:docMk/>
            <pc:sldMk cId="259925677" sldId="257"/>
            <ac:graphicFrameMk id="5" creationId="{BE94A5D0-CA91-FCE9-B5E3-4823239DA30B}"/>
          </ac:graphicFrameMkLst>
        </pc:graphicFrameChg>
      </pc:sldChg>
      <pc:sldChg chg="addSp delSp modSp new mod setBg setClrOvrMap">
        <pc:chgData name="Carlos Alvarez H." userId="b51ed81b6170e6e1" providerId="LiveId" clId="{74552663-D5C8-4CB1-8150-62F18F89EA92}" dt="2024-07-17T03:19:35.055" v="171" actId="20577"/>
        <pc:sldMkLst>
          <pc:docMk/>
          <pc:sldMk cId="1147400783" sldId="261"/>
        </pc:sldMkLst>
        <pc:spChg chg="mod">
          <ac:chgData name="Carlos Alvarez H." userId="b51ed81b6170e6e1" providerId="LiveId" clId="{74552663-D5C8-4CB1-8150-62F18F89EA92}" dt="2024-07-17T03:19:35.055" v="171" actId="20577"/>
          <ac:spMkLst>
            <pc:docMk/>
            <pc:sldMk cId="1147400783" sldId="261"/>
            <ac:spMk id="2" creationId="{B52EEF3A-4337-8B91-16EE-A7D5F741E36A}"/>
          </ac:spMkLst>
        </pc:spChg>
        <pc:spChg chg="del mod">
          <ac:chgData name="Carlos Alvarez H." userId="b51ed81b6170e6e1" providerId="LiveId" clId="{74552663-D5C8-4CB1-8150-62F18F89EA92}" dt="2024-07-17T02:03:17.794" v="95" actId="26606"/>
          <ac:spMkLst>
            <pc:docMk/>
            <pc:sldMk cId="1147400783" sldId="261"/>
            <ac:spMk id="3" creationId="{3FA4831A-498F-0F6F-3C68-1E622852E633}"/>
          </ac:spMkLst>
        </pc:spChg>
        <pc:spChg chg="add">
          <ac:chgData name="Carlos Alvarez H." userId="b51ed81b6170e6e1" providerId="LiveId" clId="{74552663-D5C8-4CB1-8150-62F18F89EA92}" dt="2024-07-17T02:03:17.794" v="95" actId="26606"/>
          <ac:spMkLst>
            <pc:docMk/>
            <pc:sldMk cId="1147400783" sldId="261"/>
            <ac:spMk id="9" creationId="{F92989FB-1024-49B7-BDF1-B3CE27D48623}"/>
          </ac:spMkLst>
        </pc:spChg>
        <pc:spChg chg="add">
          <ac:chgData name="Carlos Alvarez H." userId="b51ed81b6170e6e1" providerId="LiveId" clId="{74552663-D5C8-4CB1-8150-62F18F89EA92}" dt="2024-07-17T02:03:17.794" v="95" actId="26606"/>
          <ac:spMkLst>
            <pc:docMk/>
            <pc:sldMk cId="1147400783" sldId="261"/>
            <ac:spMk id="11" creationId="{2987D6F4-EC95-4EF1-A8AD-4B70386CEEC7}"/>
          </ac:spMkLst>
        </pc:spChg>
        <pc:spChg chg="add">
          <ac:chgData name="Carlos Alvarez H." userId="b51ed81b6170e6e1" providerId="LiveId" clId="{74552663-D5C8-4CB1-8150-62F18F89EA92}" dt="2024-07-17T02:03:17.794" v="95" actId="26606"/>
          <ac:spMkLst>
            <pc:docMk/>
            <pc:sldMk cId="1147400783" sldId="261"/>
            <ac:spMk id="13" creationId="{F5F792DF-9D0A-4DB6-9A9E-7312F5A7E87D}"/>
          </ac:spMkLst>
        </pc:spChg>
        <pc:spChg chg="add">
          <ac:chgData name="Carlos Alvarez H." userId="b51ed81b6170e6e1" providerId="LiveId" clId="{74552663-D5C8-4CB1-8150-62F18F89EA92}" dt="2024-07-17T02:03:17.794" v="95" actId="26606"/>
          <ac:spMkLst>
            <pc:docMk/>
            <pc:sldMk cId="1147400783" sldId="261"/>
            <ac:spMk id="15" creationId="{7BC7EA7B-802E-41F4-8926-C4475287AA31}"/>
          </ac:spMkLst>
        </pc:spChg>
        <pc:graphicFrameChg chg="add">
          <ac:chgData name="Carlos Alvarez H." userId="b51ed81b6170e6e1" providerId="LiveId" clId="{74552663-D5C8-4CB1-8150-62F18F89EA92}" dt="2024-07-17T02:03:17.794" v="95" actId="26606"/>
          <ac:graphicFrameMkLst>
            <pc:docMk/>
            <pc:sldMk cId="1147400783" sldId="261"/>
            <ac:graphicFrameMk id="5" creationId="{02F5B063-F00D-6FAF-5105-13392717620F}"/>
          </ac:graphicFrameMkLst>
        </pc:graphicFrameChg>
      </pc:sldChg>
      <pc:sldChg chg="modSp new del mod">
        <pc:chgData name="Carlos Alvarez H." userId="b51ed81b6170e6e1" providerId="LiveId" clId="{74552663-D5C8-4CB1-8150-62F18F89EA92}" dt="2024-07-17T05:42:15.285" v="197" actId="47"/>
        <pc:sldMkLst>
          <pc:docMk/>
          <pc:sldMk cId="3458816336" sldId="262"/>
        </pc:sldMkLst>
        <pc:spChg chg="mod">
          <ac:chgData name="Carlos Alvarez H." userId="b51ed81b6170e6e1" providerId="LiveId" clId="{74552663-D5C8-4CB1-8150-62F18F89EA92}" dt="2024-07-17T03:21:01.881" v="196" actId="20577"/>
          <ac:spMkLst>
            <pc:docMk/>
            <pc:sldMk cId="3458816336" sldId="262"/>
            <ac:spMk id="2" creationId="{6A73352F-CE0E-6E91-E421-797DE3EC487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F00015-38F3-4C69-AFA1-8B36203D84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412BE18-7C28-4848-93D1-0CB593AD6416}">
      <dgm:prSet/>
      <dgm:spPr/>
      <dgm:t>
        <a:bodyPr/>
        <a:lstStyle/>
        <a:p>
          <a:r>
            <a:rPr lang="es-ES"/>
            <a:t>Distribución </a:t>
          </a:r>
          <a:r>
            <a:rPr lang="es-ES">
              <a:sym typeface="Wingdings" panose="05000000000000000000" pitchFamily="2" charset="2"/>
            </a:rPr>
            <a:t></a:t>
          </a:r>
          <a:r>
            <a:rPr lang="es-ES"/>
            <a:t> % de participación</a:t>
          </a:r>
          <a:endParaRPr lang="en-US"/>
        </a:p>
      </dgm:t>
    </dgm:pt>
    <dgm:pt modelId="{7DDBACDF-D6AC-4899-9548-36F200FE348A}" type="parTrans" cxnId="{1E34B74A-CB81-4972-B19F-67A0642E2CE8}">
      <dgm:prSet/>
      <dgm:spPr/>
      <dgm:t>
        <a:bodyPr/>
        <a:lstStyle/>
        <a:p>
          <a:endParaRPr lang="en-US"/>
        </a:p>
      </dgm:t>
    </dgm:pt>
    <dgm:pt modelId="{7B602E65-4ABA-4F8B-86EC-19931F4A7D16}" type="sibTrans" cxnId="{1E34B74A-CB81-4972-B19F-67A0642E2CE8}">
      <dgm:prSet/>
      <dgm:spPr/>
      <dgm:t>
        <a:bodyPr/>
        <a:lstStyle/>
        <a:p>
          <a:endParaRPr lang="en-US"/>
        </a:p>
      </dgm:t>
    </dgm:pt>
    <dgm:pt modelId="{81DA233E-8658-4F1E-940D-440E5C9CEBF7}">
      <dgm:prSet/>
      <dgm:spPr/>
      <dgm:t>
        <a:bodyPr/>
        <a:lstStyle/>
        <a:p>
          <a:r>
            <a:rPr lang="es-ES"/>
            <a:t>Barras </a:t>
          </a:r>
          <a:r>
            <a:rPr lang="es-ES">
              <a:sym typeface="Wingdings" panose="05000000000000000000" pitchFamily="2" charset="2"/>
            </a:rPr>
            <a:t></a:t>
          </a:r>
          <a:r>
            <a:rPr lang="es-ES"/>
            <a:t> Comparativos </a:t>
          </a:r>
          <a:endParaRPr lang="en-US"/>
        </a:p>
      </dgm:t>
    </dgm:pt>
    <dgm:pt modelId="{85BA5A50-AC85-49A4-9FAC-49E0985EF1E5}" type="parTrans" cxnId="{7F9B4790-BEAB-41CB-A7EE-EE8B6DE0AD9F}">
      <dgm:prSet/>
      <dgm:spPr/>
      <dgm:t>
        <a:bodyPr/>
        <a:lstStyle/>
        <a:p>
          <a:endParaRPr lang="en-US"/>
        </a:p>
      </dgm:t>
    </dgm:pt>
    <dgm:pt modelId="{2FA38B05-F2B6-49AA-81DD-897CDCFC4B3C}" type="sibTrans" cxnId="{7F9B4790-BEAB-41CB-A7EE-EE8B6DE0AD9F}">
      <dgm:prSet/>
      <dgm:spPr/>
      <dgm:t>
        <a:bodyPr/>
        <a:lstStyle/>
        <a:p>
          <a:endParaRPr lang="en-US"/>
        </a:p>
      </dgm:t>
    </dgm:pt>
    <dgm:pt modelId="{65A8284C-675B-4B6D-A1BA-8E0D4C12F306}">
      <dgm:prSet/>
      <dgm:spPr/>
      <dgm:t>
        <a:bodyPr/>
        <a:lstStyle/>
        <a:p>
          <a:r>
            <a:rPr lang="es-ES"/>
            <a:t>Columna </a:t>
          </a:r>
          <a:r>
            <a:rPr lang="es-ES">
              <a:sym typeface="Wingdings" panose="05000000000000000000" pitchFamily="2" charset="2"/>
            </a:rPr>
            <a:t></a:t>
          </a:r>
          <a:r>
            <a:rPr lang="es-ES"/>
            <a:t> Líneas, Evoluciones</a:t>
          </a:r>
          <a:endParaRPr lang="en-US"/>
        </a:p>
      </dgm:t>
    </dgm:pt>
    <dgm:pt modelId="{5F0F640D-CE01-4B3C-A394-DE97483897A1}" type="parTrans" cxnId="{F512D7D0-926F-4125-B74B-09F633EA4199}">
      <dgm:prSet/>
      <dgm:spPr/>
      <dgm:t>
        <a:bodyPr/>
        <a:lstStyle/>
        <a:p>
          <a:endParaRPr lang="en-US"/>
        </a:p>
      </dgm:t>
    </dgm:pt>
    <dgm:pt modelId="{3322AA78-B218-47D8-807F-0BF00C70220A}" type="sibTrans" cxnId="{F512D7D0-926F-4125-B74B-09F633EA4199}">
      <dgm:prSet/>
      <dgm:spPr/>
      <dgm:t>
        <a:bodyPr/>
        <a:lstStyle/>
        <a:p>
          <a:endParaRPr lang="en-US"/>
        </a:p>
      </dgm:t>
    </dgm:pt>
    <dgm:pt modelId="{3A507A50-81A1-4C00-A88A-823691F8C68B}">
      <dgm:prSet/>
      <dgm:spPr/>
      <dgm:t>
        <a:bodyPr/>
        <a:lstStyle/>
        <a:p>
          <a:r>
            <a:rPr lang="es-ES"/>
            <a:t>Mapa </a:t>
          </a:r>
          <a:r>
            <a:rPr lang="es-ES">
              <a:sym typeface="Wingdings" panose="05000000000000000000" pitchFamily="2" charset="2"/>
            </a:rPr>
            <a:t></a:t>
          </a:r>
          <a:r>
            <a:rPr lang="es-ES"/>
            <a:t> Geolocalización</a:t>
          </a:r>
          <a:endParaRPr lang="en-US"/>
        </a:p>
      </dgm:t>
    </dgm:pt>
    <dgm:pt modelId="{42A60F1F-9DAF-472F-9515-8F008FED3501}" type="parTrans" cxnId="{8CB59D5D-BD10-4B79-AEAB-DE4746E9E954}">
      <dgm:prSet/>
      <dgm:spPr/>
      <dgm:t>
        <a:bodyPr/>
        <a:lstStyle/>
        <a:p>
          <a:endParaRPr lang="en-US"/>
        </a:p>
      </dgm:t>
    </dgm:pt>
    <dgm:pt modelId="{EAC7F90F-B3DF-43F6-8B36-FB5A4A48FA54}" type="sibTrans" cxnId="{8CB59D5D-BD10-4B79-AEAB-DE4746E9E954}">
      <dgm:prSet/>
      <dgm:spPr/>
      <dgm:t>
        <a:bodyPr/>
        <a:lstStyle/>
        <a:p>
          <a:endParaRPr lang="en-US"/>
        </a:p>
      </dgm:t>
    </dgm:pt>
    <dgm:pt modelId="{B2ED2680-B943-458A-9892-2A34CF5F17E6}" type="pres">
      <dgm:prSet presAssocID="{5AF00015-38F3-4C69-AFA1-8B36203D84B2}" presName="root" presStyleCnt="0">
        <dgm:presLayoutVars>
          <dgm:dir/>
          <dgm:resizeHandles val="exact"/>
        </dgm:presLayoutVars>
      </dgm:prSet>
      <dgm:spPr/>
    </dgm:pt>
    <dgm:pt modelId="{A56819CB-D85D-4E9B-B910-F4D31476E9E8}" type="pres">
      <dgm:prSet presAssocID="{9412BE18-7C28-4848-93D1-0CB593AD6416}" presName="compNode" presStyleCnt="0"/>
      <dgm:spPr/>
    </dgm:pt>
    <dgm:pt modelId="{239BC048-67E5-411E-8EC3-722F95A095B6}" type="pres">
      <dgm:prSet presAssocID="{9412BE18-7C28-4848-93D1-0CB593AD6416}" presName="bgRect" presStyleLbl="bgShp" presStyleIdx="0" presStyleCnt="4"/>
      <dgm:spPr/>
    </dgm:pt>
    <dgm:pt modelId="{C74CB92C-B913-4CE9-9110-55A7F0893506}" type="pres">
      <dgm:prSet presAssocID="{9412BE18-7C28-4848-93D1-0CB593AD641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o"/>
        </a:ext>
      </dgm:extLst>
    </dgm:pt>
    <dgm:pt modelId="{0B350037-B147-4F82-A7A8-00A8CFFE4CD2}" type="pres">
      <dgm:prSet presAssocID="{9412BE18-7C28-4848-93D1-0CB593AD6416}" presName="spaceRect" presStyleCnt="0"/>
      <dgm:spPr/>
    </dgm:pt>
    <dgm:pt modelId="{ACDE3A99-FB22-4B40-A526-EAF79F129D77}" type="pres">
      <dgm:prSet presAssocID="{9412BE18-7C28-4848-93D1-0CB593AD6416}" presName="parTx" presStyleLbl="revTx" presStyleIdx="0" presStyleCnt="4">
        <dgm:presLayoutVars>
          <dgm:chMax val="0"/>
          <dgm:chPref val="0"/>
        </dgm:presLayoutVars>
      </dgm:prSet>
      <dgm:spPr/>
    </dgm:pt>
    <dgm:pt modelId="{685C1186-3CE1-4AD7-9E67-1C5956CEE9ED}" type="pres">
      <dgm:prSet presAssocID="{7B602E65-4ABA-4F8B-86EC-19931F4A7D16}" presName="sibTrans" presStyleCnt="0"/>
      <dgm:spPr/>
    </dgm:pt>
    <dgm:pt modelId="{66F481A6-B366-4FF0-8F70-AE76EDE7C6FD}" type="pres">
      <dgm:prSet presAssocID="{81DA233E-8658-4F1E-940D-440E5C9CEBF7}" presName="compNode" presStyleCnt="0"/>
      <dgm:spPr/>
    </dgm:pt>
    <dgm:pt modelId="{166AE81E-23B9-4ADE-BAA8-6F184C3F995E}" type="pres">
      <dgm:prSet presAssocID="{81DA233E-8658-4F1E-940D-440E5C9CEBF7}" presName="bgRect" presStyleLbl="bgShp" presStyleIdx="1" presStyleCnt="4"/>
      <dgm:spPr/>
    </dgm:pt>
    <dgm:pt modelId="{E7A7EC54-229A-4CE9-94AF-75D2ED72541D}" type="pres">
      <dgm:prSet presAssocID="{81DA233E-8658-4F1E-940D-440E5C9CEBF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D38B39BB-4E98-4BE5-9EC8-A95C4E7F3D3D}" type="pres">
      <dgm:prSet presAssocID="{81DA233E-8658-4F1E-940D-440E5C9CEBF7}" presName="spaceRect" presStyleCnt="0"/>
      <dgm:spPr/>
    </dgm:pt>
    <dgm:pt modelId="{DB5F700E-EFEB-4A55-A911-1A0DAF267CB4}" type="pres">
      <dgm:prSet presAssocID="{81DA233E-8658-4F1E-940D-440E5C9CEBF7}" presName="parTx" presStyleLbl="revTx" presStyleIdx="1" presStyleCnt="4">
        <dgm:presLayoutVars>
          <dgm:chMax val="0"/>
          <dgm:chPref val="0"/>
        </dgm:presLayoutVars>
      </dgm:prSet>
      <dgm:spPr/>
    </dgm:pt>
    <dgm:pt modelId="{F76596D3-4920-42F1-9A6A-C6C8CDE28C62}" type="pres">
      <dgm:prSet presAssocID="{2FA38B05-F2B6-49AA-81DD-897CDCFC4B3C}" presName="sibTrans" presStyleCnt="0"/>
      <dgm:spPr/>
    </dgm:pt>
    <dgm:pt modelId="{264D65C0-5C52-4EA7-AF49-35C334C921DD}" type="pres">
      <dgm:prSet presAssocID="{65A8284C-675B-4B6D-A1BA-8E0D4C12F306}" presName="compNode" presStyleCnt="0"/>
      <dgm:spPr/>
    </dgm:pt>
    <dgm:pt modelId="{E538D1B1-D25F-4A99-A8F6-B05431E99035}" type="pres">
      <dgm:prSet presAssocID="{65A8284C-675B-4B6D-A1BA-8E0D4C12F306}" presName="bgRect" presStyleLbl="bgShp" presStyleIdx="2" presStyleCnt="4"/>
      <dgm:spPr/>
    </dgm:pt>
    <dgm:pt modelId="{1F8F9C95-2C44-4474-BAB6-EAD041CECC04}" type="pres">
      <dgm:prSet presAssocID="{65A8284C-675B-4B6D-A1BA-8E0D4C12F30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56C11B8C-CDCB-4E43-8ABA-B8D17B9171DE}" type="pres">
      <dgm:prSet presAssocID="{65A8284C-675B-4B6D-A1BA-8E0D4C12F306}" presName="spaceRect" presStyleCnt="0"/>
      <dgm:spPr/>
    </dgm:pt>
    <dgm:pt modelId="{D72904C8-49A7-4E88-A17E-70FAAAE9F631}" type="pres">
      <dgm:prSet presAssocID="{65A8284C-675B-4B6D-A1BA-8E0D4C12F306}" presName="parTx" presStyleLbl="revTx" presStyleIdx="2" presStyleCnt="4">
        <dgm:presLayoutVars>
          <dgm:chMax val="0"/>
          <dgm:chPref val="0"/>
        </dgm:presLayoutVars>
      </dgm:prSet>
      <dgm:spPr/>
    </dgm:pt>
    <dgm:pt modelId="{F98E0CCD-3CC0-496C-A0DE-EDB6AE8BDAE2}" type="pres">
      <dgm:prSet presAssocID="{3322AA78-B218-47D8-807F-0BF00C70220A}" presName="sibTrans" presStyleCnt="0"/>
      <dgm:spPr/>
    </dgm:pt>
    <dgm:pt modelId="{2ED40AEE-4DE6-41F0-9A80-77C275484571}" type="pres">
      <dgm:prSet presAssocID="{3A507A50-81A1-4C00-A88A-823691F8C68B}" presName="compNode" presStyleCnt="0"/>
      <dgm:spPr/>
    </dgm:pt>
    <dgm:pt modelId="{922C9AFB-ACE5-45DA-BF7B-8F0D48CC175B}" type="pres">
      <dgm:prSet presAssocID="{3A507A50-81A1-4C00-A88A-823691F8C68B}" presName="bgRect" presStyleLbl="bgShp" presStyleIdx="3" presStyleCnt="4"/>
      <dgm:spPr/>
    </dgm:pt>
    <dgm:pt modelId="{49F5BD66-75A6-4646-B34D-8181445FC850}" type="pres">
      <dgm:prSet presAssocID="{3A507A50-81A1-4C00-A88A-823691F8C68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dor"/>
        </a:ext>
      </dgm:extLst>
    </dgm:pt>
    <dgm:pt modelId="{47A0F305-C2A8-419B-BED0-4178BD532ABF}" type="pres">
      <dgm:prSet presAssocID="{3A507A50-81A1-4C00-A88A-823691F8C68B}" presName="spaceRect" presStyleCnt="0"/>
      <dgm:spPr/>
    </dgm:pt>
    <dgm:pt modelId="{73E2031D-0E7B-408D-B87B-BD4C455768D1}" type="pres">
      <dgm:prSet presAssocID="{3A507A50-81A1-4C00-A88A-823691F8C68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4FD4E0F-8BF1-4A1A-8C33-3B44A454E53B}" type="presOf" srcId="{9412BE18-7C28-4848-93D1-0CB593AD6416}" destId="{ACDE3A99-FB22-4B40-A526-EAF79F129D77}" srcOrd="0" destOrd="0" presId="urn:microsoft.com/office/officeart/2018/2/layout/IconVerticalSolidList"/>
    <dgm:cxn modelId="{8CB59D5D-BD10-4B79-AEAB-DE4746E9E954}" srcId="{5AF00015-38F3-4C69-AFA1-8B36203D84B2}" destId="{3A507A50-81A1-4C00-A88A-823691F8C68B}" srcOrd="3" destOrd="0" parTransId="{42A60F1F-9DAF-472F-9515-8F008FED3501}" sibTransId="{EAC7F90F-B3DF-43F6-8B36-FB5A4A48FA54}"/>
    <dgm:cxn modelId="{98739F46-0A24-4709-AA6F-821563DCA8BB}" type="presOf" srcId="{65A8284C-675B-4B6D-A1BA-8E0D4C12F306}" destId="{D72904C8-49A7-4E88-A17E-70FAAAE9F631}" srcOrd="0" destOrd="0" presId="urn:microsoft.com/office/officeart/2018/2/layout/IconVerticalSolidList"/>
    <dgm:cxn modelId="{1E34B74A-CB81-4972-B19F-67A0642E2CE8}" srcId="{5AF00015-38F3-4C69-AFA1-8B36203D84B2}" destId="{9412BE18-7C28-4848-93D1-0CB593AD6416}" srcOrd="0" destOrd="0" parTransId="{7DDBACDF-D6AC-4899-9548-36F200FE348A}" sibTransId="{7B602E65-4ABA-4F8B-86EC-19931F4A7D16}"/>
    <dgm:cxn modelId="{6FF2717F-86AE-4A2E-956C-A76FCA044FCF}" type="presOf" srcId="{5AF00015-38F3-4C69-AFA1-8B36203D84B2}" destId="{B2ED2680-B943-458A-9892-2A34CF5F17E6}" srcOrd="0" destOrd="0" presId="urn:microsoft.com/office/officeart/2018/2/layout/IconVerticalSolidList"/>
    <dgm:cxn modelId="{7F9B4790-BEAB-41CB-A7EE-EE8B6DE0AD9F}" srcId="{5AF00015-38F3-4C69-AFA1-8B36203D84B2}" destId="{81DA233E-8658-4F1E-940D-440E5C9CEBF7}" srcOrd="1" destOrd="0" parTransId="{85BA5A50-AC85-49A4-9FAC-49E0985EF1E5}" sibTransId="{2FA38B05-F2B6-49AA-81DD-897CDCFC4B3C}"/>
    <dgm:cxn modelId="{F512D7D0-926F-4125-B74B-09F633EA4199}" srcId="{5AF00015-38F3-4C69-AFA1-8B36203D84B2}" destId="{65A8284C-675B-4B6D-A1BA-8E0D4C12F306}" srcOrd="2" destOrd="0" parTransId="{5F0F640D-CE01-4B3C-A394-DE97483897A1}" sibTransId="{3322AA78-B218-47D8-807F-0BF00C70220A}"/>
    <dgm:cxn modelId="{BBDEABD2-E803-4F20-A445-6485E4CA16FD}" type="presOf" srcId="{81DA233E-8658-4F1E-940D-440E5C9CEBF7}" destId="{DB5F700E-EFEB-4A55-A911-1A0DAF267CB4}" srcOrd="0" destOrd="0" presId="urn:microsoft.com/office/officeart/2018/2/layout/IconVerticalSolidList"/>
    <dgm:cxn modelId="{05EAA5D9-82F4-46A7-A825-C1C946BEC408}" type="presOf" srcId="{3A507A50-81A1-4C00-A88A-823691F8C68B}" destId="{73E2031D-0E7B-408D-B87B-BD4C455768D1}" srcOrd="0" destOrd="0" presId="urn:microsoft.com/office/officeart/2018/2/layout/IconVerticalSolidList"/>
    <dgm:cxn modelId="{62998FF1-2EAA-4244-9AC2-92671DBF3F12}" type="presParOf" srcId="{B2ED2680-B943-458A-9892-2A34CF5F17E6}" destId="{A56819CB-D85D-4E9B-B910-F4D31476E9E8}" srcOrd="0" destOrd="0" presId="urn:microsoft.com/office/officeart/2018/2/layout/IconVerticalSolidList"/>
    <dgm:cxn modelId="{9117670F-2879-4C82-BEA1-303599FDDA0B}" type="presParOf" srcId="{A56819CB-D85D-4E9B-B910-F4D31476E9E8}" destId="{239BC048-67E5-411E-8EC3-722F95A095B6}" srcOrd="0" destOrd="0" presId="urn:microsoft.com/office/officeart/2018/2/layout/IconVerticalSolidList"/>
    <dgm:cxn modelId="{3345FE55-70E0-46A1-8A50-3ADBD6F45FF5}" type="presParOf" srcId="{A56819CB-D85D-4E9B-B910-F4D31476E9E8}" destId="{C74CB92C-B913-4CE9-9110-55A7F0893506}" srcOrd="1" destOrd="0" presId="urn:microsoft.com/office/officeart/2018/2/layout/IconVerticalSolidList"/>
    <dgm:cxn modelId="{1C3A334D-1275-42A2-AAD0-A5A0F6686437}" type="presParOf" srcId="{A56819CB-D85D-4E9B-B910-F4D31476E9E8}" destId="{0B350037-B147-4F82-A7A8-00A8CFFE4CD2}" srcOrd="2" destOrd="0" presId="urn:microsoft.com/office/officeart/2018/2/layout/IconVerticalSolidList"/>
    <dgm:cxn modelId="{342796DF-940E-4EC1-AE1E-11D084740BFD}" type="presParOf" srcId="{A56819CB-D85D-4E9B-B910-F4D31476E9E8}" destId="{ACDE3A99-FB22-4B40-A526-EAF79F129D77}" srcOrd="3" destOrd="0" presId="urn:microsoft.com/office/officeart/2018/2/layout/IconVerticalSolidList"/>
    <dgm:cxn modelId="{32E8C80C-8722-4D84-BFA1-8CBC9214C7F3}" type="presParOf" srcId="{B2ED2680-B943-458A-9892-2A34CF5F17E6}" destId="{685C1186-3CE1-4AD7-9E67-1C5956CEE9ED}" srcOrd="1" destOrd="0" presId="urn:microsoft.com/office/officeart/2018/2/layout/IconVerticalSolidList"/>
    <dgm:cxn modelId="{27FD8089-7D2A-40C6-A343-7D242A3026F0}" type="presParOf" srcId="{B2ED2680-B943-458A-9892-2A34CF5F17E6}" destId="{66F481A6-B366-4FF0-8F70-AE76EDE7C6FD}" srcOrd="2" destOrd="0" presId="urn:microsoft.com/office/officeart/2018/2/layout/IconVerticalSolidList"/>
    <dgm:cxn modelId="{795E684D-EC16-4517-8556-A217AC12CC4B}" type="presParOf" srcId="{66F481A6-B366-4FF0-8F70-AE76EDE7C6FD}" destId="{166AE81E-23B9-4ADE-BAA8-6F184C3F995E}" srcOrd="0" destOrd="0" presId="urn:microsoft.com/office/officeart/2018/2/layout/IconVerticalSolidList"/>
    <dgm:cxn modelId="{B8E49C74-DC05-4457-81B3-D736988C5B6D}" type="presParOf" srcId="{66F481A6-B366-4FF0-8F70-AE76EDE7C6FD}" destId="{E7A7EC54-229A-4CE9-94AF-75D2ED72541D}" srcOrd="1" destOrd="0" presId="urn:microsoft.com/office/officeart/2018/2/layout/IconVerticalSolidList"/>
    <dgm:cxn modelId="{1651EA98-8E6D-4C24-A70D-A48DC22458F5}" type="presParOf" srcId="{66F481A6-B366-4FF0-8F70-AE76EDE7C6FD}" destId="{D38B39BB-4E98-4BE5-9EC8-A95C4E7F3D3D}" srcOrd="2" destOrd="0" presId="urn:microsoft.com/office/officeart/2018/2/layout/IconVerticalSolidList"/>
    <dgm:cxn modelId="{0A5BEF25-84C6-4D50-9F4F-AD80904C8953}" type="presParOf" srcId="{66F481A6-B366-4FF0-8F70-AE76EDE7C6FD}" destId="{DB5F700E-EFEB-4A55-A911-1A0DAF267CB4}" srcOrd="3" destOrd="0" presId="urn:microsoft.com/office/officeart/2018/2/layout/IconVerticalSolidList"/>
    <dgm:cxn modelId="{A03449F9-4890-419B-B24D-EEFD6C276DD2}" type="presParOf" srcId="{B2ED2680-B943-458A-9892-2A34CF5F17E6}" destId="{F76596D3-4920-42F1-9A6A-C6C8CDE28C62}" srcOrd="3" destOrd="0" presId="urn:microsoft.com/office/officeart/2018/2/layout/IconVerticalSolidList"/>
    <dgm:cxn modelId="{F5EFC24D-37A1-459E-B74C-3752B7C22E87}" type="presParOf" srcId="{B2ED2680-B943-458A-9892-2A34CF5F17E6}" destId="{264D65C0-5C52-4EA7-AF49-35C334C921DD}" srcOrd="4" destOrd="0" presId="urn:microsoft.com/office/officeart/2018/2/layout/IconVerticalSolidList"/>
    <dgm:cxn modelId="{3B948B69-96AF-4198-A26C-E1E80CFCDD96}" type="presParOf" srcId="{264D65C0-5C52-4EA7-AF49-35C334C921DD}" destId="{E538D1B1-D25F-4A99-A8F6-B05431E99035}" srcOrd="0" destOrd="0" presId="urn:microsoft.com/office/officeart/2018/2/layout/IconVerticalSolidList"/>
    <dgm:cxn modelId="{D1443118-3957-429C-90F8-E3D1772104F8}" type="presParOf" srcId="{264D65C0-5C52-4EA7-AF49-35C334C921DD}" destId="{1F8F9C95-2C44-4474-BAB6-EAD041CECC04}" srcOrd="1" destOrd="0" presId="urn:microsoft.com/office/officeart/2018/2/layout/IconVerticalSolidList"/>
    <dgm:cxn modelId="{43AB4B55-39AE-4A8A-A7EB-8FAA838F2077}" type="presParOf" srcId="{264D65C0-5C52-4EA7-AF49-35C334C921DD}" destId="{56C11B8C-CDCB-4E43-8ABA-B8D17B9171DE}" srcOrd="2" destOrd="0" presId="urn:microsoft.com/office/officeart/2018/2/layout/IconVerticalSolidList"/>
    <dgm:cxn modelId="{B91C9112-541D-4BD3-8A25-528993A15916}" type="presParOf" srcId="{264D65C0-5C52-4EA7-AF49-35C334C921DD}" destId="{D72904C8-49A7-4E88-A17E-70FAAAE9F631}" srcOrd="3" destOrd="0" presId="urn:microsoft.com/office/officeart/2018/2/layout/IconVerticalSolidList"/>
    <dgm:cxn modelId="{372231E7-1525-453B-A033-EA35B5C0211C}" type="presParOf" srcId="{B2ED2680-B943-458A-9892-2A34CF5F17E6}" destId="{F98E0CCD-3CC0-496C-A0DE-EDB6AE8BDAE2}" srcOrd="5" destOrd="0" presId="urn:microsoft.com/office/officeart/2018/2/layout/IconVerticalSolidList"/>
    <dgm:cxn modelId="{0A5A4963-9B0E-4454-BC62-05FD503977B1}" type="presParOf" srcId="{B2ED2680-B943-458A-9892-2A34CF5F17E6}" destId="{2ED40AEE-4DE6-41F0-9A80-77C275484571}" srcOrd="6" destOrd="0" presId="urn:microsoft.com/office/officeart/2018/2/layout/IconVerticalSolidList"/>
    <dgm:cxn modelId="{B1624A30-FDF6-4928-93D9-1C1BDA2D1B83}" type="presParOf" srcId="{2ED40AEE-4DE6-41F0-9A80-77C275484571}" destId="{922C9AFB-ACE5-45DA-BF7B-8F0D48CC175B}" srcOrd="0" destOrd="0" presId="urn:microsoft.com/office/officeart/2018/2/layout/IconVerticalSolidList"/>
    <dgm:cxn modelId="{BEC90343-7C7E-4787-88CA-CE524EA2FD84}" type="presParOf" srcId="{2ED40AEE-4DE6-41F0-9A80-77C275484571}" destId="{49F5BD66-75A6-4646-B34D-8181445FC850}" srcOrd="1" destOrd="0" presId="urn:microsoft.com/office/officeart/2018/2/layout/IconVerticalSolidList"/>
    <dgm:cxn modelId="{0BE24018-C670-4196-B8C4-2E0747EE3BA8}" type="presParOf" srcId="{2ED40AEE-4DE6-41F0-9A80-77C275484571}" destId="{47A0F305-C2A8-419B-BED0-4178BD532ABF}" srcOrd="2" destOrd="0" presId="urn:microsoft.com/office/officeart/2018/2/layout/IconVerticalSolidList"/>
    <dgm:cxn modelId="{343D476E-43F2-4DAB-B0D5-F0E64D65ADD5}" type="presParOf" srcId="{2ED40AEE-4DE6-41F0-9A80-77C275484571}" destId="{73E2031D-0E7B-408D-B87B-BD4C455768D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B337E0-CEB4-4973-A1AE-C73EA72CF424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E5CD309-4D3A-4571-B4F3-50905893F7FA}">
      <dgm:prSet/>
      <dgm:spPr/>
      <dgm:t>
        <a:bodyPr/>
        <a:lstStyle/>
        <a:p>
          <a:r>
            <a:rPr lang="es-ES" dirty="0"/>
            <a:t>Género</a:t>
          </a:r>
          <a:endParaRPr lang="en-US" dirty="0"/>
        </a:p>
      </dgm:t>
    </dgm:pt>
    <dgm:pt modelId="{51F2A194-2262-474C-B99F-24C9998100C8}" type="parTrans" cxnId="{B569AB08-4D68-48FB-A265-8E0FE49CCC3E}">
      <dgm:prSet/>
      <dgm:spPr/>
      <dgm:t>
        <a:bodyPr/>
        <a:lstStyle/>
        <a:p>
          <a:endParaRPr lang="en-US"/>
        </a:p>
      </dgm:t>
    </dgm:pt>
    <dgm:pt modelId="{B3D2F912-B8B7-4124-A77F-60781D6DC9D5}" type="sibTrans" cxnId="{B569AB08-4D68-48FB-A265-8E0FE49CCC3E}">
      <dgm:prSet/>
      <dgm:spPr/>
      <dgm:t>
        <a:bodyPr/>
        <a:lstStyle/>
        <a:p>
          <a:endParaRPr lang="en-US"/>
        </a:p>
      </dgm:t>
    </dgm:pt>
    <dgm:pt modelId="{A96C96F8-85E9-41FF-8B5E-88202FFB2DDF}">
      <dgm:prSet/>
      <dgm:spPr/>
      <dgm:t>
        <a:bodyPr/>
        <a:lstStyle/>
        <a:p>
          <a:r>
            <a:rPr lang="es-ES" dirty="0"/>
            <a:t>Tipo</a:t>
          </a:r>
          <a:endParaRPr lang="en-US" dirty="0"/>
        </a:p>
      </dgm:t>
    </dgm:pt>
    <dgm:pt modelId="{B47D9AD5-3AD4-408D-883E-3F34DAF1B237}" type="parTrans" cxnId="{E6DE0277-E247-4779-93E7-78935EE537C2}">
      <dgm:prSet/>
      <dgm:spPr/>
      <dgm:t>
        <a:bodyPr/>
        <a:lstStyle/>
        <a:p>
          <a:endParaRPr lang="en-US"/>
        </a:p>
      </dgm:t>
    </dgm:pt>
    <dgm:pt modelId="{24A44E28-13F9-48AE-A76A-FCFB942FCE2A}" type="sibTrans" cxnId="{E6DE0277-E247-4779-93E7-78935EE537C2}">
      <dgm:prSet/>
      <dgm:spPr/>
      <dgm:t>
        <a:bodyPr/>
        <a:lstStyle/>
        <a:p>
          <a:endParaRPr lang="en-US"/>
        </a:p>
      </dgm:t>
    </dgm:pt>
    <dgm:pt modelId="{33DED607-C0F8-4500-9D7A-E0F0C97F3662}">
      <dgm:prSet/>
      <dgm:spPr/>
      <dgm:t>
        <a:bodyPr/>
        <a:lstStyle/>
        <a:p>
          <a:r>
            <a:rPr lang="es-ES" dirty="0"/>
            <a:t>Año</a:t>
          </a:r>
          <a:endParaRPr lang="en-US" dirty="0"/>
        </a:p>
      </dgm:t>
    </dgm:pt>
    <dgm:pt modelId="{B516CED8-F178-41FC-95D3-B608EE21A847}" type="parTrans" cxnId="{490816EE-C9C4-487E-A3B8-A850C00A911D}">
      <dgm:prSet/>
      <dgm:spPr/>
      <dgm:t>
        <a:bodyPr/>
        <a:lstStyle/>
        <a:p>
          <a:endParaRPr lang="en-US"/>
        </a:p>
      </dgm:t>
    </dgm:pt>
    <dgm:pt modelId="{A026B7B2-B225-4668-B0AB-ACB5BB2312C8}" type="sibTrans" cxnId="{490816EE-C9C4-487E-A3B8-A850C00A911D}">
      <dgm:prSet/>
      <dgm:spPr/>
      <dgm:t>
        <a:bodyPr/>
        <a:lstStyle/>
        <a:p>
          <a:endParaRPr lang="en-US"/>
        </a:p>
      </dgm:t>
    </dgm:pt>
    <dgm:pt modelId="{745818F8-B6F6-4EB9-BD86-577905E87BFC}">
      <dgm:prSet/>
      <dgm:spPr/>
      <dgm:t>
        <a:bodyPr/>
        <a:lstStyle/>
        <a:p>
          <a:r>
            <a:rPr lang="es-ES"/>
            <a:t>Categoría</a:t>
          </a:r>
          <a:endParaRPr lang="en-US"/>
        </a:p>
      </dgm:t>
    </dgm:pt>
    <dgm:pt modelId="{982899DD-0DE9-4A6F-B33C-444A4234AC02}" type="parTrans" cxnId="{89E7B8C1-22C6-462D-8FF5-994568A6E2D2}">
      <dgm:prSet/>
      <dgm:spPr/>
      <dgm:t>
        <a:bodyPr/>
        <a:lstStyle/>
        <a:p>
          <a:endParaRPr lang="en-US"/>
        </a:p>
      </dgm:t>
    </dgm:pt>
    <dgm:pt modelId="{A9505F61-E590-494C-9AD7-57618B542906}" type="sibTrans" cxnId="{89E7B8C1-22C6-462D-8FF5-994568A6E2D2}">
      <dgm:prSet/>
      <dgm:spPr/>
      <dgm:t>
        <a:bodyPr/>
        <a:lstStyle/>
        <a:p>
          <a:endParaRPr lang="en-US"/>
        </a:p>
      </dgm:t>
    </dgm:pt>
    <dgm:pt modelId="{DD7941EB-FB5D-4041-8BC2-ADAB0900AB1B}">
      <dgm:prSet/>
      <dgm:spPr/>
      <dgm:t>
        <a:bodyPr/>
        <a:lstStyle/>
        <a:p>
          <a:r>
            <a:rPr lang="es-ES"/>
            <a:t>Tamaño</a:t>
          </a:r>
          <a:endParaRPr lang="en-US"/>
        </a:p>
      </dgm:t>
    </dgm:pt>
    <dgm:pt modelId="{A8060087-16B4-4E55-A470-238E4397BEFB}" type="parTrans" cxnId="{C93BCBAA-E89D-4155-BB59-C4A8AD408E3C}">
      <dgm:prSet/>
      <dgm:spPr/>
      <dgm:t>
        <a:bodyPr/>
        <a:lstStyle/>
        <a:p>
          <a:endParaRPr lang="en-US"/>
        </a:p>
      </dgm:t>
    </dgm:pt>
    <dgm:pt modelId="{371C8927-C8B0-49AD-843D-EE10EDF16BD1}" type="sibTrans" cxnId="{C93BCBAA-E89D-4155-BB59-C4A8AD408E3C}">
      <dgm:prSet/>
      <dgm:spPr/>
      <dgm:t>
        <a:bodyPr/>
        <a:lstStyle/>
        <a:p>
          <a:endParaRPr lang="en-US"/>
        </a:p>
      </dgm:t>
    </dgm:pt>
    <dgm:pt modelId="{4CDB2FFA-F275-4788-B6DC-92EAC3BBD00D}">
      <dgm:prSet/>
      <dgm:spPr/>
      <dgm:t>
        <a:bodyPr/>
        <a:lstStyle/>
        <a:p>
          <a:r>
            <a:rPr lang="es-ES"/>
            <a:t>País</a:t>
          </a:r>
          <a:endParaRPr lang="en-US"/>
        </a:p>
      </dgm:t>
    </dgm:pt>
    <dgm:pt modelId="{ACB5EC50-2DC1-4C8A-B697-E6993A54E523}" type="parTrans" cxnId="{790C0B04-05E8-41B9-852A-861D7EBC2899}">
      <dgm:prSet/>
      <dgm:spPr/>
      <dgm:t>
        <a:bodyPr/>
        <a:lstStyle/>
        <a:p>
          <a:endParaRPr lang="en-US"/>
        </a:p>
      </dgm:t>
    </dgm:pt>
    <dgm:pt modelId="{94CA893E-C301-4347-A2F0-DE4DBB785748}" type="sibTrans" cxnId="{790C0B04-05E8-41B9-852A-861D7EBC2899}">
      <dgm:prSet/>
      <dgm:spPr/>
      <dgm:t>
        <a:bodyPr/>
        <a:lstStyle/>
        <a:p>
          <a:endParaRPr lang="en-US"/>
        </a:p>
      </dgm:t>
    </dgm:pt>
    <dgm:pt modelId="{443E49BC-C2E2-4766-AF47-FC62DD728DE0}">
      <dgm:prSet/>
      <dgm:spPr/>
      <dgm:t>
        <a:bodyPr/>
        <a:lstStyle/>
        <a:p>
          <a:r>
            <a:rPr lang="es-ES"/>
            <a:t>Marca</a:t>
          </a:r>
          <a:endParaRPr lang="en-US"/>
        </a:p>
      </dgm:t>
    </dgm:pt>
    <dgm:pt modelId="{90B4ADBC-7EEF-494F-95E2-B74103181B5F}" type="parTrans" cxnId="{62C6353F-9364-46D5-92DA-8BC706ED1F44}">
      <dgm:prSet/>
      <dgm:spPr/>
      <dgm:t>
        <a:bodyPr/>
        <a:lstStyle/>
        <a:p>
          <a:endParaRPr lang="en-US"/>
        </a:p>
      </dgm:t>
    </dgm:pt>
    <dgm:pt modelId="{12157FDA-B2BC-4614-B347-7D16A6869A4B}" type="sibTrans" cxnId="{62C6353F-9364-46D5-92DA-8BC706ED1F44}">
      <dgm:prSet/>
      <dgm:spPr/>
      <dgm:t>
        <a:bodyPr/>
        <a:lstStyle/>
        <a:p>
          <a:endParaRPr lang="en-US"/>
        </a:p>
      </dgm:t>
    </dgm:pt>
    <dgm:pt modelId="{FB6FBF22-2CB1-4E91-B771-03E653CDBDA0}">
      <dgm:prSet/>
      <dgm:spPr/>
      <dgm:t>
        <a:bodyPr/>
        <a:lstStyle/>
        <a:p>
          <a:r>
            <a:rPr lang="es-ES"/>
            <a:t>Segmento</a:t>
          </a:r>
          <a:endParaRPr lang="en-US"/>
        </a:p>
      </dgm:t>
    </dgm:pt>
    <dgm:pt modelId="{62F33B42-41FB-4F02-9D4B-BCCA93D6439C}" type="parTrans" cxnId="{E0F95483-B534-4F7B-B0A6-186141F26F78}">
      <dgm:prSet/>
      <dgm:spPr/>
      <dgm:t>
        <a:bodyPr/>
        <a:lstStyle/>
        <a:p>
          <a:endParaRPr lang="en-US"/>
        </a:p>
      </dgm:t>
    </dgm:pt>
    <dgm:pt modelId="{9F87BB14-C0C4-4A18-B8BA-A3AB1CB2BC11}" type="sibTrans" cxnId="{E0F95483-B534-4F7B-B0A6-186141F26F78}">
      <dgm:prSet/>
      <dgm:spPr/>
      <dgm:t>
        <a:bodyPr/>
        <a:lstStyle/>
        <a:p>
          <a:endParaRPr lang="en-US"/>
        </a:p>
      </dgm:t>
    </dgm:pt>
    <dgm:pt modelId="{3ADC4D89-C2A7-4F90-A620-75286E23C11C}" type="pres">
      <dgm:prSet presAssocID="{67B337E0-CEB4-4973-A1AE-C73EA72CF424}" presName="vert0" presStyleCnt="0">
        <dgm:presLayoutVars>
          <dgm:dir/>
          <dgm:animOne val="branch"/>
          <dgm:animLvl val="lvl"/>
        </dgm:presLayoutVars>
      </dgm:prSet>
      <dgm:spPr/>
    </dgm:pt>
    <dgm:pt modelId="{945637B2-7360-42D3-B3B2-18A35E0BA3E2}" type="pres">
      <dgm:prSet presAssocID="{3E5CD309-4D3A-4571-B4F3-50905893F7FA}" presName="thickLine" presStyleLbl="alignNode1" presStyleIdx="0" presStyleCnt="8"/>
      <dgm:spPr/>
    </dgm:pt>
    <dgm:pt modelId="{18C1B241-38DF-4EF5-A132-25E86ED79920}" type="pres">
      <dgm:prSet presAssocID="{3E5CD309-4D3A-4571-B4F3-50905893F7FA}" presName="horz1" presStyleCnt="0"/>
      <dgm:spPr/>
    </dgm:pt>
    <dgm:pt modelId="{C2616A73-245A-4605-962B-11DBADB6E4FF}" type="pres">
      <dgm:prSet presAssocID="{3E5CD309-4D3A-4571-B4F3-50905893F7FA}" presName="tx1" presStyleLbl="revTx" presStyleIdx="0" presStyleCnt="8"/>
      <dgm:spPr/>
    </dgm:pt>
    <dgm:pt modelId="{BB339112-73DC-478E-B7A7-6DD1D0761BCD}" type="pres">
      <dgm:prSet presAssocID="{3E5CD309-4D3A-4571-B4F3-50905893F7FA}" presName="vert1" presStyleCnt="0"/>
      <dgm:spPr/>
    </dgm:pt>
    <dgm:pt modelId="{8F7C4439-DC3C-440A-942C-905B980B8792}" type="pres">
      <dgm:prSet presAssocID="{A96C96F8-85E9-41FF-8B5E-88202FFB2DDF}" presName="thickLine" presStyleLbl="alignNode1" presStyleIdx="1" presStyleCnt="8"/>
      <dgm:spPr/>
    </dgm:pt>
    <dgm:pt modelId="{5F033D43-F77E-4232-A5A4-0D24B9ADEA75}" type="pres">
      <dgm:prSet presAssocID="{A96C96F8-85E9-41FF-8B5E-88202FFB2DDF}" presName="horz1" presStyleCnt="0"/>
      <dgm:spPr/>
    </dgm:pt>
    <dgm:pt modelId="{B0B616CB-3ED4-4BCA-8071-D689B2172B03}" type="pres">
      <dgm:prSet presAssocID="{A96C96F8-85E9-41FF-8B5E-88202FFB2DDF}" presName="tx1" presStyleLbl="revTx" presStyleIdx="1" presStyleCnt="8"/>
      <dgm:spPr/>
    </dgm:pt>
    <dgm:pt modelId="{D5B7B7BB-B7EE-44DF-9B53-4EA05571DB89}" type="pres">
      <dgm:prSet presAssocID="{A96C96F8-85E9-41FF-8B5E-88202FFB2DDF}" presName="vert1" presStyleCnt="0"/>
      <dgm:spPr/>
    </dgm:pt>
    <dgm:pt modelId="{07BA5A38-2559-447B-919F-E66AD353DF56}" type="pres">
      <dgm:prSet presAssocID="{33DED607-C0F8-4500-9D7A-E0F0C97F3662}" presName="thickLine" presStyleLbl="alignNode1" presStyleIdx="2" presStyleCnt="8"/>
      <dgm:spPr/>
    </dgm:pt>
    <dgm:pt modelId="{CD8B24CF-356A-4E49-B482-7A88009FBC43}" type="pres">
      <dgm:prSet presAssocID="{33DED607-C0F8-4500-9D7A-E0F0C97F3662}" presName="horz1" presStyleCnt="0"/>
      <dgm:spPr/>
    </dgm:pt>
    <dgm:pt modelId="{8B35C239-9BE3-4EC4-805E-999B9D96C390}" type="pres">
      <dgm:prSet presAssocID="{33DED607-C0F8-4500-9D7A-E0F0C97F3662}" presName="tx1" presStyleLbl="revTx" presStyleIdx="2" presStyleCnt="8"/>
      <dgm:spPr/>
    </dgm:pt>
    <dgm:pt modelId="{D6F3271C-7000-49C6-A202-DA6C7D309D01}" type="pres">
      <dgm:prSet presAssocID="{33DED607-C0F8-4500-9D7A-E0F0C97F3662}" presName="vert1" presStyleCnt="0"/>
      <dgm:spPr/>
    </dgm:pt>
    <dgm:pt modelId="{40E0D254-F49A-487C-9B24-31AB78778224}" type="pres">
      <dgm:prSet presAssocID="{745818F8-B6F6-4EB9-BD86-577905E87BFC}" presName="thickLine" presStyleLbl="alignNode1" presStyleIdx="3" presStyleCnt="8"/>
      <dgm:spPr/>
    </dgm:pt>
    <dgm:pt modelId="{2A2D2FD0-D688-4427-9189-E40D3FC17FEA}" type="pres">
      <dgm:prSet presAssocID="{745818F8-B6F6-4EB9-BD86-577905E87BFC}" presName="horz1" presStyleCnt="0"/>
      <dgm:spPr/>
    </dgm:pt>
    <dgm:pt modelId="{A09D8944-5555-46BC-8831-1CAC913668C5}" type="pres">
      <dgm:prSet presAssocID="{745818F8-B6F6-4EB9-BD86-577905E87BFC}" presName="tx1" presStyleLbl="revTx" presStyleIdx="3" presStyleCnt="8"/>
      <dgm:spPr/>
    </dgm:pt>
    <dgm:pt modelId="{EE394CD9-5472-486E-9401-86C49F3BF181}" type="pres">
      <dgm:prSet presAssocID="{745818F8-B6F6-4EB9-BD86-577905E87BFC}" presName="vert1" presStyleCnt="0"/>
      <dgm:spPr/>
    </dgm:pt>
    <dgm:pt modelId="{D7B15312-7A15-4FBC-9765-C30D0FDEC05E}" type="pres">
      <dgm:prSet presAssocID="{DD7941EB-FB5D-4041-8BC2-ADAB0900AB1B}" presName="thickLine" presStyleLbl="alignNode1" presStyleIdx="4" presStyleCnt="8"/>
      <dgm:spPr/>
    </dgm:pt>
    <dgm:pt modelId="{CBD28C07-76CD-4851-B4B9-20DD37EA09ED}" type="pres">
      <dgm:prSet presAssocID="{DD7941EB-FB5D-4041-8BC2-ADAB0900AB1B}" presName="horz1" presStyleCnt="0"/>
      <dgm:spPr/>
    </dgm:pt>
    <dgm:pt modelId="{E2009A43-15CC-4200-BEEF-2236BB671E29}" type="pres">
      <dgm:prSet presAssocID="{DD7941EB-FB5D-4041-8BC2-ADAB0900AB1B}" presName="tx1" presStyleLbl="revTx" presStyleIdx="4" presStyleCnt="8"/>
      <dgm:spPr/>
    </dgm:pt>
    <dgm:pt modelId="{A6C08FCB-EFBA-486F-A74E-83B3EA646BC3}" type="pres">
      <dgm:prSet presAssocID="{DD7941EB-FB5D-4041-8BC2-ADAB0900AB1B}" presName="vert1" presStyleCnt="0"/>
      <dgm:spPr/>
    </dgm:pt>
    <dgm:pt modelId="{70E49F30-CA4F-462D-A924-E5D3981E979A}" type="pres">
      <dgm:prSet presAssocID="{4CDB2FFA-F275-4788-B6DC-92EAC3BBD00D}" presName="thickLine" presStyleLbl="alignNode1" presStyleIdx="5" presStyleCnt="8"/>
      <dgm:spPr/>
    </dgm:pt>
    <dgm:pt modelId="{C413C0A8-02B2-4FFE-ADC9-E21FD6D9097C}" type="pres">
      <dgm:prSet presAssocID="{4CDB2FFA-F275-4788-B6DC-92EAC3BBD00D}" presName="horz1" presStyleCnt="0"/>
      <dgm:spPr/>
    </dgm:pt>
    <dgm:pt modelId="{B5604156-82CB-4229-8941-7A16E96A9472}" type="pres">
      <dgm:prSet presAssocID="{4CDB2FFA-F275-4788-B6DC-92EAC3BBD00D}" presName="tx1" presStyleLbl="revTx" presStyleIdx="5" presStyleCnt="8"/>
      <dgm:spPr/>
    </dgm:pt>
    <dgm:pt modelId="{F9AA09ED-21E1-4851-8D2D-FBBBCBC96074}" type="pres">
      <dgm:prSet presAssocID="{4CDB2FFA-F275-4788-B6DC-92EAC3BBD00D}" presName="vert1" presStyleCnt="0"/>
      <dgm:spPr/>
    </dgm:pt>
    <dgm:pt modelId="{278A8C11-1B93-4A85-9395-A3738DE758F8}" type="pres">
      <dgm:prSet presAssocID="{443E49BC-C2E2-4766-AF47-FC62DD728DE0}" presName="thickLine" presStyleLbl="alignNode1" presStyleIdx="6" presStyleCnt="8"/>
      <dgm:spPr/>
    </dgm:pt>
    <dgm:pt modelId="{2FD42BF1-D303-40DE-B254-78581D214167}" type="pres">
      <dgm:prSet presAssocID="{443E49BC-C2E2-4766-AF47-FC62DD728DE0}" presName="horz1" presStyleCnt="0"/>
      <dgm:spPr/>
    </dgm:pt>
    <dgm:pt modelId="{1DB1E087-0A4B-4ED4-8F44-7D1041A87FAC}" type="pres">
      <dgm:prSet presAssocID="{443E49BC-C2E2-4766-AF47-FC62DD728DE0}" presName="tx1" presStyleLbl="revTx" presStyleIdx="6" presStyleCnt="8"/>
      <dgm:spPr/>
    </dgm:pt>
    <dgm:pt modelId="{EE49F1CB-140C-4396-9424-A49D5505DB20}" type="pres">
      <dgm:prSet presAssocID="{443E49BC-C2E2-4766-AF47-FC62DD728DE0}" presName="vert1" presStyleCnt="0"/>
      <dgm:spPr/>
    </dgm:pt>
    <dgm:pt modelId="{D4021DB3-2604-444F-9303-1301596804A0}" type="pres">
      <dgm:prSet presAssocID="{FB6FBF22-2CB1-4E91-B771-03E653CDBDA0}" presName="thickLine" presStyleLbl="alignNode1" presStyleIdx="7" presStyleCnt="8"/>
      <dgm:spPr/>
    </dgm:pt>
    <dgm:pt modelId="{245ACB9A-FD79-4E09-ADC6-96985B1A3AE7}" type="pres">
      <dgm:prSet presAssocID="{FB6FBF22-2CB1-4E91-B771-03E653CDBDA0}" presName="horz1" presStyleCnt="0"/>
      <dgm:spPr/>
    </dgm:pt>
    <dgm:pt modelId="{F54BF738-34B5-4DDD-B8C7-3E7C7323D00B}" type="pres">
      <dgm:prSet presAssocID="{FB6FBF22-2CB1-4E91-B771-03E653CDBDA0}" presName="tx1" presStyleLbl="revTx" presStyleIdx="7" presStyleCnt="8"/>
      <dgm:spPr/>
    </dgm:pt>
    <dgm:pt modelId="{16156250-15AA-4FEF-B98B-058AB71D1230}" type="pres">
      <dgm:prSet presAssocID="{FB6FBF22-2CB1-4E91-B771-03E653CDBDA0}" presName="vert1" presStyleCnt="0"/>
      <dgm:spPr/>
    </dgm:pt>
  </dgm:ptLst>
  <dgm:cxnLst>
    <dgm:cxn modelId="{AEDFA000-F2CB-4184-B348-E9EECAB7F47C}" type="presOf" srcId="{33DED607-C0F8-4500-9D7A-E0F0C97F3662}" destId="{8B35C239-9BE3-4EC4-805E-999B9D96C390}" srcOrd="0" destOrd="0" presId="urn:microsoft.com/office/officeart/2008/layout/LinedList"/>
    <dgm:cxn modelId="{790C0B04-05E8-41B9-852A-861D7EBC2899}" srcId="{67B337E0-CEB4-4973-A1AE-C73EA72CF424}" destId="{4CDB2FFA-F275-4788-B6DC-92EAC3BBD00D}" srcOrd="5" destOrd="0" parTransId="{ACB5EC50-2DC1-4C8A-B697-E6993A54E523}" sibTransId="{94CA893E-C301-4347-A2F0-DE4DBB785748}"/>
    <dgm:cxn modelId="{B569AB08-4D68-48FB-A265-8E0FE49CCC3E}" srcId="{67B337E0-CEB4-4973-A1AE-C73EA72CF424}" destId="{3E5CD309-4D3A-4571-B4F3-50905893F7FA}" srcOrd="0" destOrd="0" parTransId="{51F2A194-2262-474C-B99F-24C9998100C8}" sibTransId="{B3D2F912-B8B7-4124-A77F-60781D6DC9D5}"/>
    <dgm:cxn modelId="{62C6353F-9364-46D5-92DA-8BC706ED1F44}" srcId="{67B337E0-CEB4-4973-A1AE-C73EA72CF424}" destId="{443E49BC-C2E2-4766-AF47-FC62DD728DE0}" srcOrd="6" destOrd="0" parTransId="{90B4ADBC-7EEF-494F-95E2-B74103181B5F}" sibTransId="{12157FDA-B2BC-4614-B347-7D16A6869A4B}"/>
    <dgm:cxn modelId="{9809DA70-5F46-47A8-9496-2D0A57F0B929}" type="presOf" srcId="{745818F8-B6F6-4EB9-BD86-577905E87BFC}" destId="{A09D8944-5555-46BC-8831-1CAC913668C5}" srcOrd="0" destOrd="0" presId="urn:microsoft.com/office/officeart/2008/layout/LinedList"/>
    <dgm:cxn modelId="{E4116552-01FD-4D9A-9604-18DD25338E60}" type="presOf" srcId="{67B337E0-CEB4-4973-A1AE-C73EA72CF424}" destId="{3ADC4D89-C2A7-4F90-A620-75286E23C11C}" srcOrd="0" destOrd="0" presId="urn:microsoft.com/office/officeart/2008/layout/LinedList"/>
    <dgm:cxn modelId="{E6DE0277-E247-4779-93E7-78935EE537C2}" srcId="{67B337E0-CEB4-4973-A1AE-C73EA72CF424}" destId="{A96C96F8-85E9-41FF-8B5E-88202FFB2DDF}" srcOrd="1" destOrd="0" parTransId="{B47D9AD5-3AD4-408D-883E-3F34DAF1B237}" sibTransId="{24A44E28-13F9-48AE-A76A-FCFB942FCE2A}"/>
    <dgm:cxn modelId="{E938815A-BF2C-49D9-90AB-E66469100BEC}" type="presOf" srcId="{A96C96F8-85E9-41FF-8B5E-88202FFB2DDF}" destId="{B0B616CB-3ED4-4BCA-8071-D689B2172B03}" srcOrd="0" destOrd="0" presId="urn:microsoft.com/office/officeart/2008/layout/LinedList"/>
    <dgm:cxn modelId="{E0F95483-B534-4F7B-B0A6-186141F26F78}" srcId="{67B337E0-CEB4-4973-A1AE-C73EA72CF424}" destId="{FB6FBF22-2CB1-4E91-B771-03E653CDBDA0}" srcOrd="7" destOrd="0" parTransId="{62F33B42-41FB-4F02-9D4B-BCCA93D6439C}" sibTransId="{9F87BB14-C0C4-4A18-B8BA-A3AB1CB2BC11}"/>
    <dgm:cxn modelId="{1C99D591-6F4C-4A84-BF8C-ED2CACE54154}" type="presOf" srcId="{443E49BC-C2E2-4766-AF47-FC62DD728DE0}" destId="{1DB1E087-0A4B-4ED4-8F44-7D1041A87FAC}" srcOrd="0" destOrd="0" presId="urn:microsoft.com/office/officeart/2008/layout/LinedList"/>
    <dgm:cxn modelId="{6432029B-5E40-452A-AAC9-B37917348091}" type="presOf" srcId="{FB6FBF22-2CB1-4E91-B771-03E653CDBDA0}" destId="{F54BF738-34B5-4DDD-B8C7-3E7C7323D00B}" srcOrd="0" destOrd="0" presId="urn:microsoft.com/office/officeart/2008/layout/LinedList"/>
    <dgm:cxn modelId="{C93BCBAA-E89D-4155-BB59-C4A8AD408E3C}" srcId="{67B337E0-CEB4-4973-A1AE-C73EA72CF424}" destId="{DD7941EB-FB5D-4041-8BC2-ADAB0900AB1B}" srcOrd="4" destOrd="0" parTransId="{A8060087-16B4-4E55-A470-238E4397BEFB}" sibTransId="{371C8927-C8B0-49AD-843D-EE10EDF16BD1}"/>
    <dgm:cxn modelId="{F29587B6-527D-4699-BD5B-E6275C944306}" type="presOf" srcId="{4CDB2FFA-F275-4788-B6DC-92EAC3BBD00D}" destId="{B5604156-82CB-4229-8941-7A16E96A9472}" srcOrd="0" destOrd="0" presId="urn:microsoft.com/office/officeart/2008/layout/LinedList"/>
    <dgm:cxn modelId="{89E7B8C1-22C6-462D-8FF5-994568A6E2D2}" srcId="{67B337E0-CEB4-4973-A1AE-C73EA72CF424}" destId="{745818F8-B6F6-4EB9-BD86-577905E87BFC}" srcOrd="3" destOrd="0" parTransId="{982899DD-0DE9-4A6F-B33C-444A4234AC02}" sibTransId="{A9505F61-E590-494C-9AD7-57618B542906}"/>
    <dgm:cxn modelId="{AA8734E7-533E-4E25-9B11-FE735B516A46}" type="presOf" srcId="{DD7941EB-FB5D-4041-8BC2-ADAB0900AB1B}" destId="{E2009A43-15CC-4200-BEEF-2236BB671E29}" srcOrd="0" destOrd="0" presId="urn:microsoft.com/office/officeart/2008/layout/LinedList"/>
    <dgm:cxn modelId="{490816EE-C9C4-487E-A3B8-A850C00A911D}" srcId="{67B337E0-CEB4-4973-A1AE-C73EA72CF424}" destId="{33DED607-C0F8-4500-9D7A-E0F0C97F3662}" srcOrd="2" destOrd="0" parTransId="{B516CED8-F178-41FC-95D3-B608EE21A847}" sibTransId="{A026B7B2-B225-4668-B0AB-ACB5BB2312C8}"/>
    <dgm:cxn modelId="{F6DA72F5-810E-4DFF-957E-EC8D12072719}" type="presOf" srcId="{3E5CD309-4D3A-4571-B4F3-50905893F7FA}" destId="{C2616A73-245A-4605-962B-11DBADB6E4FF}" srcOrd="0" destOrd="0" presId="urn:microsoft.com/office/officeart/2008/layout/LinedList"/>
    <dgm:cxn modelId="{063748D7-8EB4-48F4-B941-EC2D636B3034}" type="presParOf" srcId="{3ADC4D89-C2A7-4F90-A620-75286E23C11C}" destId="{945637B2-7360-42D3-B3B2-18A35E0BA3E2}" srcOrd="0" destOrd="0" presId="urn:microsoft.com/office/officeart/2008/layout/LinedList"/>
    <dgm:cxn modelId="{77C8CB5F-DADE-49A4-B835-77479907D276}" type="presParOf" srcId="{3ADC4D89-C2A7-4F90-A620-75286E23C11C}" destId="{18C1B241-38DF-4EF5-A132-25E86ED79920}" srcOrd="1" destOrd="0" presId="urn:microsoft.com/office/officeart/2008/layout/LinedList"/>
    <dgm:cxn modelId="{915D90E4-56EF-4561-BF8A-1DBA8D2693A5}" type="presParOf" srcId="{18C1B241-38DF-4EF5-A132-25E86ED79920}" destId="{C2616A73-245A-4605-962B-11DBADB6E4FF}" srcOrd="0" destOrd="0" presId="urn:microsoft.com/office/officeart/2008/layout/LinedList"/>
    <dgm:cxn modelId="{B2AD158C-65C8-4586-9C0B-B8F3491A5F08}" type="presParOf" srcId="{18C1B241-38DF-4EF5-A132-25E86ED79920}" destId="{BB339112-73DC-478E-B7A7-6DD1D0761BCD}" srcOrd="1" destOrd="0" presId="urn:microsoft.com/office/officeart/2008/layout/LinedList"/>
    <dgm:cxn modelId="{B8F296C7-342A-4625-8DD3-9F3B9D9DD78F}" type="presParOf" srcId="{3ADC4D89-C2A7-4F90-A620-75286E23C11C}" destId="{8F7C4439-DC3C-440A-942C-905B980B8792}" srcOrd="2" destOrd="0" presId="urn:microsoft.com/office/officeart/2008/layout/LinedList"/>
    <dgm:cxn modelId="{3684A0D4-00BA-4F1A-94D3-B8227A437802}" type="presParOf" srcId="{3ADC4D89-C2A7-4F90-A620-75286E23C11C}" destId="{5F033D43-F77E-4232-A5A4-0D24B9ADEA75}" srcOrd="3" destOrd="0" presId="urn:microsoft.com/office/officeart/2008/layout/LinedList"/>
    <dgm:cxn modelId="{5560FD43-AAB4-4734-81E3-DD7BF8024264}" type="presParOf" srcId="{5F033D43-F77E-4232-A5A4-0D24B9ADEA75}" destId="{B0B616CB-3ED4-4BCA-8071-D689B2172B03}" srcOrd="0" destOrd="0" presId="urn:microsoft.com/office/officeart/2008/layout/LinedList"/>
    <dgm:cxn modelId="{1B2E6293-7F68-4F43-AFE4-12E6A2ED06E9}" type="presParOf" srcId="{5F033D43-F77E-4232-A5A4-0D24B9ADEA75}" destId="{D5B7B7BB-B7EE-44DF-9B53-4EA05571DB89}" srcOrd="1" destOrd="0" presId="urn:microsoft.com/office/officeart/2008/layout/LinedList"/>
    <dgm:cxn modelId="{5D55FB90-CEF6-487C-B142-58E11AFD89F5}" type="presParOf" srcId="{3ADC4D89-C2A7-4F90-A620-75286E23C11C}" destId="{07BA5A38-2559-447B-919F-E66AD353DF56}" srcOrd="4" destOrd="0" presId="urn:microsoft.com/office/officeart/2008/layout/LinedList"/>
    <dgm:cxn modelId="{4AE7C472-7E80-4391-83D2-B171ACDFD119}" type="presParOf" srcId="{3ADC4D89-C2A7-4F90-A620-75286E23C11C}" destId="{CD8B24CF-356A-4E49-B482-7A88009FBC43}" srcOrd="5" destOrd="0" presId="urn:microsoft.com/office/officeart/2008/layout/LinedList"/>
    <dgm:cxn modelId="{84B24BAC-4571-4418-B6CA-724932327242}" type="presParOf" srcId="{CD8B24CF-356A-4E49-B482-7A88009FBC43}" destId="{8B35C239-9BE3-4EC4-805E-999B9D96C390}" srcOrd="0" destOrd="0" presId="urn:microsoft.com/office/officeart/2008/layout/LinedList"/>
    <dgm:cxn modelId="{97C49709-6B85-4E1F-AEC5-B74BF6949A81}" type="presParOf" srcId="{CD8B24CF-356A-4E49-B482-7A88009FBC43}" destId="{D6F3271C-7000-49C6-A202-DA6C7D309D01}" srcOrd="1" destOrd="0" presId="urn:microsoft.com/office/officeart/2008/layout/LinedList"/>
    <dgm:cxn modelId="{F79744DE-F3E7-4383-9562-02F4D0046F81}" type="presParOf" srcId="{3ADC4D89-C2A7-4F90-A620-75286E23C11C}" destId="{40E0D254-F49A-487C-9B24-31AB78778224}" srcOrd="6" destOrd="0" presId="urn:microsoft.com/office/officeart/2008/layout/LinedList"/>
    <dgm:cxn modelId="{916DE14C-91D6-4B82-B0AE-ED95875B7B70}" type="presParOf" srcId="{3ADC4D89-C2A7-4F90-A620-75286E23C11C}" destId="{2A2D2FD0-D688-4427-9189-E40D3FC17FEA}" srcOrd="7" destOrd="0" presId="urn:microsoft.com/office/officeart/2008/layout/LinedList"/>
    <dgm:cxn modelId="{6F718CBB-DCF1-4CB3-B912-241EE9DCE22E}" type="presParOf" srcId="{2A2D2FD0-D688-4427-9189-E40D3FC17FEA}" destId="{A09D8944-5555-46BC-8831-1CAC913668C5}" srcOrd="0" destOrd="0" presId="urn:microsoft.com/office/officeart/2008/layout/LinedList"/>
    <dgm:cxn modelId="{E6D5A4D2-1903-4F9D-B0C3-8BCE9E251F31}" type="presParOf" srcId="{2A2D2FD0-D688-4427-9189-E40D3FC17FEA}" destId="{EE394CD9-5472-486E-9401-86C49F3BF181}" srcOrd="1" destOrd="0" presId="urn:microsoft.com/office/officeart/2008/layout/LinedList"/>
    <dgm:cxn modelId="{55661164-B193-4634-A9C8-8F87B301378A}" type="presParOf" srcId="{3ADC4D89-C2A7-4F90-A620-75286E23C11C}" destId="{D7B15312-7A15-4FBC-9765-C30D0FDEC05E}" srcOrd="8" destOrd="0" presId="urn:microsoft.com/office/officeart/2008/layout/LinedList"/>
    <dgm:cxn modelId="{8FFF70E4-71E6-4C5E-A3D0-4F360B57BCA8}" type="presParOf" srcId="{3ADC4D89-C2A7-4F90-A620-75286E23C11C}" destId="{CBD28C07-76CD-4851-B4B9-20DD37EA09ED}" srcOrd="9" destOrd="0" presId="urn:microsoft.com/office/officeart/2008/layout/LinedList"/>
    <dgm:cxn modelId="{947E7C6A-B65F-4537-BB42-10E9A1527BDF}" type="presParOf" srcId="{CBD28C07-76CD-4851-B4B9-20DD37EA09ED}" destId="{E2009A43-15CC-4200-BEEF-2236BB671E29}" srcOrd="0" destOrd="0" presId="urn:microsoft.com/office/officeart/2008/layout/LinedList"/>
    <dgm:cxn modelId="{1776D57E-C995-4856-91BD-2937DA19E15D}" type="presParOf" srcId="{CBD28C07-76CD-4851-B4B9-20DD37EA09ED}" destId="{A6C08FCB-EFBA-486F-A74E-83B3EA646BC3}" srcOrd="1" destOrd="0" presId="urn:microsoft.com/office/officeart/2008/layout/LinedList"/>
    <dgm:cxn modelId="{79A6A068-A2A9-4E55-B92A-E98B0B186A5B}" type="presParOf" srcId="{3ADC4D89-C2A7-4F90-A620-75286E23C11C}" destId="{70E49F30-CA4F-462D-A924-E5D3981E979A}" srcOrd="10" destOrd="0" presId="urn:microsoft.com/office/officeart/2008/layout/LinedList"/>
    <dgm:cxn modelId="{97F3E448-8BE5-4EAC-BBD5-54DC1FFE0360}" type="presParOf" srcId="{3ADC4D89-C2A7-4F90-A620-75286E23C11C}" destId="{C413C0A8-02B2-4FFE-ADC9-E21FD6D9097C}" srcOrd="11" destOrd="0" presId="urn:microsoft.com/office/officeart/2008/layout/LinedList"/>
    <dgm:cxn modelId="{3E2E5FA4-FEF2-4538-AE2D-83F9E8672419}" type="presParOf" srcId="{C413C0A8-02B2-4FFE-ADC9-E21FD6D9097C}" destId="{B5604156-82CB-4229-8941-7A16E96A9472}" srcOrd="0" destOrd="0" presId="urn:microsoft.com/office/officeart/2008/layout/LinedList"/>
    <dgm:cxn modelId="{7D5B7153-4424-456E-8540-B92A8CA44A0A}" type="presParOf" srcId="{C413C0A8-02B2-4FFE-ADC9-E21FD6D9097C}" destId="{F9AA09ED-21E1-4851-8D2D-FBBBCBC96074}" srcOrd="1" destOrd="0" presId="urn:microsoft.com/office/officeart/2008/layout/LinedList"/>
    <dgm:cxn modelId="{05A15DD8-C6E6-4372-A0CF-24282567E105}" type="presParOf" srcId="{3ADC4D89-C2A7-4F90-A620-75286E23C11C}" destId="{278A8C11-1B93-4A85-9395-A3738DE758F8}" srcOrd="12" destOrd="0" presId="urn:microsoft.com/office/officeart/2008/layout/LinedList"/>
    <dgm:cxn modelId="{E9D28DF3-5EBD-4ABF-8D5D-9A1BF28ECA58}" type="presParOf" srcId="{3ADC4D89-C2A7-4F90-A620-75286E23C11C}" destId="{2FD42BF1-D303-40DE-B254-78581D214167}" srcOrd="13" destOrd="0" presId="urn:microsoft.com/office/officeart/2008/layout/LinedList"/>
    <dgm:cxn modelId="{5E8F1D08-AD39-413F-975B-56438F7651C4}" type="presParOf" srcId="{2FD42BF1-D303-40DE-B254-78581D214167}" destId="{1DB1E087-0A4B-4ED4-8F44-7D1041A87FAC}" srcOrd="0" destOrd="0" presId="urn:microsoft.com/office/officeart/2008/layout/LinedList"/>
    <dgm:cxn modelId="{D14D6A20-4302-4E01-9AA2-A271611B9451}" type="presParOf" srcId="{2FD42BF1-D303-40DE-B254-78581D214167}" destId="{EE49F1CB-140C-4396-9424-A49D5505DB20}" srcOrd="1" destOrd="0" presId="urn:microsoft.com/office/officeart/2008/layout/LinedList"/>
    <dgm:cxn modelId="{C8B0FF01-21B0-4418-996A-E848119EF539}" type="presParOf" srcId="{3ADC4D89-C2A7-4F90-A620-75286E23C11C}" destId="{D4021DB3-2604-444F-9303-1301596804A0}" srcOrd="14" destOrd="0" presId="urn:microsoft.com/office/officeart/2008/layout/LinedList"/>
    <dgm:cxn modelId="{BEC9EF95-8BF9-4250-A3D8-053E77071F6E}" type="presParOf" srcId="{3ADC4D89-C2A7-4F90-A620-75286E23C11C}" destId="{245ACB9A-FD79-4E09-ADC6-96985B1A3AE7}" srcOrd="15" destOrd="0" presId="urn:microsoft.com/office/officeart/2008/layout/LinedList"/>
    <dgm:cxn modelId="{35580ADB-53D4-4B35-906E-828C28B01322}" type="presParOf" srcId="{245ACB9A-FD79-4E09-ADC6-96985B1A3AE7}" destId="{F54BF738-34B5-4DDD-B8C7-3E7C7323D00B}" srcOrd="0" destOrd="0" presId="urn:microsoft.com/office/officeart/2008/layout/LinedList"/>
    <dgm:cxn modelId="{F0CF8D06-A57F-4BD1-9FC1-E0589D1D2D7F}" type="presParOf" srcId="{245ACB9A-FD79-4E09-ADC6-96985B1A3AE7}" destId="{16156250-15AA-4FEF-B98B-058AB71D12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BC048-67E5-411E-8EC3-722F95A095B6}">
      <dsp:nvSpPr>
        <dsp:cNvPr id="0" name=""/>
        <dsp:cNvSpPr/>
      </dsp:nvSpPr>
      <dsp:spPr>
        <a:xfrm>
          <a:off x="0" y="1954"/>
          <a:ext cx="7012370" cy="9905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4CB92C-B913-4CE9-9110-55A7F0893506}">
      <dsp:nvSpPr>
        <dsp:cNvPr id="0" name=""/>
        <dsp:cNvSpPr/>
      </dsp:nvSpPr>
      <dsp:spPr>
        <a:xfrm>
          <a:off x="299648" y="224833"/>
          <a:ext cx="544815" cy="544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E3A99-FB22-4B40-A526-EAF79F129D77}">
      <dsp:nvSpPr>
        <dsp:cNvPr id="0" name=""/>
        <dsp:cNvSpPr/>
      </dsp:nvSpPr>
      <dsp:spPr>
        <a:xfrm>
          <a:off x="1144111" y="1954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Distribución </a:t>
          </a:r>
          <a:r>
            <a:rPr lang="es-ES" sz="2200" kern="1200">
              <a:sym typeface="Wingdings" panose="05000000000000000000" pitchFamily="2" charset="2"/>
            </a:rPr>
            <a:t></a:t>
          </a:r>
          <a:r>
            <a:rPr lang="es-ES" sz="2200" kern="1200"/>
            <a:t> % de participación</a:t>
          </a:r>
          <a:endParaRPr lang="en-US" sz="2200" kern="1200"/>
        </a:p>
      </dsp:txBody>
      <dsp:txXfrm>
        <a:off x="1144111" y="1954"/>
        <a:ext cx="5868258" cy="990573"/>
      </dsp:txXfrm>
    </dsp:sp>
    <dsp:sp modelId="{166AE81E-23B9-4ADE-BAA8-6F184C3F995E}">
      <dsp:nvSpPr>
        <dsp:cNvPr id="0" name=""/>
        <dsp:cNvSpPr/>
      </dsp:nvSpPr>
      <dsp:spPr>
        <a:xfrm>
          <a:off x="0" y="1240170"/>
          <a:ext cx="7012370" cy="9905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A7EC54-229A-4CE9-94AF-75D2ED72541D}">
      <dsp:nvSpPr>
        <dsp:cNvPr id="0" name=""/>
        <dsp:cNvSpPr/>
      </dsp:nvSpPr>
      <dsp:spPr>
        <a:xfrm>
          <a:off x="299648" y="1463049"/>
          <a:ext cx="544815" cy="544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F700E-EFEB-4A55-A911-1A0DAF267CB4}">
      <dsp:nvSpPr>
        <dsp:cNvPr id="0" name=""/>
        <dsp:cNvSpPr/>
      </dsp:nvSpPr>
      <dsp:spPr>
        <a:xfrm>
          <a:off x="1144111" y="1240170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Barras </a:t>
          </a:r>
          <a:r>
            <a:rPr lang="es-ES" sz="2200" kern="1200">
              <a:sym typeface="Wingdings" panose="05000000000000000000" pitchFamily="2" charset="2"/>
            </a:rPr>
            <a:t></a:t>
          </a:r>
          <a:r>
            <a:rPr lang="es-ES" sz="2200" kern="1200"/>
            <a:t> Comparativos </a:t>
          </a:r>
          <a:endParaRPr lang="en-US" sz="2200" kern="1200"/>
        </a:p>
      </dsp:txBody>
      <dsp:txXfrm>
        <a:off x="1144111" y="1240170"/>
        <a:ext cx="5868258" cy="990573"/>
      </dsp:txXfrm>
    </dsp:sp>
    <dsp:sp modelId="{E538D1B1-D25F-4A99-A8F6-B05431E99035}">
      <dsp:nvSpPr>
        <dsp:cNvPr id="0" name=""/>
        <dsp:cNvSpPr/>
      </dsp:nvSpPr>
      <dsp:spPr>
        <a:xfrm>
          <a:off x="0" y="2478387"/>
          <a:ext cx="7012370" cy="9905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8F9C95-2C44-4474-BAB6-EAD041CECC04}">
      <dsp:nvSpPr>
        <dsp:cNvPr id="0" name=""/>
        <dsp:cNvSpPr/>
      </dsp:nvSpPr>
      <dsp:spPr>
        <a:xfrm>
          <a:off x="299648" y="2701266"/>
          <a:ext cx="544815" cy="544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2904C8-49A7-4E88-A17E-70FAAAE9F631}">
      <dsp:nvSpPr>
        <dsp:cNvPr id="0" name=""/>
        <dsp:cNvSpPr/>
      </dsp:nvSpPr>
      <dsp:spPr>
        <a:xfrm>
          <a:off x="1144111" y="2478387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Columna </a:t>
          </a:r>
          <a:r>
            <a:rPr lang="es-ES" sz="2200" kern="1200">
              <a:sym typeface="Wingdings" panose="05000000000000000000" pitchFamily="2" charset="2"/>
            </a:rPr>
            <a:t></a:t>
          </a:r>
          <a:r>
            <a:rPr lang="es-ES" sz="2200" kern="1200"/>
            <a:t> Líneas, Evoluciones</a:t>
          </a:r>
          <a:endParaRPr lang="en-US" sz="2200" kern="1200"/>
        </a:p>
      </dsp:txBody>
      <dsp:txXfrm>
        <a:off x="1144111" y="2478387"/>
        <a:ext cx="5868258" cy="990573"/>
      </dsp:txXfrm>
    </dsp:sp>
    <dsp:sp modelId="{922C9AFB-ACE5-45DA-BF7B-8F0D48CC175B}">
      <dsp:nvSpPr>
        <dsp:cNvPr id="0" name=""/>
        <dsp:cNvSpPr/>
      </dsp:nvSpPr>
      <dsp:spPr>
        <a:xfrm>
          <a:off x="0" y="3716603"/>
          <a:ext cx="7012370" cy="9905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F5BD66-75A6-4646-B34D-8181445FC850}">
      <dsp:nvSpPr>
        <dsp:cNvPr id="0" name=""/>
        <dsp:cNvSpPr/>
      </dsp:nvSpPr>
      <dsp:spPr>
        <a:xfrm>
          <a:off x="299648" y="3939482"/>
          <a:ext cx="544815" cy="544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2031D-0E7B-408D-B87B-BD4C455768D1}">
      <dsp:nvSpPr>
        <dsp:cNvPr id="0" name=""/>
        <dsp:cNvSpPr/>
      </dsp:nvSpPr>
      <dsp:spPr>
        <a:xfrm>
          <a:off x="1144111" y="3716603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Mapa </a:t>
          </a:r>
          <a:r>
            <a:rPr lang="es-ES" sz="2200" kern="1200">
              <a:sym typeface="Wingdings" panose="05000000000000000000" pitchFamily="2" charset="2"/>
            </a:rPr>
            <a:t></a:t>
          </a:r>
          <a:r>
            <a:rPr lang="es-ES" sz="2200" kern="1200"/>
            <a:t> Geolocalización</a:t>
          </a:r>
          <a:endParaRPr lang="en-US" sz="2200" kern="1200"/>
        </a:p>
      </dsp:txBody>
      <dsp:txXfrm>
        <a:off x="1144111" y="3716603"/>
        <a:ext cx="5868258" cy="9905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637B2-7360-42D3-B3B2-18A35E0BA3E2}">
      <dsp:nvSpPr>
        <dsp:cNvPr id="0" name=""/>
        <dsp:cNvSpPr/>
      </dsp:nvSpPr>
      <dsp:spPr>
        <a:xfrm>
          <a:off x="0" y="0"/>
          <a:ext cx="701237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5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616A73-245A-4605-962B-11DBADB6E4FF}">
      <dsp:nvSpPr>
        <dsp:cNvPr id="0" name=""/>
        <dsp:cNvSpPr/>
      </dsp:nvSpPr>
      <dsp:spPr>
        <a:xfrm>
          <a:off x="0" y="0"/>
          <a:ext cx="7012370" cy="588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Género</a:t>
          </a:r>
          <a:endParaRPr lang="en-US" sz="2800" kern="1200" dirty="0"/>
        </a:p>
      </dsp:txBody>
      <dsp:txXfrm>
        <a:off x="0" y="0"/>
        <a:ext cx="7012370" cy="588641"/>
      </dsp:txXfrm>
    </dsp:sp>
    <dsp:sp modelId="{8F7C4439-DC3C-440A-942C-905B980B8792}">
      <dsp:nvSpPr>
        <dsp:cNvPr id="0" name=""/>
        <dsp:cNvSpPr/>
      </dsp:nvSpPr>
      <dsp:spPr>
        <a:xfrm>
          <a:off x="0" y="588641"/>
          <a:ext cx="7012370" cy="0"/>
        </a:xfrm>
        <a:prstGeom prst="line">
          <a:avLst/>
        </a:prstGeom>
        <a:gradFill rotWithShape="0">
          <a:gsLst>
            <a:gs pos="0">
              <a:schemeClr val="accent5">
                <a:hueOff val="-215046"/>
                <a:satOff val="36"/>
                <a:lumOff val="-1289"/>
                <a:alphaOff val="0"/>
                <a:tint val="98000"/>
                <a:lumMod val="110000"/>
              </a:schemeClr>
            </a:gs>
            <a:gs pos="84000">
              <a:schemeClr val="accent5">
                <a:hueOff val="-215046"/>
                <a:satOff val="36"/>
                <a:lumOff val="-1289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-215046"/>
              <a:satOff val="36"/>
              <a:lumOff val="-128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B616CB-3ED4-4BCA-8071-D689B2172B03}">
      <dsp:nvSpPr>
        <dsp:cNvPr id="0" name=""/>
        <dsp:cNvSpPr/>
      </dsp:nvSpPr>
      <dsp:spPr>
        <a:xfrm>
          <a:off x="0" y="588641"/>
          <a:ext cx="7012370" cy="588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Tipo</a:t>
          </a:r>
          <a:endParaRPr lang="en-US" sz="2800" kern="1200" dirty="0"/>
        </a:p>
      </dsp:txBody>
      <dsp:txXfrm>
        <a:off x="0" y="588641"/>
        <a:ext cx="7012370" cy="588641"/>
      </dsp:txXfrm>
    </dsp:sp>
    <dsp:sp modelId="{07BA5A38-2559-447B-919F-E66AD353DF56}">
      <dsp:nvSpPr>
        <dsp:cNvPr id="0" name=""/>
        <dsp:cNvSpPr/>
      </dsp:nvSpPr>
      <dsp:spPr>
        <a:xfrm>
          <a:off x="0" y="1177282"/>
          <a:ext cx="7012370" cy="0"/>
        </a:xfrm>
        <a:prstGeom prst="line">
          <a:avLst/>
        </a:prstGeom>
        <a:gradFill rotWithShape="0">
          <a:gsLst>
            <a:gs pos="0">
              <a:schemeClr val="accent5">
                <a:hueOff val="-430093"/>
                <a:satOff val="73"/>
                <a:lumOff val="-2577"/>
                <a:alphaOff val="0"/>
                <a:tint val="98000"/>
                <a:lumMod val="110000"/>
              </a:schemeClr>
            </a:gs>
            <a:gs pos="84000">
              <a:schemeClr val="accent5">
                <a:hueOff val="-430093"/>
                <a:satOff val="73"/>
                <a:lumOff val="-2577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-430093"/>
              <a:satOff val="73"/>
              <a:lumOff val="-257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35C239-9BE3-4EC4-805E-999B9D96C390}">
      <dsp:nvSpPr>
        <dsp:cNvPr id="0" name=""/>
        <dsp:cNvSpPr/>
      </dsp:nvSpPr>
      <dsp:spPr>
        <a:xfrm>
          <a:off x="0" y="1177282"/>
          <a:ext cx="7012370" cy="588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Año</a:t>
          </a:r>
          <a:endParaRPr lang="en-US" sz="2800" kern="1200" dirty="0"/>
        </a:p>
      </dsp:txBody>
      <dsp:txXfrm>
        <a:off x="0" y="1177282"/>
        <a:ext cx="7012370" cy="588641"/>
      </dsp:txXfrm>
    </dsp:sp>
    <dsp:sp modelId="{40E0D254-F49A-487C-9B24-31AB78778224}">
      <dsp:nvSpPr>
        <dsp:cNvPr id="0" name=""/>
        <dsp:cNvSpPr/>
      </dsp:nvSpPr>
      <dsp:spPr>
        <a:xfrm>
          <a:off x="0" y="1765924"/>
          <a:ext cx="7012370" cy="0"/>
        </a:xfrm>
        <a:prstGeom prst="line">
          <a:avLst/>
        </a:prstGeom>
        <a:gradFill rotWithShape="0">
          <a:gsLst>
            <a:gs pos="0">
              <a:schemeClr val="accent5">
                <a:hueOff val="-645139"/>
                <a:satOff val="109"/>
                <a:lumOff val="-3866"/>
                <a:alphaOff val="0"/>
                <a:tint val="98000"/>
                <a:lumMod val="110000"/>
              </a:schemeClr>
            </a:gs>
            <a:gs pos="84000">
              <a:schemeClr val="accent5">
                <a:hueOff val="-645139"/>
                <a:satOff val="109"/>
                <a:lumOff val="-3866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-645139"/>
              <a:satOff val="109"/>
              <a:lumOff val="-386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9D8944-5555-46BC-8831-1CAC913668C5}">
      <dsp:nvSpPr>
        <dsp:cNvPr id="0" name=""/>
        <dsp:cNvSpPr/>
      </dsp:nvSpPr>
      <dsp:spPr>
        <a:xfrm>
          <a:off x="0" y="1765924"/>
          <a:ext cx="7012370" cy="588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Categoría</a:t>
          </a:r>
          <a:endParaRPr lang="en-US" sz="2800" kern="1200"/>
        </a:p>
      </dsp:txBody>
      <dsp:txXfrm>
        <a:off x="0" y="1765924"/>
        <a:ext cx="7012370" cy="588641"/>
      </dsp:txXfrm>
    </dsp:sp>
    <dsp:sp modelId="{D7B15312-7A15-4FBC-9765-C30D0FDEC05E}">
      <dsp:nvSpPr>
        <dsp:cNvPr id="0" name=""/>
        <dsp:cNvSpPr/>
      </dsp:nvSpPr>
      <dsp:spPr>
        <a:xfrm>
          <a:off x="0" y="2354565"/>
          <a:ext cx="7012370" cy="0"/>
        </a:xfrm>
        <a:prstGeom prst="line">
          <a:avLst/>
        </a:prstGeom>
        <a:gradFill rotWithShape="0">
          <a:gsLst>
            <a:gs pos="0">
              <a:schemeClr val="accent5">
                <a:hueOff val="-860186"/>
                <a:satOff val="146"/>
                <a:lumOff val="-5154"/>
                <a:alphaOff val="0"/>
                <a:tint val="98000"/>
                <a:lumMod val="110000"/>
              </a:schemeClr>
            </a:gs>
            <a:gs pos="84000">
              <a:schemeClr val="accent5">
                <a:hueOff val="-860186"/>
                <a:satOff val="146"/>
                <a:lumOff val="-5154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-860186"/>
              <a:satOff val="146"/>
              <a:lumOff val="-515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009A43-15CC-4200-BEEF-2236BB671E29}">
      <dsp:nvSpPr>
        <dsp:cNvPr id="0" name=""/>
        <dsp:cNvSpPr/>
      </dsp:nvSpPr>
      <dsp:spPr>
        <a:xfrm>
          <a:off x="0" y="2354565"/>
          <a:ext cx="7012370" cy="588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Tamaño</a:t>
          </a:r>
          <a:endParaRPr lang="en-US" sz="2800" kern="1200"/>
        </a:p>
      </dsp:txBody>
      <dsp:txXfrm>
        <a:off x="0" y="2354565"/>
        <a:ext cx="7012370" cy="588641"/>
      </dsp:txXfrm>
    </dsp:sp>
    <dsp:sp modelId="{70E49F30-CA4F-462D-A924-E5D3981E979A}">
      <dsp:nvSpPr>
        <dsp:cNvPr id="0" name=""/>
        <dsp:cNvSpPr/>
      </dsp:nvSpPr>
      <dsp:spPr>
        <a:xfrm>
          <a:off x="0" y="2943206"/>
          <a:ext cx="7012370" cy="0"/>
        </a:xfrm>
        <a:prstGeom prst="line">
          <a:avLst/>
        </a:prstGeom>
        <a:gradFill rotWithShape="0">
          <a:gsLst>
            <a:gs pos="0">
              <a:schemeClr val="accent5">
                <a:hueOff val="-1075232"/>
                <a:satOff val="182"/>
                <a:lumOff val="-6443"/>
                <a:alphaOff val="0"/>
                <a:tint val="98000"/>
                <a:lumMod val="110000"/>
              </a:schemeClr>
            </a:gs>
            <a:gs pos="84000">
              <a:schemeClr val="accent5">
                <a:hueOff val="-1075232"/>
                <a:satOff val="182"/>
                <a:lumOff val="-6443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-1075232"/>
              <a:satOff val="182"/>
              <a:lumOff val="-644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604156-82CB-4229-8941-7A16E96A9472}">
      <dsp:nvSpPr>
        <dsp:cNvPr id="0" name=""/>
        <dsp:cNvSpPr/>
      </dsp:nvSpPr>
      <dsp:spPr>
        <a:xfrm>
          <a:off x="0" y="2943206"/>
          <a:ext cx="7012370" cy="588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País</a:t>
          </a:r>
          <a:endParaRPr lang="en-US" sz="2800" kern="1200"/>
        </a:p>
      </dsp:txBody>
      <dsp:txXfrm>
        <a:off x="0" y="2943206"/>
        <a:ext cx="7012370" cy="588641"/>
      </dsp:txXfrm>
    </dsp:sp>
    <dsp:sp modelId="{278A8C11-1B93-4A85-9395-A3738DE758F8}">
      <dsp:nvSpPr>
        <dsp:cNvPr id="0" name=""/>
        <dsp:cNvSpPr/>
      </dsp:nvSpPr>
      <dsp:spPr>
        <a:xfrm>
          <a:off x="0" y="3531848"/>
          <a:ext cx="7012370" cy="0"/>
        </a:xfrm>
        <a:prstGeom prst="line">
          <a:avLst/>
        </a:prstGeom>
        <a:gradFill rotWithShape="0">
          <a:gsLst>
            <a:gs pos="0">
              <a:schemeClr val="accent5">
                <a:hueOff val="-1290278"/>
                <a:satOff val="219"/>
                <a:lumOff val="-7731"/>
                <a:alphaOff val="0"/>
                <a:tint val="98000"/>
                <a:lumMod val="110000"/>
              </a:schemeClr>
            </a:gs>
            <a:gs pos="84000">
              <a:schemeClr val="accent5">
                <a:hueOff val="-1290278"/>
                <a:satOff val="219"/>
                <a:lumOff val="-7731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-1290278"/>
              <a:satOff val="219"/>
              <a:lumOff val="-773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B1E087-0A4B-4ED4-8F44-7D1041A87FAC}">
      <dsp:nvSpPr>
        <dsp:cNvPr id="0" name=""/>
        <dsp:cNvSpPr/>
      </dsp:nvSpPr>
      <dsp:spPr>
        <a:xfrm>
          <a:off x="0" y="3531848"/>
          <a:ext cx="7012370" cy="588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Marca</a:t>
          </a:r>
          <a:endParaRPr lang="en-US" sz="2800" kern="1200"/>
        </a:p>
      </dsp:txBody>
      <dsp:txXfrm>
        <a:off x="0" y="3531848"/>
        <a:ext cx="7012370" cy="588641"/>
      </dsp:txXfrm>
    </dsp:sp>
    <dsp:sp modelId="{D4021DB3-2604-444F-9303-1301596804A0}">
      <dsp:nvSpPr>
        <dsp:cNvPr id="0" name=""/>
        <dsp:cNvSpPr/>
      </dsp:nvSpPr>
      <dsp:spPr>
        <a:xfrm>
          <a:off x="0" y="4120489"/>
          <a:ext cx="7012370" cy="0"/>
        </a:xfrm>
        <a:prstGeom prst="line">
          <a:avLst/>
        </a:prstGeom>
        <a:gradFill rotWithShape="0">
          <a:gsLst>
            <a:gs pos="0">
              <a:schemeClr val="accent5">
                <a:hueOff val="-1505325"/>
                <a:satOff val="255"/>
                <a:lumOff val="-9020"/>
                <a:alphaOff val="0"/>
                <a:tint val="98000"/>
                <a:lumMod val="110000"/>
              </a:schemeClr>
            </a:gs>
            <a:gs pos="84000">
              <a:schemeClr val="accent5">
                <a:hueOff val="-1505325"/>
                <a:satOff val="255"/>
                <a:lumOff val="-902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-1505325"/>
              <a:satOff val="255"/>
              <a:lumOff val="-902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4BF738-34B5-4DDD-B8C7-3E7C7323D00B}">
      <dsp:nvSpPr>
        <dsp:cNvPr id="0" name=""/>
        <dsp:cNvSpPr/>
      </dsp:nvSpPr>
      <dsp:spPr>
        <a:xfrm>
          <a:off x="0" y="4120489"/>
          <a:ext cx="7012370" cy="588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Segmento</a:t>
          </a:r>
          <a:endParaRPr lang="en-US" sz="2800" kern="1200"/>
        </a:p>
      </dsp:txBody>
      <dsp:txXfrm>
        <a:off x="0" y="4120489"/>
        <a:ext cx="7012370" cy="5886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7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6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54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9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9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0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6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31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60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5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245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áficos financeiros num ecrã escuro">
            <a:extLst>
              <a:ext uri="{FF2B5EF4-FFF2-40B4-BE49-F238E27FC236}">
                <a16:creationId xmlns:a16="http://schemas.microsoft.com/office/drawing/2014/main" id="{E20EBD7A-2392-BA42-315D-16552DB96A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C71AF0-3EB9-D80B-8CB6-743A2D034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9065" y="2324906"/>
            <a:ext cx="3403426" cy="1588698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1"/>
                </a:solidFill>
              </a:rPr>
              <a:t>Gráficos</a:t>
            </a:r>
            <a:endParaRPr lang="es-CO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376EA9-276E-B22C-DADD-F5FA8BDD7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9065" y="3945249"/>
            <a:ext cx="3403426" cy="738820"/>
          </a:xfrm>
        </p:spPr>
        <p:txBody>
          <a:bodyPr>
            <a:norm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607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508255C-201B-414D-1C0D-940E9E365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18" y="0"/>
            <a:ext cx="11339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5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9E1EFD-E25E-EA44-1539-B08825A5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chemeClr val="bg1">
                    <a:lumMod val="85000"/>
                    <a:lumOff val="15000"/>
                  </a:schemeClr>
                </a:solidFill>
              </a:rPr>
              <a:t>USO DE GRÁFICOS</a:t>
            </a:r>
            <a:endParaRPr lang="es-CO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E94A5D0-CA91-FCE9-B5E3-4823239DA3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538641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925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2EEF3A-4337-8B91-16EE-A7D5F741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s-E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Campos para Analizar</a:t>
            </a:r>
            <a:br>
              <a:rPr lang="es-ES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br>
              <a:rPr lang="es-ES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es-ES" sz="1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(Mirada “</a:t>
            </a:r>
            <a:r>
              <a:rPr lang="es-ES" sz="18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Drone</a:t>
            </a:r>
            <a:r>
              <a:rPr lang="es-ES" sz="1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”: de mayor a menor detalle)</a:t>
            </a:r>
            <a:br>
              <a:rPr lang="es-ES" sz="18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br>
              <a:rPr lang="es-ES" sz="18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es-ES" sz="1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Archivo: Data</a:t>
            </a:r>
            <a:endParaRPr lang="es-CO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2F5B063-F00D-6FAF-5105-133927176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973941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7400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1C2B31"/>
      </a:dk2>
      <a:lt2>
        <a:srgbClr val="F0F3F0"/>
      </a:lt2>
      <a:accent1>
        <a:srgbClr val="D433DD"/>
      </a:accent1>
      <a:accent2>
        <a:srgbClr val="7E26CC"/>
      </a:accent2>
      <a:accent3>
        <a:srgbClr val="4733DD"/>
      </a:accent3>
      <a:accent4>
        <a:srgbClr val="2154CB"/>
      </a:accent4>
      <a:accent5>
        <a:srgbClr val="33ADDD"/>
      </a:accent5>
      <a:accent6>
        <a:srgbClr val="20C2AC"/>
      </a:accent6>
      <a:hlink>
        <a:srgbClr val="3F86BF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49</Words>
  <Application>Microsoft Office PowerPoint</Application>
  <PresentationFormat>Panorámica</PresentationFormat>
  <Paragraphs>15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Franklin Gothic Book</vt:lpstr>
      <vt:lpstr>Franklin Gothic Demi</vt:lpstr>
      <vt:lpstr>Wingdings</vt:lpstr>
      <vt:lpstr>Wingdings 2</vt:lpstr>
      <vt:lpstr>DividendVTI</vt:lpstr>
      <vt:lpstr>Gráficos</vt:lpstr>
      <vt:lpstr>Presentación de PowerPoint</vt:lpstr>
      <vt:lpstr>USO DE GRÁFICOS</vt:lpstr>
      <vt:lpstr>Campos para Analizar  (Mirada “Drone”: de mayor a menor detalle)  Archivo: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Alberto Álvarez Henao</dc:creator>
  <cp:lastModifiedBy>Carlos Alvarez H.</cp:lastModifiedBy>
  <cp:revision>2</cp:revision>
  <dcterms:created xsi:type="dcterms:W3CDTF">2024-07-13T00:52:33Z</dcterms:created>
  <dcterms:modified xsi:type="dcterms:W3CDTF">2024-07-17T05:42:17Z</dcterms:modified>
</cp:coreProperties>
</file>