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87" r:id="rId4"/>
    <p:sldId id="275" r:id="rId5"/>
    <p:sldId id="276" r:id="rId6"/>
    <p:sldId id="278" r:id="rId7"/>
    <p:sldId id="281" r:id="rId8"/>
    <p:sldId id="289" r:id="rId9"/>
    <p:sldId id="293" r:id="rId10"/>
    <p:sldId id="291" r:id="rId11"/>
    <p:sldId id="292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05E7E-475D-4718-A4FD-AE8E72FAD105}" v="900" dt="2024-07-03T01:35:47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berto Alvarez Henao" userId="e5dacc64-67e5-4807-bbcd-34ae632c871f" providerId="ADAL" clId="{E6912B07-00EA-4646-BD56-75644DDAB430}"/>
    <pc:docChg chg="undo custSel addSld delSld modSld sldOrd">
      <pc:chgData name="Carlos Alberto Alvarez Henao" userId="e5dacc64-67e5-4807-bbcd-34ae632c871f" providerId="ADAL" clId="{E6912B07-00EA-4646-BD56-75644DDAB430}" dt="2024-06-19T01:14:18.844" v="1227" actId="47"/>
      <pc:docMkLst>
        <pc:docMk/>
      </pc:docMkLst>
      <pc:sldChg chg="addSp modSp mod setBg addAnim">
        <pc:chgData name="Carlos Alberto Alvarez Henao" userId="e5dacc64-67e5-4807-bbcd-34ae632c871f" providerId="ADAL" clId="{E6912B07-00EA-4646-BD56-75644DDAB430}" dt="2024-06-19T00:59:08.121" v="1162"/>
        <pc:sldMkLst>
          <pc:docMk/>
          <pc:sldMk cId="2305392705" sldId="256"/>
        </pc:sldMkLst>
        <pc:spChg chg="mo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2" creationId="{31DC7E52-9E2D-D48F-B43E-46BB3DFCCFE6}"/>
          </ac:spMkLst>
        </pc:spChg>
        <pc:spChg chg="mo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3" creationId="{EEB36939-A035-F2DC-7404-88398DECD8DF}"/>
          </ac:spMkLst>
        </pc:spChg>
        <pc:spChg chg="ad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8" creationId="{4D24BFD5-D814-402B-B6C4-EEF6AE14B0F2}"/>
          </ac:spMkLst>
        </pc:spChg>
        <pc:spChg chg="ad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10" creationId="{36FED7E8-9A97-475F-9FA4-113410D4433B}"/>
          </ac:spMkLst>
        </pc:spChg>
        <pc:spChg chg="add">
          <ac:chgData name="Carlos Alberto Alvarez Henao" userId="e5dacc64-67e5-4807-bbcd-34ae632c871f" providerId="ADAL" clId="{E6912B07-00EA-4646-BD56-75644DDAB430}" dt="2024-06-19T00:59:08.120" v="1161" actId="26606"/>
          <ac:spMkLst>
            <pc:docMk/>
            <pc:sldMk cId="2305392705" sldId="256"/>
            <ac:spMk id="12" creationId="{2A39B854-4B6C-4F7F-A602-6F97770CED70}"/>
          </ac:spMkLst>
        </pc:spChg>
      </pc:sldChg>
      <pc:sldChg chg="addSp delSp modSp new mod setBg">
        <pc:chgData name="Carlos Alberto Alvarez Henao" userId="e5dacc64-67e5-4807-bbcd-34ae632c871f" providerId="ADAL" clId="{E6912B07-00EA-4646-BD56-75644DDAB430}" dt="2024-06-19T00:57:39.934" v="1156" actId="26606"/>
        <pc:sldMkLst>
          <pc:docMk/>
          <pc:sldMk cId="2988704591" sldId="257"/>
        </pc:sldMkLst>
        <pc:spChg chg="mo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2" creationId="{AB35EA14-B561-6279-3251-AE2A0597ACBF}"/>
          </ac:spMkLst>
        </pc:spChg>
        <pc:spChg chg="del mo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3" creationId="{05364038-1E0F-A748-DC96-316537CA4949}"/>
          </ac:spMkLst>
        </pc:spChg>
        <pc:spChg chg="ad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9" creationId="{2E442304-DDBD-4F7B-8017-36BCC863FB40}"/>
          </ac:spMkLst>
        </pc:spChg>
        <pc:spChg chg="add">
          <ac:chgData name="Carlos Alberto Alvarez Henao" userId="e5dacc64-67e5-4807-bbcd-34ae632c871f" providerId="ADAL" clId="{E6912B07-00EA-4646-BD56-75644DDAB430}" dt="2024-06-19T00:57:39.934" v="1156" actId="26606"/>
          <ac:spMkLst>
            <pc:docMk/>
            <pc:sldMk cId="2988704591" sldId="257"/>
            <ac:spMk id="11" creationId="{5E107275-3853-46FD-A241-DE4355A42675}"/>
          </ac:spMkLst>
        </pc:spChg>
        <pc:graphicFrameChg chg="add">
          <ac:chgData name="Carlos Alberto Alvarez Henao" userId="e5dacc64-67e5-4807-bbcd-34ae632c871f" providerId="ADAL" clId="{E6912B07-00EA-4646-BD56-75644DDAB430}" dt="2024-06-19T00:57:39.934" v="1156" actId="26606"/>
          <ac:graphicFrameMkLst>
            <pc:docMk/>
            <pc:sldMk cId="2988704591" sldId="257"/>
            <ac:graphicFrameMk id="5" creationId="{B78143E6-2540-E83E-A7F9-8DC7C1826E38}"/>
          </ac:graphicFrameMkLst>
        </pc:graphicFrameChg>
      </pc:sldChg>
      <pc:sldChg chg="addSp delSp modSp new mod setBg">
        <pc:chgData name="Carlos Alberto Alvarez Henao" userId="e5dacc64-67e5-4807-bbcd-34ae632c871f" providerId="ADAL" clId="{E6912B07-00EA-4646-BD56-75644DDAB430}" dt="2024-06-19T00:57:50.156" v="1157" actId="26606"/>
        <pc:sldMkLst>
          <pc:docMk/>
          <pc:sldMk cId="1621782182" sldId="258"/>
        </pc:sldMkLst>
        <pc:spChg chg="mo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2" creationId="{303A317A-998F-12BE-7B7B-579BB78847A5}"/>
          </ac:spMkLst>
        </pc:spChg>
        <pc:spChg chg="del mo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3" creationId="{B29499C8-5359-EFDE-B20F-E664447AB1BC}"/>
          </ac:spMkLst>
        </pc:spChg>
        <pc:spChg chg="ad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9" creationId="{2E442304-DDBD-4F7B-8017-36BCC863FB40}"/>
          </ac:spMkLst>
        </pc:spChg>
        <pc:spChg chg="add">
          <ac:chgData name="Carlos Alberto Alvarez Henao" userId="e5dacc64-67e5-4807-bbcd-34ae632c871f" providerId="ADAL" clId="{E6912B07-00EA-4646-BD56-75644DDAB430}" dt="2024-06-19T00:57:50.156" v="1157" actId="26606"/>
          <ac:spMkLst>
            <pc:docMk/>
            <pc:sldMk cId="1621782182" sldId="258"/>
            <ac:spMk id="11" creationId="{5E107275-3853-46FD-A241-DE4355A42675}"/>
          </ac:spMkLst>
        </pc:spChg>
        <pc:graphicFrameChg chg="add">
          <ac:chgData name="Carlos Alberto Alvarez Henao" userId="e5dacc64-67e5-4807-bbcd-34ae632c871f" providerId="ADAL" clId="{E6912B07-00EA-4646-BD56-75644DDAB430}" dt="2024-06-19T00:57:50.156" v="1157" actId="26606"/>
          <ac:graphicFrameMkLst>
            <pc:docMk/>
            <pc:sldMk cId="1621782182" sldId="258"/>
            <ac:graphicFrameMk id="5" creationId="{6A714476-EF56-0462-192A-6487DDBBDE02}"/>
          </ac:graphicFrameMkLst>
        </pc:graphicFrameChg>
      </pc:sldChg>
      <pc:sldChg chg="addSp delSp modSp new mod setBg">
        <pc:chgData name="Carlos Alberto Alvarez Henao" userId="e5dacc64-67e5-4807-bbcd-34ae632c871f" providerId="ADAL" clId="{E6912B07-00EA-4646-BD56-75644DDAB430}" dt="2024-06-19T01:13:45.757" v="1208" actId="20577"/>
        <pc:sldMkLst>
          <pc:docMk/>
          <pc:sldMk cId="3174267133" sldId="259"/>
        </pc:sldMkLst>
        <pc:spChg chg="mod">
          <ac:chgData name="Carlos Alberto Alvarez Henao" userId="e5dacc64-67e5-4807-bbcd-34ae632c871f" providerId="ADAL" clId="{E6912B07-00EA-4646-BD56-75644DDAB430}" dt="2024-06-19T01:13:45.757" v="1208" actId="20577"/>
          <ac:spMkLst>
            <pc:docMk/>
            <pc:sldMk cId="3174267133" sldId="259"/>
            <ac:spMk id="2" creationId="{470A1B99-8DCC-F352-AF4D-E5A9D373D516}"/>
          </ac:spMkLst>
        </pc:spChg>
        <pc:spChg chg="mod ord">
          <ac:chgData name="Carlos Alberto Alvarez Henao" userId="e5dacc64-67e5-4807-bbcd-34ae632c871f" providerId="ADAL" clId="{E6912B07-00EA-4646-BD56-75644DDAB430}" dt="2024-06-19T00:58:45.527" v="1158" actId="26606"/>
          <ac:spMkLst>
            <pc:docMk/>
            <pc:sldMk cId="3174267133" sldId="259"/>
            <ac:spMk id="3" creationId="{F66BF4E4-2EDF-396E-784A-E1A7864A73C4}"/>
          </ac:spMkLst>
        </pc:spChg>
        <pc:spChg chg="add del mod">
          <ac:chgData name="Carlos Alberto Alvarez Henao" userId="e5dacc64-67e5-4807-bbcd-34ae632c871f" providerId="ADAL" clId="{E6912B07-00EA-4646-BD56-75644DDAB430}" dt="2024-06-19T00:34:05.818" v="197" actId="21"/>
          <ac:spMkLst>
            <pc:docMk/>
            <pc:sldMk cId="3174267133" sldId="259"/>
            <ac:spMk id="10" creationId="{EF874990-13EE-3DB0-48B9-F7E6998384B6}"/>
          </ac:spMkLst>
        </pc:spChg>
        <pc:spChg chg="add del mod">
          <ac:chgData name="Carlos Alberto Alvarez Henao" userId="e5dacc64-67e5-4807-bbcd-34ae632c871f" providerId="ADAL" clId="{E6912B07-00EA-4646-BD56-75644DDAB430}" dt="2024-06-19T00:35:20.983" v="222" actId="478"/>
          <ac:spMkLst>
            <pc:docMk/>
            <pc:sldMk cId="3174267133" sldId="259"/>
            <ac:spMk id="11" creationId="{7031811B-FFE7-99B8-3FB4-081D242399A3}"/>
          </ac:spMkLst>
        </pc:spChg>
        <pc:spChg chg="add">
          <ac:chgData name="Carlos Alberto Alvarez Henao" userId="e5dacc64-67e5-4807-bbcd-34ae632c871f" providerId="ADAL" clId="{E6912B07-00EA-4646-BD56-75644DDAB430}" dt="2024-06-19T00:58:45.527" v="1158" actId="26606"/>
          <ac:spMkLst>
            <pc:docMk/>
            <pc:sldMk cId="3174267133" sldId="259"/>
            <ac:spMk id="12" creationId="{A8908DB7-C3A6-4FCB-9820-CEE02B398C4A}"/>
          </ac:spMkLst>
        </pc:spChg>
        <pc:spChg chg="add">
          <ac:chgData name="Carlos Alberto Alvarez Henao" userId="e5dacc64-67e5-4807-bbcd-34ae632c871f" providerId="ADAL" clId="{E6912B07-00EA-4646-BD56-75644DDAB430}" dt="2024-06-19T00:58:45.527" v="1158" actId="26606"/>
          <ac:spMkLst>
            <pc:docMk/>
            <pc:sldMk cId="3174267133" sldId="259"/>
            <ac:spMk id="14" creationId="{535742DD-1B16-4E9D-B715-0D74B4574A68}"/>
          </ac:spMkLst>
        </pc:spChg>
        <pc:picChg chg="add del">
          <ac:chgData name="Carlos Alberto Alvarez Henao" userId="e5dacc64-67e5-4807-bbcd-34ae632c871f" providerId="ADAL" clId="{E6912B07-00EA-4646-BD56-75644DDAB430}" dt="2024-06-19T00:31:34.703" v="57" actId="478"/>
          <ac:picMkLst>
            <pc:docMk/>
            <pc:sldMk cId="3174267133" sldId="259"/>
            <ac:picMk id="5" creationId="{5DCA2592-01E0-CE9C-120C-1F2CD900F13D}"/>
          </ac:picMkLst>
        </pc:picChg>
        <pc:picChg chg="add mod">
          <ac:chgData name="Carlos Alberto Alvarez Henao" userId="e5dacc64-67e5-4807-bbcd-34ae632c871f" providerId="ADAL" clId="{E6912B07-00EA-4646-BD56-75644DDAB430}" dt="2024-06-19T00:58:45.527" v="1158" actId="26606"/>
          <ac:picMkLst>
            <pc:docMk/>
            <pc:sldMk cId="3174267133" sldId="259"/>
            <ac:picMk id="7" creationId="{84164C56-B610-3F28-312A-4D2E016C840B}"/>
          </ac:picMkLst>
        </pc:picChg>
        <pc:picChg chg="add del mod">
          <ac:chgData name="Carlos Alberto Alvarez Henao" userId="e5dacc64-67e5-4807-bbcd-34ae632c871f" providerId="ADAL" clId="{E6912B07-00EA-4646-BD56-75644DDAB430}" dt="2024-06-19T00:34:05.818" v="197" actId="21"/>
          <ac:picMkLst>
            <pc:docMk/>
            <pc:sldMk cId="3174267133" sldId="259"/>
            <ac:picMk id="9" creationId="{4AD95414-43D3-D78A-DAF7-A44BCEFF8020}"/>
          </ac:picMkLst>
        </pc:picChg>
      </pc:sldChg>
      <pc:sldChg chg="addSp modSp new mod setBg">
        <pc:chgData name="Carlos Alberto Alvarez Henao" userId="e5dacc64-67e5-4807-bbcd-34ae632c871f" providerId="ADAL" clId="{E6912B07-00EA-4646-BD56-75644DDAB430}" dt="2024-06-19T01:13:52.522" v="1215" actId="6549"/>
        <pc:sldMkLst>
          <pc:docMk/>
          <pc:sldMk cId="2741253254" sldId="260"/>
        </pc:sldMkLst>
        <pc:spChg chg="mod">
          <ac:chgData name="Carlos Alberto Alvarez Henao" userId="e5dacc64-67e5-4807-bbcd-34ae632c871f" providerId="ADAL" clId="{E6912B07-00EA-4646-BD56-75644DDAB430}" dt="2024-06-19T01:13:52.522" v="1215" actId="6549"/>
          <ac:spMkLst>
            <pc:docMk/>
            <pc:sldMk cId="2741253254" sldId="260"/>
            <ac:spMk id="2" creationId="{F496E81A-4EA1-8FD8-0F92-9431F2C618E0}"/>
          </ac:spMkLst>
        </pc:spChg>
        <pc:spChg chg="mod ord">
          <ac:chgData name="Carlos Alberto Alvarez Henao" userId="e5dacc64-67e5-4807-bbcd-34ae632c871f" providerId="ADAL" clId="{E6912B07-00EA-4646-BD56-75644DDAB430}" dt="2024-06-19T00:58:53.640" v="1159" actId="26606"/>
          <ac:spMkLst>
            <pc:docMk/>
            <pc:sldMk cId="2741253254" sldId="260"/>
            <ac:spMk id="3" creationId="{98948499-038C-4E90-B3FE-E72D8A21D985}"/>
          </ac:spMkLst>
        </pc:spChg>
        <pc:spChg chg="add">
          <ac:chgData name="Carlos Alberto Alvarez Henao" userId="e5dacc64-67e5-4807-bbcd-34ae632c871f" providerId="ADAL" clId="{E6912B07-00EA-4646-BD56-75644DDAB430}" dt="2024-06-19T00:58:53.640" v="1159" actId="26606"/>
          <ac:spMkLst>
            <pc:docMk/>
            <pc:sldMk cId="2741253254" sldId="260"/>
            <ac:spMk id="10" creationId="{A8908DB7-C3A6-4FCB-9820-CEE02B398C4A}"/>
          </ac:spMkLst>
        </pc:spChg>
        <pc:spChg chg="add">
          <ac:chgData name="Carlos Alberto Alvarez Henao" userId="e5dacc64-67e5-4807-bbcd-34ae632c871f" providerId="ADAL" clId="{E6912B07-00EA-4646-BD56-75644DDAB430}" dt="2024-06-19T00:58:53.640" v="1159" actId="26606"/>
          <ac:spMkLst>
            <pc:docMk/>
            <pc:sldMk cId="2741253254" sldId="260"/>
            <ac:spMk id="12" creationId="{535742DD-1B16-4E9D-B715-0D74B4574A68}"/>
          </ac:spMkLst>
        </pc:spChg>
        <pc:picChg chg="add mod">
          <ac:chgData name="Carlos Alberto Alvarez Henao" userId="e5dacc64-67e5-4807-bbcd-34ae632c871f" providerId="ADAL" clId="{E6912B07-00EA-4646-BD56-75644DDAB430}" dt="2024-06-19T00:58:53.640" v="1159" actId="26606"/>
          <ac:picMkLst>
            <pc:docMk/>
            <pc:sldMk cId="2741253254" sldId="260"/>
            <ac:picMk id="5" creationId="{17895BE1-5AB1-3949-719B-5DA2DA6B6DCF}"/>
          </ac:picMkLst>
        </pc:picChg>
      </pc:sldChg>
      <pc:sldChg chg="addSp modSp new mod setBg">
        <pc:chgData name="Carlos Alberto Alvarez Henao" userId="e5dacc64-67e5-4807-bbcd-34ae632c871f" providerId="ADAL" clId="{E6912B07-00EA-4646-BD56-75644DDAB430}" dt="2024-06-19T01:13:59.808" v="1221" actId="20577"/>
        <pc:sldMkLst>
          <pc:docMk/>
          <pc:sldMk cId="397768213" sldId="261"/>
        </pc:sldMkLst>
        <pc:spChg chg="mod">
          <ac:chgData name="Carlos Alberto Alvarez Henao" userId="e5dacc64-67e5-4807-bbcd-34ae632c871f" providerId="ADAL" clId="{E6912B07-00EA-4646-BD56-75644DDAB430}" dt="2024-06-19T01:13:59.808" v="1221" actId="20577"/>
          <ac:spMkLst>
            <pc:docMk/>
            <pc:sldMk cId="397768213" sldId="261"/>
            <ac:spMk id="2" creationId="{70DF852A-690A-D090-CD03-C7594F73439D}"/>
          </ac:spMkLst>
        </pc:spChg>
        <pc:spChg chg="mod ord">
          <ac:chgData name="Carlos Alberto Alvarez Henao" userId="e5dacc64-67e5-4807-bbcd-34ae632c871f" providerId="ADAL" clId="{E6912B07-00EA-4646-BD56-75644DDAB430}" dt="2024-06-19T00:58:58.705" v="1160" actId="26606"/>
          <ac:spMkLst>
            <pc:docMk/>
            <pc:sldMk cId="397768213" sldId="261"/>
            <ac:spMk id="3" creationId="{4987E37A-9C03-A275-D6F1-269C53AAC431}"/>
          </ac:spMkLst>
        </pc:spChg>
        <pc:spChg chg="add">
          <ac:chgData name="Carlos Alberto Alvarez Henao" userId="e5dacc64-67e5-4807-bbcd-34ae632c871f" providerId="ADAL" clId="{E6912B07-00EA-4646-BD56-75644DDAB430}" dt="2024-06-19T00:58:58.705" v="1160" actId="26606"/>
          <ac:spMkLst>
            <pc:docMk/>
            <pc:sldMk cId="397768213" sldId="261"/>
            <ac:spMk id="10" creationId="{A8908DB7-C3A6-4FCB-9820-CEE02B398C4A}"/>
          </ac:spMkLst>
        </pc:spChg>
        <pc:spChg chg="add">
          <ac:chgData name="Carlos Alberto Alvarez Henao" userId="e5dacc64-67e5-4807-bbcd-34ae632c871f" providerId="ADAL" clId="{E6912B07-00EA-4646-BD56-75644DDAB430}" dt="2024-06-19T00:58:58.705" v="1160" actId="26606"/>
          <ac:spMkLst>
            <pc:docMk/>
            <pc:sldMk cId="397768213" sldId="261"/>
            <ac:spMk id="12" creationId="{535742DD-1B16-4E9D-B715-0D74B4574A68}"/>
          </ac:spMkLst>
        </pc:spChg>
        <pc:picChg chg="add mod">
          <ac:chgData name="Carlos Alberto Alvarez Henao" userId="e5dacc64-67e5-4807-bbcd-34ae632c871f" providerId="ADAL" clId="{E6912B07-00EA-4646-BD56-75644DDAB430}" dt="2024-06-19T00:58:58.705" v="1160" actId="26606"/>
          <ac:picMkLst>
            <pc:docMk/>
            <pc:sldMk cId="397768213" sldId="261"/>
            <ac:picMk id="5" creationId="{B99DB136-6CE0-2346-1B01-BADBB5F9C45A}"/>
          </ac:picMkLst>
        </pc:picChg>
      </pc:sldChg>
      <pc:sldChg chg="addSp delSp modSp new mod setBg">
        <pc:chgData name="Carlos Alberto Alvarez Henao" userId="e5dacc64-67e5-4807-bbcd-34ae632c871f" providerId="ADAL" clId="{E6912B07-00EA-4646-BD56-75644DDAB430}" dt="2024-06-19T01:01:10.493" v="1190" actId="14100"/>
        <pc:sldMkLst>
          <pc:docMk/>
          <pc:sldMk cId="707018415" sldId="262"/>
        </pc:sldMkLst>
        <pc:spChg chg="mod">
          <ac:chgData name="Carlos Alberto Alvarez Henao" userId="e5dacc64-67e5-4807-bbcd-34ae632c871f" providerId="ADAL" clId="{E6912B07-00EA-4646-BD56-75644DDAB430}" dt="2024-06-19T01:00:51.479" v="1186" actId="20577"/>
          <ac:spMkLst>
            <pc:docMk/>
            <pc:sldMk cId="707018415" sldId="262"/>
            <ac:spMk id="2" creationId="{E27BF803-4E27-12AB-F6D2-96893008B42A}"/>
          </ac:spMkLst>
        </pc:spChg>
        <pc:spChg chg="del">
          <ac:chgData name="Carlos Alberto Alvarez Henao" userId="e5dacc64-67e5-4807-bbcd-34ae632c871f" providerId="ADAL" clId="{E6912B07-00EA-4646-BD56-75644DDAB430}" dt="2024-06-19T00:48:16.886" v="293" actId="478"/>
          <ac:spMkLst>
            <pc:docMk/>
            <pc:sldMk cId="707018415" sldId="262"/>
            <ac:spMk id="3" creationId="{27A5AB1A-DF81-10CE-D964-3AC2602CC096}"/>
          </ac:spMkLst>
        </pc:spChg>
        <pc:spChg chg="add del">
          <ac:chgData name="Carlos Alberto Alvarez Henao" userId="e5dacc64-67e5-4807-bbcd-34ae632c871f" providerId="ADAL" clId="{E6912B07-00EA-4646-BD56-75644DDAB430}" dt="2024-06-19T01:00:45.459" v="1173" actId="26606"/>
          <ac:spMkLst>
            <pc:docMk/>
            <pc:sldMk cId="707018415" sldId="262"/>
            <ac:spMk id="10" creationId="{665DBBEF-238B-476B-96AB-8AAC3224ECEA}"/>
          </ac:spMkLst>
        </pc:spChg>
        <pc:spChg chg="add del">
          <ac:chgData name="Carlos Alberto Alvarez Henao" userId="e5dacc64-67e5-4807-bbcd-34ae632c871f" providerId="ADAL" clId="{E6912B07-00EA-4646-BD56-75644DDAB430}" dt="2024-06-19T01:00:45.459" v="1173" actId="26606"/>
          <ac:spMkLst>
            <pc:docMk/>
            <pc:sldMk cId="707018415" sldId="262"/>
            <ac:spMk id="12" creationId="{3FCFB1DE-0B7E-48CC-BA90-B2AB0889F9D6}"/>
          </ac:spMkLst>
        </pc:spChg>
        <pc:spChg chg="add">
          <ac:chgData name="Carlos Alberto Alvarez Henao" userId="e5dacc64-67e5-4807-bbcd-34ae632c871f" providerId="ADAL" clId="{E6912B07-00EA-4646-BD56-75644DDAB430}" dt="2024-06-19T01:00:45.465" v="1174" actId="26606"/>
          <ac:spMkLst>
            <pc:docMk/>
            <pc:sldMk cId="707018415" sldId="262"/>
            <ac:spMk id="14" creationId="{BCED4D40-4B67-4331-AC48-79B82B4A47D8}"/>
          </ac:spMkLst>
        </pc:spChg>
        <pc:spChg chg="add">
          <ac:chgData name="Carlos Alberto Alvarez Henao" userId="e5dacc64-67e5-4807-bbcd-34ae632c871f" providerId="ADAL" clId="{E6912B07-00EA-4646-BD56-75644DDAB430}" dt="2024-06-19T01:00:45.465" v="1174" actId="26606"/>
          <ac:spMkLst>
            <pc:docMk/>
            <pc:sldMk cId="707018415" sldId="262"/>
            <ac:spMk id="15" creationId="{670CEDEF-4F34-412E-84EE-329C1E936AF5}"/>
          </ac:spMkLst>
        </pc:spChg>
        <pc:picChg chg="add mod">
          <ac:chgData name="Carlos Alberto Alvarez Henao" userId="e5dacc64-67e5-4807-bbcd-34ae632c871f" providerId="ADAL" clId="{E6912B07-00EA-4646-BD56-75644DDAB430}" dt="2024-06-19T01:01:10.493" v="1190" actId="14100"/>
          <ac:picMkLst>
            <pc:docMk/>
            <pc:sldMk cId="707018415" sldId="262"/>
            <ac:picMk id="5" creationId="{7760B1B5-2526-E9F6-264B-F2A1E074B23C}"/>
          </ac:picMkLst>
        </pc:picChg>
      </pc:sldChg>
      <pc:sldChg chg="addSp modSp new del mod setBg">
        <pc:chgData name="Carlos Alberto Alvarez Henao" userId="e5dacc64-67e5-4807-bbcd-34ae632c871f" providerId="ADAL" clId="{E6912B07-00EA-4646-BD56-75644DDAB430}" dt="2024-06-19T01:14:14.632" v="1222" actId="47"/>
        <pc:sldMkLst>
          <pc:docMk/>
          <pc:sldMk cId="969284774" sldId="263"/>
        </pc:sldMkLst>
        <pc:spChg chg="mo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2" creationId="{E6C138CD-2E58-3049-C183-3FDF34B0FB45}"/>
          </ac:spMkLst>
        </pc:spChg>
        <pc:spChg chg="mo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3" creationId="{BA3EC232-07F6-E885-24FC-3506FDD2D49F}"/>
          </ac:spMkLst>
        </pc:spChg>
        <pc:spChg chg="ad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8" creationId="{777A147A-9ED8-46B4-8660-1B3C2AA880B5}"/>
          </ac:spMkLst>
        </pc:spChg>
        <pc:spChg chg="add">
          <ac:chgData name="Carlos Alberto Alvarez Henao" userId="e5dacc64-67e5-4807-bbcd-34ae632c871f" providerId="ADAL" clId="{E6912B07-00EA-4646-BD56-75644DDAB430}" dt="2024-06-19T01:01:19.052" v="1191" actId="26606"/>
          <ac:spMkLst>
            <pc:docMk/>
            <pc:sldMk cId="969284774" sldId="263"/>
            <ac:spMk id="10" creationId="{5D6C15A0-C087-4593-8414-2B4EC1CDC3DE}"/>
          </ac:spMkLst>
        </pc:spChg>
      </pc:sldChg>
      <pc:sldChg chg="addSp delSp modSp new del mod setBg setClrOvrMap">
        <pc:chgData name="Carlos Alberto Alvarez Henao" userId="e5dacc64-67e5-4807-bbcd-34ae632c871f" providerId="ADAL" clId="{E6912B07-00EA-4646-BD56-75644DDAB430}" dt="2024-06-19T01:14:15.638" v="1223" actId="47"/>
        <pc:sldMkLst>
          <pc:docMk/>
          <pc:sldMk cId="1531987601" sldId="264"/>
        </pc:sldMkLst>
        <pc:spChg chg="mod">
          <ac:chgData name="Carlos Alberto Alvarez Henao" userId="e5dacc64-67e5-4807-bbcd-34ae632c871f" providerId="ADAL" clId="{E6912B07-00EA-4646-BD56-75644DDAB430}" dt="2024-06-19T01:01:30.965" v="1192" actId="26606"/>
          <ac:spMkLst>
            <pc:docMk/>
            <pc:sldMk cId="1531987601" sldId="264"/>
            <ac:spMk id="2" creationId="{F3F7D88C-B645-8BC2-D63F-8F8EB9C95811}"/>
          </ac:spMkLst>
        </pc:spChg>
        <pc:spChg chg="mod">
          <ac:chgData name="Carlos Alberto Alvarez Henao" userId="e5dacc64-67e5-4807-bbcd-34ae632c871f" providerId="ADAL" clId="{E6912B07-00EA-4646-BD56-75644DDAB430}" dt="2024-06-19T01:01:39.461" v="1195" actId="122"/>
          <ac:spMkLst>
            <pc:docMk/>
            <pc:sldMk cId="1531987601" sldId="264"/>
            <ac:spMk id="3" creationId="{F781665C-9BBD-9453-E8ED-EA8D52228FDB}"/>
          </ac:spMkLst>
        </pc:spChg>
        <pc:spChg chg="add mod">
          <ac:chgData name="Carlos Alberto Alvarez Henao" userId="e5dacc64-67e5-4807-bbcd-34ae632c871f" providerId="ADAL" clId="{E6912B07-00EA-4646-BD56-75644DDAB430}" dt="2024-06-19T01:01:45.181" v="1198" actId="122"/>
          <ac:spMkLst>
            <pc:docMk/>
            <pc:sldMk cId="1531987601" sldId="264"/>
            <ac:spMk id="4" creationId="{DB6D2568-314A-29B4-9F73-D09F530E4A17}"/>
          </ac:spMkLst>
        </pc:spChg>
        <pc:spChg chg="add">
          <ac:chgData name="Carlos Alberto Alvarez Henao" userId="e5dacc64-67e5-4807-bbcd-34ae632c871f" providerId="ADAL" clId="{E6912B07-00EA-4646-BD56-75644DDAB430}" dt="2024-06-19T01:01:30.965" v="1192" actId="26606"/>
          <ac:spMkLst>
            <pc:docMk/>
            <pc:sldMk cId="1531987601" sldId="264"/>
            <ac:spMk id="6" creationId="{4C608BEB-860E-4094-8511-78603564A75E}"/>
          </ac:spMkLst>
        </pc:spChg>
        <pc:spChg chg="add del">
          <ac:chgData name="Carlos Alberto Alvarez Henao" userId="e5dacc64-67e5-4807-bbcd-34ae632c871f" providerId="ADAL" clId="{E6912B07-00EA-4646-BD56-75644DDAB430}" dt="2024-06-19T00:57:10.292" v="1155" actId="26606"/>
          <ac:spMkLst>
            <pc:docMk/>
            <pc:sldMk cId="1531987601" sldId="264"/>
            <ac:spMk id="9" creationId="{FEF085B8-A2C0-4A6F-B663-CCC56F3CD373}"/>
          </ac:spMkLst>
        </pc:spChg>
        <pc:spChg chg="add del">
          <ac:chgData name="Carlos Alberto Alvarez Henao" userId="e5dacc64-67e5-4807-bbcd-34ae632c871f" providerId="ADAL" clId="{E6912B07-00EA-4646-BD56-75644DDAB430}" dt="2024-06-19T00:57:10.292" v="1155" actId="26606"/>
          <ac:spMkLst>
            <pc:docMk/>
            <pc:sldMk cId="1531987601" sldId="264"/>
            <ac:spMk id="11" creationId="{2658F6D6-96E0-421A-96D6-3DF404008543}"/>
          </ac:spMkLst>
        </pc:spChg>
        <pc:spChg chg="add del">
          <ac:chgData name="Carlos Alberto Alvarez Henao" userId="e5dacc64-67e5-4807-bbcd-34ae632c871f" providerId="ADAL" clId="{E6912B07-00EA-4646-BD56-75644DDAB430}" dt="2024-06-19T00:57:10.292" v="1155" actId="26606"/>
          <ac:spMkLst>
            <pc:docMk/>
            <pc:sldMk cId="1531987601" sldId="264"/>
            <ac:spMk id="13" creationId="{3CF62545-93A0-4FD5-9B48-48DCA794CBA1}"/>
          </ac:spMkLst>
        </pc:spChg>
        <pc:cxnChg chg="add">
          <ac:chgData name="Carlos Alberto Alvarez Henao" userId="e5dacc64-67e5-4807-bbcd-34ae632c871f" providerId="ADAL" clId="{E6912B07-00EA-4646-BD56-75644DDAB430}" dt="2024-06-19T01:01:30.965" v="1192" actId="26606"/>
          <ac:cxnSpMkLst>
            <pc:docMk/>
            <pc:sldMk cId="1531987601" sldId="264"/>
            <ac:cxnSpMk id="7" creationId="{1F16A8D4-FE87-4604-88B2-394B5D1EB437}"/>
          </ac:cxnSpMkLst>
        </pc:cxnChg>
      </pc:sldChg>
      <pc:sldChg chg="new del">
        <pc:chgData name="Carlos Alberto Alvarez Henao" userId="e5dacc64-67e5-4807-bbcd-34ae632c871f" providerId="ADAL" clId="{E6912B07-00EA-4646-BD56-75644DDAB430}" dt="2024-06-19T01:14:17.080" v="1224" actId="47"/>
        <pc:sldMkLst>
          <pc:docMk/>
          <pc:sldMk cId="682928607" sldId="265"/>
        </pc:sldMkLst>
      </pc:sldChg>
      <pc:sldChg chg="new del">
        <pc:chgData name="Carlos Alberto Alvarez Henao" userId="e5dacc64-67e5-4807-bbcd-34ae632c871f" providerId="ADAL" clId="{E6912B07-00EA-4646-BD56-75644DDAB430}" dt="2024-06-19T01:14:17.479" v="1225" actId="47"/>
        <pc:sldMkLst>
          <pc:docMk/>
          <pc:sldMk cId="1919624006" sldId="266"/>
        </pc:sldMkLst>
      </pc:sldChg>
      <pc:sldChg chg="new del">
        <pc:chgData name="Carlos Alberto Alvarez Henao" userId="e5dacc64-67e5-4807-bbcd-34ae632c871f" providerId="ADAL" clId="{E6912B07-00EA-4646-BD56-75644DDAB430}" dt="2024-06-19T01:14:18.309" v="1226" actId="47"/>
        <pc:sldMkLst>
          <pc:docMk/>
          <pc:sldMk cId="603114518" sldId="267"/>
        </pc:sldMkLst>
      </pc:sldChg>
      <pc:sldChg chg="new del">
        <pc:chgData name="Carlos Alberto Alvarez Henao" userId="e5dacc64-67e5-4807-bbcd-34ae632c871f" providerId="ADAL" clId="{E6912B07-00EA-4646-BD56-75644DDAB430}" dt="2024-06-19T01:14:18.844" v="1227" actId="47"/>
        <pc:sldMkLst>
          <pc:docMk/>
          <pc:sldMk cId="753954944" sldId="268"/>
        </pc:sldMkLst>
      </pc:sldChg>
      <pc:sldChg chg="addSp delSp modSp new mod">
        <pc:chgData name="Carlos Alberto Alvarez Henao" userId="e5dacc64-67e5-4807-bbcd-34ae632c871f" providerId="ADAL" clId="{E6912B07-00EA-4646-BD56-75644DDAB430}" dt="2024-06-19T00:35:03.429" v="221" actId="12"/>
        <pc:sldMkLst>
          <pc:docMk/>
          <pc:sldMk cId="3189835554" sldId="269"/>
        </pc:sldMkLst>
        <pc:spChg chg="mod">
          <ac:chgData name="Carlos Alberto Alvarez Henao" userId="e5dacc64-67e5-4807-bbcd-34ae632c871f" providerId="ADAL" clId="{E6912B07-00EA-4646-BD56-75644DDAB430}" dt="2024-06-19T00:33:39.024" v="155" actId="20577"/>
          <ac:spMkLst>
            <pc:docMk/>
            <pc:sldMk cId="3189835554" sldId="269"/>
            <ac:spMk id="2" creationId="{F361D193-119A-1BAE-1350-337A2C851163}"/>
          </ac:spMkLst>
        </pc:spChg>
        <pc:spChg chg="mod">
          <ac:chgData name="Carlos Alberto Alvarez Henao" userId="e5dacc64-67e5-4807-bbcd-34ae632c871f" providerId="ADAL" clId="{E6912B07-00EA-4646-BD56-75644DDAB430}" dt="2024-06-19T00:35:03.429" v="221" actId="12"/>
          <ac:spMkLst>
            <pc:docMk/>
            <pc:sldMk cId="3189835554" sldId="269"/>
            <ac:spMk id="3" creationId="{026C0A33-3542-C3C5-10B2-0CE09F6A8100}"/>
          </ac:spMkLst>
        </pc:spChg>
        <pc:spChg chg="add del mod">
          <ac:chgData name="Carlos Alberto Alvarez Henao" userId="e5dacc64-67e5-4807-bbcd-34ae632c871f" providerId="ADAL" clId="{E6912B07-00EA-4646-BD56-75644DDAB430}" dt="2024-06-19T00:34:44.112" v="211" actId="478"/>
          <ac:spMkLst>
            <pc:docMk/>
            <pc:sldMk cId="3189835554" sldId="269"/>
            <ac:spMk id="10" creationId="{EF874990-13EE-3DB0-48B9-F7E6998384B6}"/>
          </ac:spMkLst>
        </pc:spChg>
        <pc:picChg chg="add mod">
          <ac:chgData name="Carlos Alberto Alvarez Henao" userId="e5dacc64-67e5-4807-bbcd-34ae632c871f" providerId="ADAL" clId="{E6912B07-00EA-4646-BD56-75644DDAB430}" dt="2024-06-19T00:34:53.996" v="214" actId="1076"/>
          <ac:picMkLst>
            <pc:docMk/>
            <pc:sldMk cId="3189835554" sldId="269"/>
            <ac:picMk id="9" creationId="{4AD95414-43D3-D78A-DAF7-A44BCEFF8020}"/>
          </ac:picMkLst>
        </pc:picChg>
      </pc:sldChg>
      <pc:sldChg chg="addSp delSp modSp new del mod">
        <pc:chgData name="Carlos Alberto Alvarez Henao" userId="e5dacc64-67e5-4807-bbcd-34ae632c871f" providerId="ADAL" clId="{E6912B07-00EA-4646-BD56-75644DDAB430}" dt="2024-06-19T00:41:15.509" v="292" actId="47"/>
        <pc:sldMkLst>
          <pc:docMk/>
          <pc:sldMk cId="2490169362" sldId="270"/>
        </pc:sldMkLst>
        <pc:spChg chg="mod">
          <ac:chgData name="Carlos Alberto Alvarez Henao" userId="e5dacc64-67e5-4807-bbcd-34ae632c871f" providerId="ADAL" clId="{E6912B07-00EA-4646-BD56-75644DDAB430}" dt="2024-06-19T00:38:37.148" v="245" actId="20577"/>
          <ac:spMkLst>
            <pc:docMk/>
            <pc:sldMk cId="2490169362" sldId="270"/>
            <ac:spMk id="2" creationId="{3473A9CB-21CC-DEC7-1012-1F99E1CB981E}"/>
          </ac:spMkLst>
        </pc:spChg>
        <pc:spChg chg="del">
          <ac:chgData name="Carlos Alberto Alvarez Henao" userId="e5dacc64-67e5-4807-bbcd-34ae632c871f" providerId="ADAL" clId="{E6912B07-00EA-4646-BD56-75644DDAB430}" dt="2024-06-19T00:38:53.232" v="246" actId="478"/>
          <ac:spMkLst>
            <pc:docMk/>
            <pc:sldMk cId="2490169362" sldId="270"/>
            <ac:spMk id="3" creationId="{66DCB7C8-433E-16F4-30BC-79B13EE368A9}"/>
          </ac:spMkLst>
        </pc:spChg>
        <pc:picChg chg="add">
          <ac:chgData name="Carlos Alberto Alvarez Henao" userId="e5dacc64-67e5-4807-bbcd-34ae632c871f" providerId="ADAL" clId="{E6912B07-00EA-4646-BD56-75644DDAB430}" dt="2024-06-19T00:38:54.319" v="247" actId="22"/>
          <ac:picMkLst>
            <pc:docMk/>
            <pc:sldMk cId="2490169362" sldId="270"/>
            <ac:picMk id="5" creationId="{AD0FCF45-53B6-946D-E9B4-FC4129894259}"/>
          </ac:picMkLst>
        </pc:picChg>
      </pc:sldChg>
      <pc:sldChg chg="addSp delSp modSp add mod ord setBg">
        <pc:chgData name="Carlos Alberto Alvarez Henao" userId="e5dacc64-67e5-4807-bbcd-34ae632c871f" providerId="ADAL" clId="{E6912B07-00EA-4646-BD56-75644DDAB430}" dt="2024-06-19T01:00:23.333" v="1171" actId="1076"/>
        <pc:sldMkLst>
          <pc:docMk/>
          <pc:sldMk cId="1446726875" sldId="271"/>
        </pc:sldMkLst>
        <pc:spChg chg="del">
          <ac:chgData name="Carlos Alberto Alvarez Henao" userId="e5dacc64-67e5-4807-bbcd-34ae632c871f" providerId="ADAL" clId="{E6912B07-00EA-4646-BD56-75644DDAB430}" dt="2024-06-19T00:40:03.060" v="251" actId="478"/>
          <ac:spMkLst>
            <pc:docMk/>
            <pc:sldMk cId="1446726875" sldId="271"/>
            <ac:spMk id="2" creationId="{F361D193-119A-1BAE-1350-337A2C851163}"/>
          </ac:spMkLst>
        </pc:spChg>
        <pc:spChg chg="mod or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3" creationId="{026C0A33-3542-C3C5-10B2-0CE09F6A8100}"/>
          </ac:spMkLst>
        </pc:spChg>
        <pc:spChg chg="add del mo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5" creationId="{8A34F4B4-786F-ED5D-E1D7-CCB5F48320BE}"/>
          </ac:spMkLst>
        </pc:spChg>
        <pc:spChg chg="ad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11" creationId="{352BEC0E-22F8-46D0-9632-375DB541B06C}"/>
          </ac:spMkLst>
        </pc:spChg>
        <pc:spChg chg="add">
          <ac:chgData name="Carlos Alberto Alvarez Henao" userId="e5dacc64-67e5-4807-bbcd-34ae632c871f" providerId="ADAL" clId="{E6912B07-00EA-4646-BD56-75644DDAB430}" dt="2024-06-19T01:00:00.954" v="1165" actId="26606"/>
          <ac:spMkLst>
            <pc:docMk/>
            <pc:sldMk cId="1446726875" sldId="271"/>
            <ac:spMk id="12" creationId="{3FCFB1DE-0B7E-48CC-BA90-B2AB0889F9D6}"/>
          </ac:spMkLst>
        </pc:spChg>
        <pc:spChg chg="add del">
          <ac:chgData name="Carlos Alberto Alvarez Henao" userId="e5dacc64-67e5-4807-bbcd-34ae632c871f" providerId="ADAL" clId="{E6912B07-00EA-4646-BD56-75644DDAB430}" dt="2024-06-19T00:59:47.822" v="1164" actId="26606"/>
          <ac:spMkLst>
            <pc:docMk/>
            <pc:sldMk cId="1446726875" sldId="271"/>
            <ac:spMk id="14" creationId="{352BEC0E-22F8-46D0-9632-375DB541B06C}"/>
          </ac:spMkLst>
        </pc:spChg>
        <pc:spChg chg="add del">
          <ac:chgData name="Carlos Alberto Alvarez Henao" userId="e5dacc64-67e5-4807-bbcd-34ae632c871f" providerId="ADAL" clId="{E6912B07-00EA-4646-BD56-75644DDAB430}" dt="2024-06-19T00:59:47.822" v="1164" actId="26606"/>
          <ac:spMkLst>
            <pc:docMk/>
            <pc:sldMk cId="1446726875" sldId="271"/>
            <ac:spMk id="16" creationId="{3FCFB1DE-0B7E-48CC-BA90-B2AB0889F9D6}"/>
          </ac:spMkLst>
        </pc:spChg>
        <pc:picChg chg="add mod">
          <ac:chgData name="Carlos Alberto Alvarez Henao" userId="e5dacc64-67e5-4807-bbcd-34ae632c871f" providerId="ADAL" clId="{E6912B07-00EA-4646-BD56-75644DDAB430}" dt="2024-06-19T01:00:23.333" v="1171" actId="1076"/>
          <ac:picMkLst>
            <pc:docMk/>
            <pc:sldMk cId="1446726875" sldId="271"/>
            <ac:picMk id="6" creationId="{0DF87307-40D3-CC5B-D27C-6993C0780B79}"/>
          </ac:picMkLst>
        </pc:picChg>
        <pc:picChg chg="mod ord">
          <ac:chgData name="Carlos Alberto Alvarez Henao" userId="e5dacc64-67e5-4807-bbcd-34ae632c871f" providerId="ADAL" clId="{E6912B07-00EA-4646-BD56-75644DDAB430}" dt="2024-06-19T01:00:12.057" v="1169" actId="14100"/>
          <ac:picMkLst>
            <pc:docMk/>
            <pc:sldMk cId="1446726875" sldId="271"/>
            <ac:picMk id="9" creationId="{4AD95414-43D3-D78A-DAF7-A44BCEFF8020}"/>
          </ac:picMkLst>
        </pc:picChg>
      </pc:sldChg>
    </pc:docChg>
  </pc:docChgLst>
  <pc:docChgLst>
    <pc:chgData name="Carlos Alvarez H." userId="b51ed81b6170e6e1" providerId="LiveId" clId="{E2F521AC-6D05-4878-9D15-D9C9C6819C48}"/>
    <pc:docChg chg="modSld">
      <pc:chgData name="Carlos Alvarez H." userId="b51ed81b6170e6e1" providerId="LiveId" clId="{E2F521AC-6D05-4878-9D15-D9C9C6819C48}" dt="2024-06-24T20:04:56.305" v="41" actId="20577"/>
      <pc:docMkLst>
        <pc:docMk/>
      </pc:docMkLst>
      <pc:sldChg chg="modSp">
        <pc:chgData name="Carlos Alvarez H." userId="b51ed81b6170e6e1" providerId="LiveId" clId="{E2F521AC-6D05-4878-9D15-D9C9C6819C48}" dt="2024-06-24T20:04:56.305" v="41" actId="20577"/>
        <pc:sldMkLst>
          <pc:docMk/>
          <pc:sldMk cId="1621782182" sldId="258"/>
        </pc:sldMkLst>
        <pc:graphicFrameChg chg="mod">
          <ac:chgData name="Carlos Alvarez H." userId="b51ed81b6170e6e1" providerId="LiveId" clId="{E2F521AC-6D05-4878-9D15-D9C9C6819C48}" dt="2024-06-24T20:04:56.305" v="41" actId="20577"/>
          <ac:graphicFrameMkLst>
            <pc:docMk/>
            <pc:sldMk cId="1621782182" sldId="258"/>
            <ac:graphicFrameMk id="5" creationId="{6A714476-EF56-0462-192A-6487DDBBDE02}"/>
          </ac:graphicFrameMkLst>
        </pc:graphicFrameChg>
      </pc:sldChg>
    </pc:docChg>
  </pc:docChgLst>
  <pc:docChgLst>
    <pc:chgData name="Carlos Alvarez H." userId="b51ed81b6170e6e1" providerId="LiveId" clId="{2F805E7E-475D-4718-A4FD-AE8E72FAD105}"/>
    <pc:docChg chg="undo redo custSel addSld delSld modSld sldOrd">
      <pc:chgData name="Carlos Alvarez H." userId="b51ed81b6170e6e1" providerId="LiveId" clId="{2F805E7E-475D-4718-A4FD-AE8E72FAD105}" dt="2024-07-03T01:35:47.501" v="2285" actId="20577"/>
      <pc:docMkLst>
        <pc:docMk/>
      </pc:docMkLst>
      <pc:sldChg chg="addSp delSp modSp mod delDesignElem">
        <pc:chgData name="Carlos Alvarez H." userId="b51ed81b6170e6e1" providerId="LiveId" clId="{2F805E7E-475D-4718-A4FD-AE8E72FAD105}" dt="2024-06-27T14:41:28.678" v="127"/>
        <pc:sldMkLst>
          <pc:docMk/>
          <pc:sldMk cId="2305392705" sldId="256"/>
        </pc:sldMkLst>
        <pc:spChg chg="mod">
          <ac:chgData name="Carlos Alvarez H." userId="b51ed81b6170e6e1" providerId="LiveId" clId="{2F805E7E-475D-4718-A4FD-AE8E72FAD105}" dt="2024-06-27T13:52:14.405" v="15" actId="26606"/>
          <ac:spMkLst>
            <pc:docMk/>
            <pc:sldMk cId="2305392705" sldId="256"/>
            <ac:spMk id="2" creationId="{31DC7E52-9E2D-D48F-B43E-46BB3DFCCFE6}"/>
          </ac:spMkLst>
        </pc:spChg>
        <pc:spChg chg="mod">
          <ac:chgData name="Carlos Alvarez H." userId="b51ed81b6170e6e1" providerId="LiveId" clId="{2F805E7E-475D-4718-A4FD-AE8E72FAD105}" dt="2024-06-27T13:52:14.405" v="15" actId="26606"/>
          <ac:spMkLst>
            <pc:docMk/>
            <pc:sldMk cId="2305392705" sldId="256"/>
            <ac:spMk id="3" creationId="{EEB36939-A035-F2DC-7404-88398DECD8DF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305392705" sldId="256"/>
            <ac:spMk id="17" creationId="{0E30439A-8A5B-46EC-8283-9B6B031D40D0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305392705" sldId="256"/>
            <ac:spMk id="19" creationId="{5CEAD642-85CF-4750-8432-7C80C901F001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305392705" sldId="256"/>
            <ac:spMk id="21" creationId="{FA33EEAE-15D5-4119-8C1E-89D943F911EF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305392705" sldId="256"/>
            <ac:spMk id="23" creationId="{730D8B3B-9B80-4025-B934-26DC7D7CD231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305392705" sldId="256"/>
            <ac:spMk id="25" creationId="{B5A1B09C-1565-46F8-B70F-621C5EB48A09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305392705" sldId="256"/>
            <ac:spMk id="27" creationId="{8C516CC8-80AC-446C-A56E-9F54B7210402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305392705" sldId="256"/>
            <ac:spMk id="29" creationId="{53947E58-F088-49F1-A3D1-DEA690192E84}"/>
          </ac:spMkLst>
        </pc:spChg>
        <pc:spChg chg="add del">
          <ac:chgData name="Carlos Alvarez H." userId="b51ed81b6170e6e1" providerId="LiveId" clId="{2F805E7E-475D-4718-A4FD-AE8E72FAD105}" dt="2024-06-27T13:52:14.405" v="15" actId="26606"/>
          <ac:spMkLst>
            <pc:docMk/>
            <pc:sldMk cId="2305392705" sldId="256"/>
            <ac:spMk id="36" creationId="{76906711-0AFB-47DD-A4B6-4E94B38B8C91}"/>
          </ac:spMkLst>
        </pc:spChg>
        <pc:spChg chg="add del">
          <ac:chgData name="Carlos Alvarez H." userId="b51ed81b6170e6e1" providerId="LiveId" clId="{2F805E7E-475D-4718-A4FD-AE8E72FAD105}" dt="2024-06-27T13:52:14.405" v="15" actId="26606"/>
          <ac:spMkLst>
            <pc:docMk/>
            <pc:sldMk cId="2305392705" sldId="256"/>
            <ac:spMk id="38" creationId="{AA91F649-894C-41F6-A21D-3D1AC558E934}"/>
          </ac:spMkLst>
        </pc:spChg>
        <pc:spChg chg="add del">
          <ac:chgData name="Carlos Alvarez H." userId="b51ed81b6170e6e1" providerId="LiveId" clId="{2F805E7E-475D-4718-A4FD-AE8E72FAD105}" dt="2024-06-27T13:52:14.405" v="15" actId="26606"/>
          <ac:spMkLst>
            <pc:docMk/>
            <pc:sldMk cId="2305392705" sldId="256"/>
            <ac:spMk id="40" creationId="{56037404-66BD-46B5-9323-1B531319671A}"/>
          </ac:spMkLst>
        </pc:spChg>
        <pc:picChg chg="add del">
          <ac:chgData name="Carlos Alvarez H." userId="b51ed81b6170e6e1" providerId="LiveId" clId="{2F805E7E-475D-4718-A4FD-AE8E72FAD105}" dt="2024-06-27T13:52:14.405" v="15" actId="26606"/>
          <ac:picMkLst>
            <pc:docMk/>
            <pc:sldMk cId="2305392705" sldId="256"/>
            <ac:picMk id="33" creationId="{718D8074-2E42-ECE4-D09D-EAE93DD7B376}"/>
          </ac:picMkLst>
        </pc:picChg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2988704591" sldId="257"/>
        </pc:sldMkLst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1621782182" sldId="258"/>
        </pc:sldMkLst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3174267133" sldId="259"/>
        </pc:sldMkLst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2741253254" sldId="260"/>
        </pc:sldMkLst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397768213" sldId="261"/>
        </pc:sldMkLst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707018415" sldId="262"/>
        </pc:sldMkLst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3189835554" sldId="269"/>
        </pc:sldMkLst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1446726875" sldId="271"/>
        </pc:sldMkLst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2059230395" sldId="273"/>
        </pc:sldMkLst>
      </pc:sldChg>
      <pc:sldChg chg="del">
        <pc:chgData name="Carlos Alvarez H." userId="b51ed81b6170e6e1" providerId="LiveId" clId="{2F805E7E-475D-4718-A4FD-AE8E72FAD105}" dt="2024-06-27T13:51:07.736" v="13" actId="47"/>
        <pc:sldMkLst>
          <pc:docMk/>
          <pc:sldMk cId="1884461273" sldId="274"/>
        </pc:sldMkLst>
      </pc:sldChg>
      <pc:sldChg chg="addSp delSp modSp mod ord delDesignElem">
        <pc:chgData name="Carlos Alvarez H." userId="b51ed81b6170e6e1" providerId="LiveId" clId="{2F805E7E-475D-4718-A4FD-AE8E72FAD105}" dt="2024-06-27T14:41:28.678" v="127"/>
        <pc:sldMkLst>
          <pc:docMk/>
          <pc:sldMk cId="2047848781" sldId="275"/>
        </pc:sldMkLst>
        <pc:spChg chg="mod">
          <ac:chgData name="Carlos Alvarez H." userId="b51ed81b6170e6e1" providerId="LiveId" clId="{2F805E7E-475D-4718-A4FD-AE8E72FAD105}" dt="2024-06-27T13:52:52.811" v="18" actId="20577"/>
          <ac:spMkLst>
            <pc:docMk/>
            <pc:sldMk cId="2047848781" sldId="275"/>
            <ac:spMk id="2" creationId="{2C45A3D1-A53C-3283-D89A-D2017F003570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047848781" sldId="275"/>
            <ac:spMk id="19" creationId="{BACC6370-2D7E-4714-9D71-7542949D7D5D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047848781" sldId="275"/>
            <ac:spMk id="20" creationId="{F68B3F68-107C-434F-AA38-110D5EA91B85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047848781" sldId="275"/>
            <ac:spMk id="21" creationId="{AAD0DBB9-1A4B-4391-81D4-CB19F9AB918A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2047848781" sldId="275"/>
            <ac:spMk id="22" creationId="{063BBA22-50EA-4C4D-BE05-F1CE4E63AA56}"/>
          </ac:spMkLst>
        </pc:spChg>
      </pc:sldChg>
      <pc:sldChg chg="addSp delSp modSp mod delDesignElem">
        <pc:chgData name="Carlos Alvarez H." userId="b51ed81b6170e6e1" providerId="LiveId" clId="{2F805E7E-475D-4718-A4FD-AE8E72FAD105}" dt="2024-07-03T01:35:47.501" v="2285" actId="20577"/>
        <pc:sldMkLst>
          <pc:docMk/>
          <pc:sldMk cId="4155783745" sldId="276"/>
        </pc:sldMkLst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4155783745" sldId="276"/>
            <ac:spMk id="9" creationId="{BACC6370-2D7E-4714-9D71-7542949D7D5D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4155783745" sldId="276"/>
            <ac:spMk id="11" creationId="{F68B3F68-107C-434F-AA38-110D5EA91B85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4155783745" sldId="276"/>
            <ac:spMk id="13" creationId="{AAD0DBB9-1A4B-4391-81D4-CB19F9AB918A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4155783745" sldId="276"/>
            <ac:spMk id="15" creationId="{063BBA22-50EA-4C4D-BE05-F1CE4E63AA56}"/>
          </ac:spMkLst>
        </pc:spChg>
        <pc:graphicFrameChg chg="mod">
          <ac:chgData name="Carlos Alvarez H." userId="b51ed81b6170e6e1" providerId="LiveId" clId="{2F805E7E-475D-4718-A4FD-AE8E72FAD105}" dt="2024-07-03T01:35:47.501" v="2285" actId="20577"/>
          <ac:graphicFrameMkLst>
            <pc:docMk/>
            <pc:sldMk cId="4155783745" sldId="276"/>
            <ac:graphicFrameMk id="5" creationId="{63FAD7A2-7468-D72A-E244-E77B90477BD5}"/>
          </ac:graphicFrameMkLst>
        </pc:graphicFrameChg>
      </pc:sldChg>
      <pc:sldChg chg="addSp delSp modSp mod delDesignElem">
        <pc:chgData name="Carlos Alvarez H." userId="b51ed81b6170e6e1" providerId="LiveId" clId="{2F805E7E-475D-4718-A4FD-AE8E72FAD105}" dt="2024-06-27T19:26:44.691" v="521" actId="1076"/>
        <pc:sldMkLst>
          <pc:docMk/>
          <pc:sldMk cId="1844891079" sldId="277"/>
        </pc:sldMkLst>
        <pc:spChg chg="del mod">
          <ac:chgData name="Carlos Alvarez H." userId="b51ed81b6170e6e1" providerId="LiveId" clId="{2F805E7E-475D-4718-A4FD-AE8E72FAD105}" dt="2024-06-27T13:53:01.073" v="19" actId="478"/>
          <ac:spMkLst>
            <pc:docMk/>
            <pc:sldMk cId="1844891079" sldId="277"/>
            <ac:spMk id="2" creationId="{F873101C-8480-C7DC-6897-B1F01992E894}"/>
          </ac:spMkLst>
        </pc:spChg>
        <pc:spChg chg="add del mod">
          <ac:chgData name="Carlos Alvarez H." userId="b51ed81b6170e6e1" providerId="LiveId" clId="{2F805E7E-475D-4718-A4FD-AE8E72FAD105}" dt="2024-06-27T13:53:03.439" v="20" actId="478"/>
          <ac:spMkLst>
            <pc:docMk/>
            <pc:sldMk cId="1844891079" sldId="277"/>
            <ac:spMk id="4" creationId="{D82E7E11-35F5-BDF7-2CD7-4C35B87B349F}"/>
          </ac:spMkLst>
        </pc:spChg>
        <pc:spChg chg="add mod">
          <ac:chgData name="Carlos Alvarez H." userId="b51ed81b6170e6e1" providerId="LiveId" clId="{2F805E7E-475D-4718-A4FD-AE8E72FAD105}" dt="2024-06-27T13:53:05.062" v="21"/>
          <ac:spMkLst>
            <pc:docMk/>
            <pc:sldMk cId="1844891079" sldId="277"/>
            <ac:spMk id="6" creationId="{E62A045F-0B68-02F0-D673-0155A07105FA}"/>
          </ac:spMkLst>
        </pc:spChg>
        <pc:spChg chg="add mod">
          <ac:chgData name="Carlos Alvarez H." userId="b51ed81b6170e6e1" providerId="LiveId" clId="{2F805E7E-475D-4718-A4FD-AE8E72FAD105}" dt="2024-06-27T14:42:01.975" v="130"/>
          <ac:spMkLst>
            <pc:docMk/>
            <pc:sldMk cId="1844891079" sldId="277"/>
            <ac:spMk id="7" creationId="{E57BC5B4-FFD3-6CFB-FE45-978ADDF84264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1844891079" sldId="277"/>
            <ac:spMk id="9" creationId="{BACC6370-2D7E-4714-9D71-7542949D7D5D}"/>
          </ac:spMkLst>
        </pc:spChg>
        <pc:spChg chg="add del mod">
          <ac:chgData name="Carlos Alvarez H." userId="b51ed81b6170e6e1" providerId="LiveId" clId="{2F805E7E-475D-4718-A4FD-AE8E72FAD105}" dt="2024-06-27T19:26:17.784" v="514" actId="478"/>
          <ac:spMkLst>
            <pc:docMk/>
            <pc:sldMk cId="1844891079" sldId="277"/>
            <ac:spMk id="10" creationId="{080CA286-76C4-D7D8-AAAB-9B14F828C442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1844891079" sldId="277"/>
            <ac:spMk id="11" creationId="{F68B3F68-107C-434F-AA38-110D5EA91B85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1844891079" sldId="277"/>
            <ac:spMk id="13" creationId="{AAD0DBB9-1A4B-4391-81D4-CB19F9AB918A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1844891079" sldId="277"/>
            <ac:spMk id="15" creationId="{063BBA22-50EA-4C4D-BE05-F1CE4E63AA56}"/>
          </ac:spMkLst>
        </pc:spChg>
        <pc:graphicFrameChg chg="del">
          <ac:chgData name="Carlos Alvarez H." userId="b51ed81b6170e6e1" providerId="LiveId" clId="{2F805E7E-475D-4718-A4FD-AE8E72FAD105}" dt="2024-06-27T19:26:16.195" v="513" actId="478"/>
          <ac:graphicFrameMkLst>
            <pc:docMk/>
            <pc:sldMk cId="1844891079" sldId="277"/>
            <ac:graphicFrameMk id="5" creationId="{37327760-170A-A929-E26C-76ADA0FF8053}"/>
          </ac:graphicFrameMkLst>
        </pc:graphicFrameChg>
        <pc:picChg chg="add mod">
          <ac:chgData name="Carlos Alvarez H." userId="b51ed81b6170e6e1" providerId="LiveId" clId="{2F805E7E-475D-4718-A4FD-AE8E72FAD105}" dt="2024-06-27T19:26:44.691" v="521" actId="1076"/>
          <ac:picMkLst>
            <pc:docMk/>
            <pc:sldMk cId="1844891079" sldId="277"/>
            <ac:picMk id="12" creationId="{9C07F2EB-3815-8B28-28BB-1EBBBB0351A5}"/>
          </ac:picMkLst>
        </pc:picChg>
      </pc:sldChg>
      <pc:sldChg chg="addSp delSp modSp mod delDesignElem">
        <pc:chgData name="Carlos Alvarez H." userId="b51ed81b6170e6e1" providerId="LiveId" clId="{2F805E7E-475D-4718-A4FD-AE8E72FAD105}" dt="2024-07-03T01:28:53.825" v="2251" actId="20577"/>
        <pc:sldMkLst>
          <pc:docMk/>
          <pc:sldMk cId="42288126" sldId="278"/>
        </pc:sldMkLst>
        <pc:spChg chg="mod">
          <ac:chgData name="Carlos Alvarez H." userId="b51ed81b6170e6e1" providerId="LiveId" clId="{2F805E7E-475D-4718-A4FD-AE8E72FAD105}" dt="2024-06-30T21:48:43.265" v="2198" actId="14100"/>
          <ac:spMkLst>
            <pc:docMk/>
            <pc:sldMk cId="42288126" sldId="278"/>
            <ac:spMk id="2" creationId="{D00C8F6B-F862-499E-0385-1EDFF72E9887}"/>
          </ac:spMkLst>
        </pc:spChg>
        <pc:spChg chg="add del mod">
          <ac:chgData name="Carlos Alvarez H." userId="b51ed81b6170e6e1" providerId="LiveId" clId="{2F805E7E-475D-4718-A4FD-AE8E72FAD105}" dt="2024-06-27T14:33:12.644" v="50" actId="478"/>
          <ac:spMkLst>
            <pc:docMk/>
            <pc:sldMk cId="42288126" sldId="278"/>
            <ac:spMk id="7" creationId="{878B6B73-F245-0873-52CC-81999D62722E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42288126" sldId="278"/>
            <ac:spMk id="28" creationId="{2E442304-DDBD-4F7B-8017-36BCC863FB40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42288126" sldId="278"/>
            <ac:spMk id="30" creationId="{5E107275-3853-46FD-A241-DE4355A42675}"/>
          </ac:spMkLst>
        </pc:spChg>
        <pc:graphicFrameChg chg="add del mod modGraphic">
          <ac:chgData name="Carlos Alvarez H." userId="b51ed81b6170e6e1" providerId="LiveId" clId="{2F805E7E-475D-4718-A4FD-AE8E72FAD105}" dt="2024-07-03T01:28:53.825" v="2251" actId="20577"/>
          <ac:graphicFrameMkLst>
            <pc:docMk/>
            <pc:sldMk cId="42288126" sldId="278"/>
            <ac:graphicFrameMk id="5" creationId="{0677D954-F68E-6FA6-22B1-11366F215568}"/>
          </ac:graphicFrameMkLst>
        </pc:graphicFrameChg>
        <pc:graphicFrameChg chg="add mod">
          <ac:chgData name="Carlos Alvarez H." userId="b51ed81b6170e6e1" providerId="LiveId" clId="{2F805E7E-475D-4718-A4FD-AE8E72FAD105}" dt="2024-06-27T14:32:59.978" v="48"/>
          <ac:graphicFrameMkLst>
            <pc:docMk/>
            <pc:sldMk cId="42288126" sldId="278"/>
            <ac:graphicFrameMk id="8" creationId="{A299F567-2831-FE9A-10E0-BF974BB2C115}"/>
          </ac:graphicFrameMkLst>
        </pc:graphicFrameChg>
        <pc:picChg chg="add del mod">
          <ac:chgData name="Carlos Alvarez H." userId="b51ed81b6170e6e1" providerId="LiveId" clId="{2F805E7E-475D-4718-A4FD-AE8E72FAD105}" dt="2024-06-27T19:27:12.420" v="523" actId="478"/>
          <ac:picMkLst>
            <pc:docMk/>
            <pc:sldMk cId="42288126" sldId="278"/>
            <ac:picMk id="4" creationId="{53B5DA9F-59A0-1E15-DB74-84370F5D8DBD}"/>
          </ac:picMkLst>
        </pc:picChg>
        <pc:picChg chg="add del mod">
          <ac:chgData name="Carlos Alvarez H." userId="b51ed81b6170e6e1" providerId="LiveId" clId="{2F805E7E-475D-4718-A4FD-AE8E72FAD105}" dt="2024-06-27T14:39:16.905" v="112" actId="478"/>
          <ac:picMkLst>
            <pc:docMk/>
            <pc:sldMk cId="42288126" sldId="278"/>
            <ac:picMk id="10" creationId="{125E983F-1383-E268-EB4F-5F3404DDA5A9}"/>
          </ac:picMkLst>
        </pc:picChg>
      </pc:sldChg>
      <pc:sldChg chg="addSp delSp del delDesignElem">
        <pc:chgData name="Carlos Alvarez H." userId="b51ed81b6170e6e1" providerId="LiveId" clId="{2F805E7E-475D-4718-A4FD-AE8E72FAD105}" dt="2024-06-27T14:42:16.914" v="131" actId="47"/>
        <pc:sldMkLst>
          <pc:docMk/>
          <pc:sldMk cId="1159549392" sldId="279"/>
        </pc:sldMkLst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1159549392" sldId="279"/>
            <ac:spMk id="8" creationId="{1B15ED52-F352-441B-82BF-E0EA34836D08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1159549392" sldId="279"/>
            <ac:spMk id="10" creationId="{3B2E3793-BFE6-45A2-9B7B-E18844431C99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1159549392" sldId="279"/>
            <ac:spMk id="12" creationId="{BC4C4868-CB8F-4AF9-9CDB-8108F2C19B67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1159549392" sldId="279"/>
            <ac:spMk id="21" creationId="{375E0459-6403-40CD-989D-56A4407CA12E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1159549392" sldId="279"/>
            <ac:spMk id="22" creationId="{53E5B1A8-3AC9-4BD1-9BBC-78CA94F2D1BA}"/>
          </ac:spMkLst>
        </pc:spChg>
      </pc:sldChg>
      <pc:sldChg chg="addSp delSp modSp del mod">
        <pc:chgData name="Carlos Alvarez H." userId="b51ed81b6170e6e1" providerId="LiveId" clId="{2F805E7E-475D-4718-A4FD-AE8E72FAD105}" dt="2024-06-27T14:37:03.340" v="69" actId="47"/>
        <pc:sldMkLst>
          <pc:docMk/>
          <pc:sldMk cId="3947872495" sldId="280"/>
        </pc:sldMkLst>
        <pc:spChg chg="mod">
          <ac:chgData name="Carlos Alvarez H." userId="b51ed81b6170e6e1" providerId="LiveId" clId="{2F805E7E-475D-4718-A4FD-AE8E72FAD105}" dt="2024-06-27T14:32:14.351" v="34" actId="14100"/>
          <ac:spMkLst>
            <pc:docMk/>
            <pc:sldMk cId="3947872495" sldId="280"/>
            <ac:spMk id="2" creationId="{D00C8F6B-F862-499E-0385-1EDFF72E9887}"/>
          </ac:spMkLst>
        </pc:spChg>
        <pc:spChg chg="del">
          <ac:chgData name="Carlos Alvarez H." userId="b51ed81b6170e6e1" providerId="LiveId" clId="{2F805E7E-475D-4718-A4FD-AE8E72FAD105}" dt="2024-06-27T14:31:47.135" v="30" actId="26606"/>
          <ac:spMkLst>
            <pc:docMk/>
            <pc:sldMk cId="3947872495" sldId="280"/>
            <ac:spMk id="51" creationId="{45D37F4E-DDB4-456B-97E0-9937730A039F}"/>
          </ac:spMkLst>
        </pc:spChg>
        <pc:spChg chg="del">
          <ac:chgData name="Carlos Alvarez H." userId="b51ed81b6170e6e1" providerId="LiveId" clId="{2F805E7E-475D-4718-A4FD-AE8E72FAD105}" dt="2024-06-27T14:31:47.135" v="30" actId="26606"/>
          <ac:spMkLst>
            <pc:docMk/>
            <pc:sldMk cId="3947872495" sldId="280"/>
            <ac:spMk id="53" creationId="{B2DD41CD-8F47-4F56-AD12-4E2FF7696987}"/>
          </ac:spMkLst>
        </pc:spChg>
        <pc:spChg chg="add">
          <ac:chgData name="Carlos Alvarez H." userId="b51ed81b6170e6e1" providerId="LiveId" clId="{2F805E7E-475D-4718-A4FD-AE8E72FAD105}" dt="2024-06-27T14:31:47.135" v="30" actId="26606"/>
          <ac:spMkLst>
            <pc:docMk/>
            <pc:sldMk cId="3947872495" sldId="280"/>
            <ac:spMk id="58" creationId="{DCC231C8-C761-4B31-9B1C-C6D19248C6B3}"/>
          </ac:spMkLst>
        </pc:spChg>
        <pc:graphicFrameChg chg="mod modGraphic">
          <ac:chgData name="Carlos Alvarez H." userId="b51ed81b6170e6e1" providerId="LiveId" clId="{2F805E7E-475D-4718-A4FD-AE8E72FAD105}" dt="2024-06-27T14:31:47.135" v="30" actId="26606"/>
          <ac:graphicFrameMkLst>
            <pc:docMk/>
            <pc:sldMk cId="3947872495" sldId="280"/>
            <ac:graphicFrameMk id="5" creationId="{0677D954-F68E-6FA6-22B1-11366F215568}"/>
          </ac:graphicFrameMkLst>
        </pc:graphicFrameChg>
      </pc:sldChg>
      <pc:sldChg chg="addSp delSp new del mod">
        <pc:chgData name="Carlos Alvarez H." userId="b51ed81b6170e6e1" providerId="LiveId" clId="{2F805E7E-475D-4718-A4FD-AE8E72FAD105}" dt="2024-06-27T13:50:12.306" v="12" actId="680"/>
        <pc:sldMkLst>
          <pc:docMk/>
          <pc:sldMk cId="1160899523" sldId="281"/>
        </pc:sldMkLst>
        <pc:spChg chg="add del">
          <ac:chgData name="Carlos Alvarez H." userId="b51ed81b6170e6e1" providerId="LiveId" clId="{2F805E7E-475D-4718-A4FD-AE8E72FAD105}" dt="2024-06-27T13:50:11.771" v="11" actId="478"/>
          <ac:spMkLst>
            <pc:docMk/>
            <pc:sldMk cId="1160899523" sldId="281"/>
            <ac:spMk id="3" creationId="{670D0700-0281-35D3-C6BB-C9E3CC0D51CB}"/>
          </ac:spMkLst>
        </pc:spChg>
      </pc:sldChg>
      <pc:sldChg chg="addSp delSp modSp add mod ord delDesignElem">
        <pc:chgData name="Carlos Alvarez H." userId="b51ed81b6170e6e1" providerId="LiveId" clId="{2F805E7E-475D-4718-A4FD-AE8E72FAD105}" dt="2024-07-03T01:30:36.214" v="2252" actId="20577"/>
        <pc:sldMkLst>
          <pc:docMk/>
          <pc:sldMk cId="3763529235" sldId="281"/>
        </pc:sldMkLst>
        <pc:spChg chg="del">
          <ac:chgData name="Carlos Alvarez H." userId="b51ed81b6170e6e1" providerId="LiveId" clId="{2F805E7E-475D-4718-A4FD-AE8E72FAD105}" dt="2024-06-27T14:32:34.494" v="36" actId="478"/>
          <ac:spMkLst>
            <pc:docMk/>
            <pc:sldMk cId="3763529235" sldId="281"/>
            <ac:spMk id="2" creationId="{D00C8F6B-F862-499E-0385-1EDFF72E9887}"/>
          </ac:spMkLst>
        </pc:spChg>
        <pc:spChg chg="add del mod">
          <ac:chgData name="Carlos Alvarez H." userId="b51ed81b6170e6e1" providerId="LiveId" clId="{2F805E7E-475D-4718-A4FD-AE8E72FAD105}" dt="2024-06-27T14:32:36.667" v="37" actId="478"/>
          <ac:spMkLst>
            <pc:docMk/>
            <pc:sldMk cId="3763529235" sldId="281"/>
            <ac:spMk id="6" creationId="{AB2A7AB9-A790-8A67-8A8B-5A1BC7F9D6E6}"/>
          </ac:spMkLst>
        </pc:spChg>
        <pc:spChg chg="add mod">
          <ac:chgData name="Carlos Alvarez H." userId="b51ed81b6170e6e1" providerId="LiveId" clId="{2F805E7E-475D-4718-A4FD-AE8E72FAD105}" dt="2024-06-30T21:48:55.689" v="2203" actId="20577"/>
          <ac:spMkLst>
            <pc:docMk/>
            <pc:sldMk cId="3763529235" sldId="281"/>
            <ac:spMk id="7" creationId="{24B4DB09-357D-A43E-E52A-C7369625BF76}"/>
          </ac:spMkLst>
        </pc:spChg>
        <pc:spChg chg="add del mod">
          <ac:chgData name="Carlos Alvarez H." userId="b51ed81b6170e6e1" providerId="LiveId" clId="{2F805E7E-475D-4718-A4FD-AE8E72FAD105}" dt="2024-06-27T14:33:31.403" v="52" actId="478"/>
          <ac:spMkLst>
            <pc:docMk/>
            <pc:sldMk cId="3763529235" sldId="281"/>
            <ac:spMk id="9" creationId="{E5C3B67D-4AD4-6B84-5EFC-D52965E1C00A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3763529235" sldId="281"/>
            <ac:spMk id="28" creationId="{2E442304-DDBD-4F7B-8017-36BCC863FB40}"/>
          </ac:spMkLst>
        </pc:spChg>
        <pc:spChg chg="add del">
          <ac:chgData name="Carlos Alvarez H." userId="b51ed81b6170e6e1" providerId="LiveId" clId="{2F805E7E-475D-4718-A4FD-AE8E72FAD105}" dt="2024-06-27T14:41:28.678" v="127"/>
          <ac:spMkLst>
            <pc:docMk/>
            <pc:sldMk cId="3763529235" sldId="281"/>
            <ac:spMk id="30" creationId="{5E107275-3853-46FD-A241-DE4355A42675}"/>
          </ac:spMkLst>
        </pc:spChg>
        <pc:graphicFrameChg chg="del">
          <ac:chgData name="Carlos Alvarez H." userId="b51ed81b6170e6e1" providerId="LiveId" clId="{2F805E7E-475D-4718-A4FD-AE8E72FAD105}" dt="2024-06-27T14:33:28.910" v="51" actId="478"/>
          <ac:graphicFrameMkLst>
            <pc:docMk/>
            <pc:sldMk cId="3763529235" sldId="281"/>
            <ac:graphicFrameMk id="5" creationId="{0677D954-F68E-6FA6-22B1-11366F215568}"/>
          </ac:graphicFrameMkLst>
        </pc:graphicFrameChg>
        <pc:graphicFrameChg chg="add mod modGraphic">
          <ac:chgData name="Carlos Alvarez H." userId="b51ed81b6170e6e1" providerId="LiveId" clId="{2F805E7E-475D-4718-A4FD-AE8E72FAD105}" dt="2024-07-03T01:30:36.214" v="2252" actId="20577"/>
          <ac:graphicFrameMkLst>
            <pc:docMk/>
            <pc:sldMk cId="3763529235" sldId="281"/>
            <ac:graphicFrameMk id="10" creationId="{D632AC23-62DE-564B-2D47-D56D777B32AD}"/>
          </ac:graphicFrameMkLst>
        </pc:graphicFrameChg>
        <pc:picChg chg="del">
          <ac:chgData name="Carlos Alvarez H." userId="b51ed81b6170e6e1" providerId="LiveId" clId="{2F805E7E-475D-4718-A4FD-AE8E72FAD105}" dt="2024-06-27T14:33:37.455" v="54" actId="478"/>
          <ac:picMkLst>
            <pc:docMk/>
            <pc:sldMk cId="3763529235" sldId="281"/>
            <ac:picMk id="4" creationId="{53B5DA9F-59A0-1E15-DB74-84370F5D8DBD}"/>
          </ac:picMkLst>
        </pc:picChg>
        <pc:picChg chg="add del mod">
          <ac:chgData name="Carlos Alvarez H." userId="b51ed81b6170e6e1" providerId="LiveId" clId="{2F805E7E-475D-4718-A4FD-AE8E72FAD105}" dt="2024-06-27T19:27:18.803" v="526" actId="478"/>
          <ac:picMkLst>
            <pc:docMk/>
            <pc:sldMk cId="3763529235" sldId="281"/>
            <ac:picMk id="12" creationId="{335756CF-F9BC-6156-958E-7420697DC313}"/>
          </ac:picMkLst>
        </pc:picChg>
      </pc:sldChg>
      <pc:sldChg chg="addSp delSp modSp add del mod setBg delDesignElem">
        <pc:chgData name="Carlos Alvarez H." userId="b51ed81b6170e6e1" providerId="LiveId" clId="{2F805E7E-475D-4718-A4FD-AE8E72FAD105}" dt="2024-06-27T13:50:06.126" v="10"/>
        <pc:sldMkLst>
          <pc:docMk/>
          <pc:sldMk cId="814894983" sldId="282"/>
        </pc:sldMkLst>
        <pc:spChg chg="add del">
          <ac:chgData name="Carlos Alvarez H." userId="b51ed81b6170e6e1" providerId="LiveId" clId="{2F805E7E-475D-4718-A4FD-AE8E72FAD105}" dt="2024-06-27T13:50:05.667" v="9" actId="478"/>
          <ac:spMkLst>
            <pc:docMk/>
            <pc:sldMk cId="814894983" sldId="282"/>
            <ac:spMk id="2" creationId="{FC7BBF2D-3B39-08CC-69F7-68D58A5BC020}"/>
          </ac:spMkLst>
        </pc:spChg>
        <pc:spChg chg="add del mod">
          <ac:chgData name="Carlos Alvarez H." userId="b51ed81b6170e6e1" providerId="LiveId" clId="{2F805E7E-475D-4718-A4FD-AE8E72FAD105}" dt="2024-06-27T13:50:05.667" v="9" actId="478"/>
          <ac:spMkLst>
            <pc:docMk/>
            <pc:sldMk cId="814894983" sldId="282"/>
            <ac:spMk id="4" creationId="{D747ABFC-B091-52E9-837B-A93FE0004011}"/>
          </ac:spMkLst>
        </pc:spChg>
        <pc:spChg chg="add del">
          <ac:chgData name="Carlos Alvarez H." userId="b51ed81b6170e6e1" providerId="LiveId" clId="{2F805E7E-475D-4718-A4FD-AE8E72FAD105}" dt="2024-06-27T13:50:06.126" v="10"/>
          <ac:spMkLst>
            <pc:docMk/>
            <pc:sldMk cId="814894983" sldId="282"/>
            <ac:spMk id="23" creationId="{AA91F649-894C-41F6-A21D-3D1AC558E934}"/>
          </ac:spMkLst>
        </pc:spChg>
        <pc:spChg chg="add del">
          <ac:chgData name="Carlos Alvarez H." userId="b51ed81b6170e6e1" providerId="LiveId" clId="{2F805E7E-475D-4718-A4FD-AE8E72FAD105}" dt="2024-06-27T13:50:06.126" v="10"/>
          <ac:spMkLst>
            <pc:docMk/>
            <pc:sldMk cId="814894983" sldId="282"/>
            <ac:spMk id="24" creationId="{76906711-0AFB-47DD-A4B6-4E94B38B8C91}"/>
          </ac:spMkLst>
        </pc:spChg>
        <pc:spChg chg="add del">
          <ac:chgData name="Carlos Alvarez H." userId="b51ed81b6170e6e1" providerId="LiveId" clId="{2F805E7E-475D-4718-A4FD-AE8E72FAD105}" dt="2024-06-27T13:50:06.126" v="10"/>
          <ac:spMkLst>
            <pc:docMk/>
            <pc:sldMk cId="814894983" sldId="282"/>
            <ac:spMk id="25" creationId="{56037404-66BD-46B5-9323-1B531319671A}"/>
          </ac:spMkLst>
        </pc:spChg>
      </pc:sldChg>
      <pc:sldChg chg="addSp delSp modSp new del mod">
        <pc:chgData name="Carlos Alvarez H." userId="b51ed81b6170e6e1" providerId="LiveId" clId="{2F805E7E-475D-4718-A4FD-AE8E72FAD105}" dt="2024-06-27T19:25:40.854" v="504" actId="47"/>
        <pc:sldMkLst>
          <pc:docMk/>
          <pc:sldMk cId="2178540970" sldId="282"/>
        </pc:sldMkLst>
        <pc:spChg chg="add del">
          <ac:chgData name="Carlos Alvarez H." userId="b51ed81b6170e6e1" providerId="LiveId" clId="{2F805E7E-475D-4718-A4FD-AE8E72FAD105}" dt="2024-06-27T14:40:11.630" v="116" actId="478"/>
          <ac:spMkLst>
            <pc:docMk/>
            <pc:sldMk cId="2178540970" sldId="282"/>
            <ac:spMk id="2" creationId="{98019FD3-781D-0394-3B6D-DC962991CB76}"/>
          </ac:spMkLst>
        </pc:spChg>
        <pc:spChg chg="add del">
          <ac:chgData name="Carlos Alvarez H." userId="b51ed81b6170e6e1" providerId="LiveId" clId="{2F805E7E-475D-4718-A4FD-AE8E72FAD105}" dt="2024-06-27T14:40:11.630" v="116" actId="478"/>
          <ac:spMkLst>
            <pc:docMk/>
            <pc:sldMk cId="2178540970" sldId="282"/>
            <ac:spMk id="3" creationId="{7ADDEEC5-B9C2-5A61-5CC1-0952DF2D4197}"/>
          </ac:spMkLst>
        </pc:spChg>
        <pc:spChg chg="add mod">
          <ac:chgData name="Carlos Alvarez H." userId="b51ed81b6170e6e1" providerId="LiveId" clId="{2F805E7E-475D-4718-A4FD-AE8E72FAD105}" dt="2024-06-27T14:41:34.122" v="129" actId="207"/>
          <ac:spMkLst>
            <pc:docMk/>
            <pc:sldMk cId="2178540970" sldId="282"/>
            <ac:spMk id="4" creationId="{E3D46497-9581-EF10-0FCF-DC767915F826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6" creationId="{94CCEE5B-336F-5C64-36AF-3D18FADA84D7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7" creationId="{7AE9AC66-B1F9-574D-228F-C1A656EB3366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8" creationId="{1C33A5B9-2F17-F9E3-D9F4-3A55C35DC525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9" creationId="{D9B78C91-FD8C-6D0F-3108-DA1C5DA44DFD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10" creationId="{07DC8CFF-E33C-BCC7-E2BD-232EB69FDC80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25" creationId="{B4BBE3C3-91B2-05A2-D41A-BC18924AFB6C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26" creationId="{5A251760-7617-FBCC-11BA-16FD4579896B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27" creationId="{02DCBC23-C0E9-A610-C489-EDFF5E4A8C2C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28" creationId="{928B0ACA-4B0E-E8D7-82EA-0DD01628FCD0}"/>
          </ac:spMkLst>
        </pc:spChg>
        <pc:spChg chg="add del mod">
          <ac:chgData name="Carlos Alvarez H." userId="b51ed81b6170e6e1" providerId="LiveId" clId="{2F805E7E-475D-4718-A4FD-AE8E72FAD105}" dt="2024-06-27T15:28:44.628" v="249" actId="478"/>
          <ac:spMkLst>
            <pc:docMk/>
            <pc:sldMk cId="2178540970" sldId="282"/>
            <ac:spMk id="29" creationId="{262C6686-A77E-93B3-DB74-E265921232D5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30" creationId="{3ACCC2B0-82A2-23F9-8D8F-BA84EFD09589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53" creationId="{22826ADA-4396-3E63-0B7A-11D4F58C83CE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54" creationId="{547BD7C0-5C46-9B75-E030-8A6769AE6EA5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55" creationId="{48A7A813-436C-268B-4A60-338DECC7E008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66" creationId="{C9DDDDCA-D6BE-A585-CA37-268EBAC12BA6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67" creationId="{C78DCDA0-4EC3-1D90-2865-302AF53BC75D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68" creationId="{32144E93-E504-573C-1E9F-F884E46E2310}"/>
          </ac:spMkLst>
        </pc:spChg>
        <pc:spChg chg="add del mod">
          <ac:chgData name="Carlos Alvarez H." userId="b51ed81b6170e6e1" providerId="LiveId" clId="{2F805E7E-475D-4718-A4FD-AE8E72FAD105}" dt="2024-06-27T16:25:02.206" v="388" actId="478"/>
          <ac:spMkLst>
            <pc:docMk/>
            <pc:sldMk cId="2178540970" sldId="282"/>
            <ac:spMk id="69" creationId="{1E9D8E24-0ABA-F1EC-71A5-2D3AB63E40DD}"/>
          </ac:spMkLst>
        </pc:spChg>
        <pc:picChg chg="add mod">
          <ac:chgData name="Carlos Alvarez H." userId="b51ed81b6170e6e1" providerId="LiveId" clId="{2F805E7E-475D-4718-A4FD-AE8E72FAD105}" dt="2024-06-27T14:40:12.617" v="117"/>
          <ac:picMkLst>
            <pc:docMk/>
            <pc:sldMk cId="2178540970" sldId="282"/>
            <ac:picMk id="5" creationId="{EEFDB5AB-8585-5E7E-36EB-33DAD5FE602C}"/>
          </ac:picMkLst>
        </pc:pic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12" creationId="{3135D44B-B1C9-5E28-5DC2-C09315FEEC72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14" creationId="{B2677089-5E18-3D1E-997A-01DDF8CD7ABD}"/>
          </ac:cxnSpMkLst>
        </pc:cxnChg>
        <pc:cxnChg chg="add del mod">
          <ac:chgData name="Carlos Alvarez H." userId="b51ed81b6170e6e1" providerId="LiveId" clId="{2F805E7E-475D-4718-A4FD-AE8E72FAD105}" dt="2024-06-27T16:13:48.317" v="300" actId="478"/>
          <ac:cxnSpMkLst>
            <pc:docMk/>
            <pc:sldMk cId="2178540970" sldId="282"/>
            <ac:cxnSpMk id="16" creationId="{9DA25FB0-9388-7FDB-7BF0-D9AC3382B10E}"/>
          </ac:cxnSpMkLst>
        </pc:cxnChg>
        <pc:cxnChg chg="add del mod">
          <ac:chgData name="Carlos Alvarez H." userId="b51ed81b6170e6e1" providerId="LiveId" clId="{2F805E7E-475D-4718-A4FD-AE8E72FAD105}" dt="2024-06-27T16:13:49.804" v="301" actId="478"/>
          <ac:cxnSpMkLst>
            <pc:docMk/>
            <pc:sldMk cId="2178540970" sldId="282"/>
            <ac:cxnSpMk id="18" creationId="{A8E1F088-65E6-B69F-A4BE-9C490D354F26}"/>
          </ac:cxnSpMkLst>
        </pc:cxnChg>
        <pc:cxnChg chg="add del mod">
          <ac:chgData name="Carlos Alvarez H." userId="b51ed81b6170e6e1" providerId="LiveId" clId="{2F805E7E-475D-4718-A4FD-AE8E72FAD105}" dt="2024-06-27T16:13:50.923" v="302" actId="478"/>
          <ac:cxnSpMkLst>
            <pc:docMk/>
            <pc:sldMk cId="2178540970" sldId="282"/>
            <ac:cxnSpMk id="20" creationId="{B45EC3B1-87BD-A12A-EA87-029267556498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32" creationId="{04C49620-2CC4-0E37-890A-9611CC570136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35" creationId="{3F896F8B-23E6-BA07-4718-E77AAED7C6F6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37" creationId="{CD3C6EDF-813D-B86F-E874-71FC0EE4CF4B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39" creationId="{2478A73E-78FF-4F1C-07A1-18B530605CEF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44" creationId="{01D1C8C2-CD34-AE9F-C75C-6E05851213A2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57" creationId="{40F26F5A-A2AD-2B65-8631-7A2A46579605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59" creationId="{0A6E452D-85D1-8418-DFA8-B144B6848987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61" creationId="{CB5C1B24-E6E2-FDBA-0205-321762B53BFC}"/>
          </ac:cxnSpMkLst>
        </pc:cxnChg>
        <pc:cxnChg chg="add del">
          <ac:chgData name="Carlos Alvarez H." userId="b51ed81b6170e6e1" providerId="LiveId" clId="{2F805E7E-475D-4718-A4FD-AE8E72FAD105}" dt="2024-06-27T16:20:06.983" v="368" actId="478"/>
          <ac:cxnSpMkLst>
            <pc:docMk/>
            <pc:sldMk cId="2178540970" sldId="282"/>
            <ac:cxnSpMk id="71" creationId="{4CE73E09-2325-24C8-98A2-0FA7B4A4C87C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73" creationId="{2D06C7E6-3016-A518-E59E-C9F0ED4C3470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75" creationId="{E17638B6-4BCE-D679-54F7-50DDDAFBBA37}"/>
          </ac:cxnSpMkLst>
        </pc:cxnChg>
        <pc:cxnChg chg="add del mod">
          <ac:chgData name="Carlos Alvarez H." userId="b51ed81b6170e6e1" providerId="LiveId" clId="{2F805E7E-475D-4718-A4FD-AE8E72FAD105}" dt="2024-06-27T16:25:02.206" v="388" actId="478"/>
          <ac:cxnSpMkLst>
            <pc:docMk/>
            <pc:sldMk cId="2178540970" sldId="282"/>
            <ac:cxnSpMk id="77" creationId="{B1561BBC-CDF9-A756-46C7-CC225A55A991}"/>
          </ac:cxnSpMkLst>
        </pc:cxnChg>
      </pc:sldChg>
      <pc:sldChg chg="addSp delSp modSp add del mod ord">
        <pc:chgData name="Carlos Alvarez H." userId="b51ed81b6170e6e1" providerId="LiveId" clId="{2F805E7E-475D-4718-A4FD-AE8E72FAD105}" dt="2024-06-27T19:42:36.444" v="559" actId="47"/>
        <pc:sldMkLst>
          <pc:docMk/>
          <pc:sldMk cId="18367226" sldId="283"/>
        </pc:sldMkLst>
        <pc:spChg chg="del">
          <ac:chgData name="Carlos Alvarez H." userId="b51ed81b6170e6e1" providerId="LiveId" clId="{2F805E7E-475D-4718-A4FD-AE8E72FAD105}" dt="2024-06-27T19:20:49.997" v="426" actId="478"/>
          <ac:spMkLst>
            <pc:docMk/>
            <pc:sldMk cId="18367226" sldId="283"/>
            <ac:spMk id="4" creationId="{E3D46497-9581-EF10-0FCF-DC767915F826}"/>
          </ac:spMkLst>
        </pc:spChg>
        <pc:spChg chg="mod">
          <ac:chgData name="Carlos Alvarez H." userId="b51ed81b6170e6e1" providerId="LiveId" clId="{2F805E7E-475D-4718-A4FD-AE8E72FAD105}" dt="2024-06-27T19:22:30.286" v="482" actId="14100"/>
          <ac:spMkLst>
            <pc:docMk/>
            <pc:sldMk cId="18367226" sldId="283"/>
            <ac:spMk id="6" creationId="{94CCEE5B-336F-5C64-36AF-3D18FADA84D7}"/>
          </ac:spMkLst>
        </pc:spChg>
        <pc:spChg chg="mod">
          <ac:chgData name="Carlos Alvarez H." userId="b51ed81b6170e6e1" providerId="LiveId" clId="{2F805E7E-475D-4718-A4FD-AE8E72FAD105}" dt="2024-06-27T19:21:14.481" v="463" actId="14100"/>
          <ac:spMkLst>
            <pc:docMk/>
            <pc:sldMk cId="18367226" sldId="283"/>
            <ac:spMk id="7" creationId="{7AE9AC66-B1F9-574D-228F-C1A656EB3366}"/>
          </ac:spMkLst>
        </pc:spChg>
        <pc:spChg chg="mod">
          <ac:chgData name="Carlos Alvarez H." userId="b51ed81b6170e6e1" providerId="LiveId" clId="{2F805E7E-475D-4718-A4FD-AE8E72FAD105}" dt="2024-06-27T19:21:06.954" v="462" actId="1036"/>
          <ac:spMkLst>
            <pc:docMk/>
            <pc:sldMk cId="18367226" sldId="283"/>
            <ac:spMk id="9" creationId="{D9B78C91-FD8C-6D0F-3108-DA1C5DA44DFD}"/>
          </ac:spMkLst>
        </pc:spChg>
        <pc:spChg chg="del">
          <ac:chgData name="Carlos Alvarez H." userId="b51ed81b6170e6e1" providerId="LiveId" clId="{2F805E7E-475D-4718-A4FD-AE8E72FAD105}" dt="2024-06-27T19:27:58.022" v="529" actId="478"/>
          <ac:spMkLst>
            <pc:docMk/>
            <pc:sldMk cId="18367226" sldId="283"/>
            <ac:spMk id="10" creationId="{07DC8CFF-E33C-BCC7-E2BD-232EB69FDC80}"/>
          </ac:spMkLst>
        </pc:spChg>
        <pc:spChg chg="add del mod">
          <ac:chgData name="Carlos Alvarez H." userId="b51ed81b6170e6e1" providerId="LiveId" clId="{2F805E7E-475D-4718-A4FD-AE8E72FAD105}" dt="2024-06-27T19:20:51.478" v="427" actId="478"/>
          <ac:spMkLst>
            <pc:docMk/>
            <pc:sldMk cId="18367226" sldId="283"/>
            <ac:spMk id="11" creationId="{253EC97E-9FED-F216-8B66-61E04C41AE4B}"/>
          </ac:spMkLst>
        </pc:spChg>
        <pc:spChg chg="add mod">
          <ac:chgData name="Carlos Alvarez H." userId="b51ed81b6170e6e1" providerId="LiveId" clId="{2F805E7E-475D-4718-A4FD-AE8E72FAD105}" dt="2024-06-27T19:20:52.618" v="428"/>
          <ac:spMkLst>
            <pc:docMk/>
            <pc:sldMk cId="18367226" sldId="283"/>
            <ac:spMk id="13" creationId="{17DD24B9-5053-E391-A4CD-CFABD71FC193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25" creationId="{B4BBE3C3-91B2-05A2-D41A-BC18924AFB6C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26" creationId="{5A251760-7617-FBCC-11BA-16FD4579896B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27" creationId="{02DCBC23-C0E9-A610-C489-EDFF5E4A8C2C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28" creationId="{928B0ACA-4B0E-E8D7-82EA-0DD01628FCD0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30" creationId="{3ACCC2B0-82A2-23F9-8D8F-BA84EFD09589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53" creationId="{22826ADA-4396-3E63-0B7A-11D4F58C83CE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54" creationId="{547BD7C0-5C46-9B75-E030-8A6769AE6EA5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55" creationId="{48A7A813-436C-268B-4A60-338DECC7E008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66" creationId="{C9DDDDCA-D6BE-A585-CA37-268EBAC12BA6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67" creationId="{C78DCDA0-4EC3-1D90-2865-302AF53BC75D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68" creationId="{32144E93-E504-573C-1E9F-F884E46E2310}"/>
          </ac:spMkLst>
        </pc:spChg>
        <pc:spChg chg="del mod">
          <ac:chgData name="Carlos Alvarez H." userId="b51ed81b6170e6e1" providerId="LiveId" clId="{2F805E7E-475D-4718-A4FD-AE8E72FAD105}" dt="2024-06-27T19:27:55.470" v="528" actId="478"/>
          <ac:spMkLst>
            <pc:docMk/>
            <pc:sldMk cId="18367226" sldId="283"/>
            <ac:spMk id="69" creationId="{1E9D8E24-0ABA-F1EC-71A5-2D3AB63E40DD}"/>
          </ac:spMkLst>
        </pc:spChg>
        <pc:picChg chg="add mod ord">
          <ac:chgData name="Carlos Alvarez H." userId="b51ed81b6170e6e1" providerId="LiveId" clId="{2F805E7E-475D-4718-A4FD-AE8E72FAD105}" dt="2024-06-27T19:21:30.258" v="467" actId="1076"/>
          <ac:picMkLst>
            <pc:docMk/>
            <pc:sldMk cId="18367226" sldId="283"/>
            <ac:picMk id="2" creationId="{92E23F65-54DF-1D69-C0B4-0B8E47E9CCA5}"/>
          </ac:picMkLst>
        </pc:picChg>
        <pc:picChg chg="del">
          <ac:chgData name="Carlos Alvarez H." userId="b51ed81b6170e6e1" providerId="LiveId" clId="{2F805E7E-475D-4718-A4FD-AE8E72FAD105}" dt="2024-06-27T19:20:25.698" v="410" actId="478"/>
          <ac:picMkLst>
            <pc:docMk/>
            <pc:sldMk cId="18367226" sldId="283"/>
            <ac:picMk id="5" creationId="{EEFDB5AB-8585-5E7E-36EB-33DAD5FE602C}"/>
          </ac:picMkLst>
        </pc:pic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12" creationId="{3135D44B-B1C9-5E28-5DC2-C09315FEEC72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14" creationId="{B2677089-5E18-3D1E-997A-01DDF8CD7ABD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32" creationId="{04C49620-2CC4-0E37-890A-9611CC570136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35" creationId="{3F896F8B-23E6-BA07-4718-E77AAED7C6F6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37" creationId="{CD3C6EDF-813D-B86F-E874-71FC0EE4CF4B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39" creationId="{2478A73E-78FF-4F1C-07A1-18B530605CEF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44" creationId="{01D1C8C2-CD34-AE9F-C75C-6E05851213A2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57" creationId="{40F26F5A-A2AD-2B65-8631-7A2A46579605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59" creationId="{0A6E452D-85D1-8418-DFA8-B144B6848987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61" creationId="{CB5C1B24-E6E2-FDBA-0205-321762B53BFC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73" creationId="{2D06C7E6-3016-A518-E59E-C9F0ED4C3470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75" creationId="{E17638B6-4BCE-D679-54F7-50DDDAFBBA37}"/>
          </ac:cxnSpMkLst>
        </pc:cxnChg>
        <pc:cxnChg chg="del mod">
          <ac:chgData name="Carlos Alvarez H." userId="b51ed81b6170e6e1" providerId="LiveId" clId="{2F805E7E-475D-4718-A4FD-AE8E72FAD105}" dt="2024-06-27T19:27:55.470" v="528" actId="478"/>
          <ac:cxnSpMkLst>
            <pc:docMk/>
            <pc:sldMk cId="18367226" sldId="283"/>
            <ac:cxnSpMk id="77" creationId="{B1561BBC-CDF9-A756-46C7-CC225A55A991}"/>
          </ac:cxnSpMkLst>
        </pc:cxnChg>
      </pc:sldChg>
      <pc:sldChg chg="add del ord">
        <pc:chgData name="Carlos Alvarez H." userId="b51ed81b6170e6e1" providerId="LiveId" clId="{2F805E7E-475D-4718-A4FD-AE8E72FAD105}" dt="2024-06-27T19:25:21.611" v="502" actId="47"/>
        <pc:sldMkLst>
          <pc:docMk/>
          <pc:sldMk cId="1791355830" sldId="284"/>
        </pc:sldMkLst>
      </pc:sldChg>
      <pc:sldChg chg="addSp delSp modSp add del mod ord">
        <pc:chgData name="Carlos Alvarez H." userId="b51ed81b6170e6e1" providerId="LiveId" clId="{2F805E7E-475D-4718-A4FD-AE8E72FAD105}" dt="2024-06-27T19:26:50.634" v="522" actId="47"/>
        <pc:sldMkLst>
          <pc:docMk/>
          <pc:sldMk cId="580655118" sldId="285"/>
        </pc:sldMkLst>
        <pc:spChg chg="mod">
          <ac:chgData name="Carlos Alvarez H." userId="b51ed81b6170e6e1" providerId="LiveId" clId="{2F805E7E-475D-4718-A4FD-AE8E72FAD105}" dt="2024-06-27T19:26:00.148" v="511" actId="20577"/>
          <ac:spMkLst>
            <pc:docMk/>
            <pc:sldMk cId="580655118" sldId="285"/>
            <ac:spMk id="4" creationId="{E3D46497-9581-EF10-0FCF-DC767915F826}"/>
          </ac:spMkLst>
        </pc:spChg>
        <pc:picChg chg="add del mod">
          <ac:chgData name="Carlos Alvarez H." userId="b51ed81b6170e6e1" providerId="LiveId" clId="{2F805E7E-475D-4718-A4FD-AE8E72FAD105}" dt="2024-06-27T19:26:21.019" v="515" actId="21"/>
          <ac:picMkLst>
            <pc:docMk/>
            <pc:sldMk cId="580655118" sldId="285"/>
            <ac:picMk id="3" creationId="{9C07F2EB-3815-8B28-28BB-1EBBBB0351A5}"/>
          </ac:picMkLst>
        </pc:picChg>
        <pc:picChg chg="del">
          <ac:chgData name="Carlos Alvarez H." userId="b51ed81b6170e6e1" providerId="LiveId" clId="{2F805E7E-475D-4718-A4FD-AE8E72FAD105}" dt="2024-06-27T18:35:47.085" v="397" actId="478"/>
          <ac:picMkLst>
            <pc:docMk/>
            <pc:sldMk cId="580655118" sldId="285"/>
            <ac:picMk id="5" creationId="{EEFDB5AB-8585-5E7E-36EB-33DAD5FE602C}"/>
          </ac:picMkLst>
        </pc:picChg>
      </pc:sldChg>
      <pc:sldChg chg="addSp delSp modSp add del mod">
        <pc:chgData name="Carlos Alvarez H." userId="b51ed81b6170e6e1" providerId="LiveId" clId="{2F805E7E-475D-4718-A4FD-AE8E72FAD105}" dt="2024-06-27T19:42:36.444" v="559" actId="47"/>
        <pc:sldMkLst>
          <pc:docMk/>
          <pc:sldMk cId="94792427" sldId="286"/>
        </pc:sldMkLst>
        <pc:picChg chg="add mod">
          <ac:chgData name="Carlos Alvarez H." userId="b51ed81b6170e6e1" providerId="LiveId" clId="{2F805E7E-475D-4718-A4FD-AE8E72FAD105}" dt="2024-06-27T19:30:00.336" v="536"/>
          <ac:picMkLst>
            <pc:docMk/>
            <pc:sldMk cId="94792427" sldId="286"/>
            <ac:picMk id="2" creationId="{C2EFBCF2-5AFB-D7D3-AFF6-7AE9E2C82A0A}"/>
          </ac:picMkLst>
        </pc:picChg>
        <pc:picChg chg="del">
          <ac:chgData name="Carlos Alvarez H." userId="b51ed81b6170e6e1" providerId="LiveId" clId="{2F805E7E-475D-4718-A4FD-AE8E72FAD105}" dt="2024-06-27T19:29:59.119" v="535" actId="478"/>
          <ac:picMkLst>
            <pc:docMk/>
            <pc:sldMk cId="94792427" sldId="286"/>
            <ac:picMk id="3" creationId="{9C07F2EB-3815-8B28-28BB-1EBBBB0351A5}"/>
          </ac:picMkLst>
        </pc:picChg>
      </pc:sldChg>
      <pc:sldChg chg="add">
        <pc:chgData name="Carlos Alvarez H." userId="b51ed81b6170e6e1" providerId="LiveId" clId="{2F805E7E-475D-4718-A4FD-AE8E72FAD105}" dt="2024-06-27T19:26:06.863" v="512" actId="2890"/>
        <pc:sldMkLst>
          <pc:docMk/>
          <pc:sldMk cId="3839595832" sldId="287"/>
        </pc:sldMkLst>
      </pc:sldChg>
      <pc:sldChg chg="delSp modSp add del mod">
        <pc:chgData name="Carlos Alvarez H." userId="b51ed81b6170e6e1" providerId="LiveId" clId="{2F805E7E-475D-4718-A4FD-AE8E72FAD105}" dt="2024-06-27T19:42:36.444" v="559" actId="47"/>
        <pc:sldMkLst>
          <pc:docMk/>
          <pc:sldMk cId="2460698739" sldId="288"/>
        </pc:sldMkLst>
        <pc:spChg chg="del">
          <ac:chgData name="Carlos Alvarez H." userId="b51ed81b6170e6e1" providerId="LiveId" clId="{2F805E7E-475D-4718-A4FD-AE8E72FAD105}" dt="2024-06-27T19:28:27.048" v="530" actId="478"/>
          <ac:spMkLst>
            <pc:docMk/>
            <pc:sldMk cId="2460698739" sldId="288"/>
            <ac:spMk id="6" creationId="{94CCEE5B-336F-5C64-36AF-3D18FADA84D7}"/>
          </ac:spMkLst>
        </pc:spChg>
        <pc:spChg chg="del">
          <ac:chgData name="Carlos Alvarez H." userId="b51ed81b6170e6e1" providerId="LiveId" clId="{2F805E7E-475D-4718-A4FD-AE8E72FAD105}" dt="2024-06-27T19:28:40.723" v="534" actId="478"/>
          <ac:spMkLst>
            <pc:docMk/>
            <pc:sldMk cId="2460698739" sldId="288"/>
            <ac:spMk id="7" creationId="{7AE9AC66-B1F9-574D-228F-C1A656EB3366}"/>
          </ac:spMkLst>
        </pc:spChg>
        <pc:spChg chg="del">
          <ac:chgData name="Carlos Alvarez H." userId="b51ed81b6170e6e1" providerId="LiveId" clId="{2F805E7E-475D-4718-A4FD-AE8E72FAD105}" dt="2024-06-27T19:28:28.582" v="531" actId="478"/>
          <ac:spMkLst>
            <pc:docMk/>
            <pc:sldMk cId="2460698739" sldId="288"/>
            <ac:spMk id="8" creationId="{1C33A5B9-2F17-F9E3-D9F4-3A55C35DC525}"/>
          </ac:spMkLst>
        </pc:spChg>
        <pc:spChg chg="del">
          <ac:chgData name="Carlos Alvarez H." userId="b51ed81b6170e6e1" providerId="LiveId" clId="{2F805E7E-475D-4718-A4FD-AE8E72FAD105}" dt="2024-06-27T19:28:30.279" v="532" actId="478"/>
          <ac:spMkLst>
            <pc:docMk/>
            <pc:sldMk cId="2460698739" sldId="288"/>
            <ac:spMk id="9" creationId="{D9B78C91-FD8C-6D0F-3108-DA1C5DA44DFD}"/>
          </ac:spMkLst>
        </pc:spChg>
        <pc:spChg chg="mod">
          <ac:chgData name="Carlos Alvarez H." userId="b51ed81b6170e6e1" providerId="LiveId" clId="{2F805E7E-475D-4718-A4FD-AE8E72FAD105}" dt="2024-06-27T19:28:36.378" v="533" actId="1076"/>
          <ac:spMkLst>
            <pc:docMk/>
            <pc:sldMk cId="2460698739" sldId="288"/>
            <ac:spMk id="10" creationId="{07DC8CFF-E33C-BCC7-E2BD-232EB69FDC80}"/>
          </ac:spMkLst>
        </pc:spChg>
        <pc:cxnChg chg="mod">
          <ac:chgData name="Carlos Alvarez H." userId="b51ed81b6170e6e1" providerId="LiveId" clId="{2F805E7E-475D-4718-A4FD-AE8E72FAD105}" dt="2024-06-27T19:28:36.378" v="533" actId="1076"/>
          <ac:cxnSpMkLst>
            <pc:docMk/>
            <pc:sldMk cId="2460698739" sldId="288"/>
            <ac:cxnSpMk id="12" creationId="{3135D44B-B1C9-5E28-5DC2-C09315FEEC72}"/>
          </ac:cxnSpMkLst>
        </pc:cxnChg>
        <pc:cxnChg chg="mod">
          <ac:chgData name="Carlos Alvarez H." userId="b51ed81b6170e6e1" providerId="LiveId" clId="{2F805E7E-475D-4718-A4FD-AE8E72FAD105}" dt="2024-06-27T19:28:36.378" v="533" actId="1076"/>
          <ac:cxnSpMkLst>
            <pc:docMk/>
            <pc:sldMk cId="2460698739" sldId="288"/>
            <ac:cxnSpMk id="14" creationId="{B2677089-5E18-3D1E-997A-01DDF8CD7ABD}"/>
          </ac:cxnSpMkLst>
        </pc:cxnChg>
        <pc:cxnChg chg="mod">
          <ac:chgData name="Carlos Alvarez H." userId="b51ed81b6170e6e1" providerId="LiveId" clId="{2F805E7E-475D-4718-A4FD-AE8E72FAD105}" dt="2024-06-27T19:28:36.378" v="533" actId="1076"/>
          <ac:cxnSpMkLst>
            <pc:docMk/>
            <pc:sldMk cId="2460698739" sldId="288"/>
            <ac:cxnSpMk id="44" creationId="{01D1C8C2-CD34-AE9F-C75C-6E05851213A2}"/>
          </ac:cxnSpMkLst>
        </pc:cxnChg>
      </pc:sldChg>
      <pc:sldChg chg="addSp modSp add modTransition modAnim">
        <pc:chgData name="Carlos Alvarez H." userId="b51ed81b6170e6e1" providerId="LiveId" clId="{2F805E7E-475D-4718-A4FD-AE8E72FAD105}" dt="2024-06-27T19:47:41.580" v="570"/>
        <pc:sldMkLst>
          <pc:docMk/>
          <pc:sldMk cId="4216021316" sldId="289"/>
        </pc:sldMkLst>
        <pc:spChg chg="add mod">
          <ac:chgData name="Carlos Alvarez H." userId="b51ed81b6170e6e1" providerId="LiveId" clId="{2F805E7E-475D-4718-A4FD-AE8E72FAD105}" dt="2024-06-27T19:30:35.215" v="538"/>
          <ac:spMkLst>
            <pc:docMk/>
            <pc:sldMk cId="4216021316" sldId="289"/>
            <ac:spMk id="3" creationId="{56AAAF0B-32C3-C082-0D69-7CEC4CFED96B}"/>
          </ac:spMkLst>
        </pc:spChg>
        <pc:spChg chg="add mod">
          <ac:chgData name="Carlos Alvarez H." userId="b51ed81b6170e6e1" providerId="LiveId" clId="{2F805E7E-475D-4718-A4FD-AE8E72FAD105}" dt="2024-06-27T19:30:35.215" v="538"/>
          <ac:spMkLst>
            <pc:docMk/>
            <pc:sldMk cId="4216021316" sldId="289"/>
            <ac:spMk id="4" creationId="{3D993DB0-89E7-4D82-1388-12F37906B8E4}"/>
          </ac:spMkLst>
        </pc:spChg>
        <pc:spChg chg="add mod">
          <ac:chgData name="Carlos Alvarez H." userId="b51ed81b6170e6e1" providerId="LiveId" clId="{2F805E7E-475D-4718-A4FD-AE8E72FAD105}" dt="2024-06-27T19:30:35.215" v="538"/>
          <ac:spMkLst>
            <pc:docMk/>
            <pc:sldMk cId="4216021316" sldId="289"/>
            <ac:spMk id="5" creationId="{14F1A914-B976-C02B-58EB-132929172A92}"/>
          </ac:spMkLst>
        </pc:spChg>
        <pc:spChg chg="add mod">
          <ac:chgData name="Carlos Alvarez H." userId="b51ed81b6170e6e1" providerId="LiveId" clId="{2F805E7E-475D-4718-A4FD-AE8E72FAD105}" dt="2024-06-27T19:30:35.215" v="538"/>
          <ac:spMkLst>
            <pc:docMk/>
            <pc:sldMk cId="4216021316" sldId="289"/>
            <ac:spMk id="6" creationId="{2E2C963B-C679-04F0-A9CD-62AC4C80BC7D}"/>
          </ac:spMkLst>
        </pc:spChg>
      </pc:sldChg>
      <pc:sldChg chg="addSp delSp modSp new del mod">
        <pc:chgData name="Carlos Alvarez H." userId="b51ed81b6170e6e1" providerId="LiveId" clId="{2F805E7E-475D-4718-A4FD-AE8E72FAD105}" dt="2024-06-27T20:34:52.155" v="966" actId="47"/>
        <pc:sldMkLst>
          <pc:docMk/>
          <pc:sldMk cId="3115998588" sldId="290"/>
        </pc:sldMkLst>
        <pc:spChg chg="mod">
          <ac:chgData name="Carlos Alvarez H." userId="b51ed81b6170e6e1" providerId="LiveId" clId="{2F805E7E-475D-4718-A4FD-AE8E72FAD105}" dt="2024-06-27T20:23:15.334" v="616" actId="20577"/>
          <ac:spMkLst>
            <pc:docMk/>
            <pc:sldMk cId="3115998588" sldId="290"/>
            <ac:spMk id="2" creationId="{109AF37E-9C9C-F64D-68EB-CF25B94982D0}"/>
          </ac:spMkLst>
        </pc:spChg>
        <pc:spChg chg="del">
          <ac:chgData name="Carlos Alvarez H." userId="b51ed81b6170e6e1" providerId="LiveId" clId="{2F805E7E-475D-4718-A4FD-AE8E72FAD105}" dt="2024-06-27T20:23:24.214" v="617" actId="478"/>
          <ac:spMkLst>
            <pc:docMk/>
            <pc:sldMk cId="3115998588" sldId="290"/>
            <ac:spMk id="3" creationId="{00443013-A3A4-F3FF-47F5-CD1188E70D68}"/>
          </ac:spMkLst>
        </pc:spChg>
        <pc:spChg chg="add mod">
          <ac:chgData name="Carlos Alvarez H." userId="b51ed81b6170e6e1" providerId="LiveId" clId="{2F805E7E-475D-4718-A4FD-AE8E72FAD105}" dt="2024-06-27T20:27:41.076" v="782" actId="1076"/>
          <ac:spMkLst>
            <pc:docMk/>
            <pc:sldMk cId="3115998588" sldId="290"/>
            <ac:spMk id="4" creationId="{9EDCED80-8FDD-2FD8-9E1B-9DF9B36DBF68}"/>
          </ac:spMkLst>
        </pc:spChg>
        <pc:spChg chg="add mod">
          <ac:chgData name="Carlos Alvarez H." userId="b51ed81b6170e6e1" providerId="LiveId" clId="{2F805E7E-475D-4718-A4FD-AE8E72FAD105}" dt="2024-06-27T20:27:41.076" v="782" actId="1076"/>
          <ac:spMkLst>
            <pc:docMk/>
            <pc:sldMk cId="3115998588" sldId="290"/>
            <ac:spMk id="5" creationId="{39252207-9B44-C12E-6910-AAF89FDA99EF}"/>
          </ac:spMkLst>
        </pc:spChg>
        <pc:spChg chg="add mod">
          <ac:chgData name="Carlos Alvarez H." userId="b51ed81b6170e6e1" providerId="LiveId" clId="{2F805E7E-475D-4718-A4FD-AE8E72FAD105}" dt="2024-06-27T20:27:41.076" v="782" actId="1076"/>
          <ac:spMkLst>
            <pc:docMk/>
            <pc:sldMk cId="3115998588" sldId="290"/>
            <ac:spMk id="6" creationId="{F38BC7D9-C64E-9C8D-ABDD-21C97C1706AE}"/>
          </ac:spMkLst>
        </pc:spChg>
        <pc:spChg chg="add mod">
          <ac:chgData name="Carlos Alvarez H." userId="b51ed81b6170e6e1" providerId="LiveId" clId="{2F805E7E-475D-4718-A4FD-AE8E72FAD105}" dt="2024-06-27T20:27:41.076" v="782" actId="1076"/>
          <ac:spMkLst>
            <pc:docMk/>
            <pc:sldMk cId="3115998588" sldId="290"/>
            <ac:spMk id="7" creationId="{85EA2240-387C-803B-0219-9868D1AAC2DE}"/>
          </ac:spMkLst>
        </pc:spChg>
        <pc:spChg chg="add mod">
          <ac:chgData name="Carlos Alvarez H." userId="b51ed81b6170e6e1" providerId="LiveId" clId="{2F805E7E-475D-4718-A4FD-AE8E72FAD105}" dt="2024-06-27T20:27:41.076" v="782" actId="1076"/>
          <ac:spMkLst>
            <pc:docMk/>
            <pc:sldMk cId="3115998588" sldId="290"/>
            <ac:spMk id="8" creationId="{DBBC026F-1881-6BAB-CC27-09907E812B4C}"/>
          </ac:spMkLst>
        </pc:spChg>
        <pc:spChg chg="add mod">
          <ac:chgData name="Carlos Alvarez H." userId="b51ed81b6170e6e1" providerId="LiveId" clId="{2F805E7E-475D-4718-A4FD-AE8E72FAD105}" dt="2024-06-27T20:27:41.076" v="782" actId="1076"/>
          <ac:spMkLst>
            <pc:docMk/>
            <pc:sldMk cId="3115998588" sldId="290"/>
            <ac:spMk id="9" creationId="{C28527B4-E231-8FC9-268C-3072DB584EAD}"/>
          </ac:spMkLst>
        </pc:spChg>
        <pc:spChg chg="add mod">
          <ac:chgData name="Carlos Alvarez H." userId="b51ed81b6170e6e1" providerId="LiveId" clId="{2F805E7E-475D-4718-A4FD-AE8E72FAD105}" dt="2024-06-27T20:29:31.895" v="950" actId="1076"/>
          <ac:spMkLst>
            <pc:docMk/>
            <pc:sldMk cId="3115998588" sldId="290"/>
            <ac:spMk id="10" creationId="{54211666-97B7-0FDB-2AC5-BF0F8FE3F189}"/>
          </ac:spMkLst>
        </pc:spChg>
      </pc:sldChg>
      <pc:sldChg chg="addSp delSp modSp add del mod ord">
        <pc:chgData name="Carlos Alvarez H." userId="b51ed81b6170e6e1" providerId="LiveId" clId="{2F805E7E-475D-4718-A4FD-AE8E72FAD105}" dt="2024-06-27T20:34:48.705" v="965" actId="47"/>
        <pc:sldMkLst>
          <pc:docMk/>
          <pc:sldMk cId="1646536521" sldId="291"/>
        </pc:sldMkLst>
        <pc:spChg chg="mod">
          <ac:chgData name="Carlos Alvarez H." userId="b51ed81b6170e6e1" providerId="LiveId" clId="{2F805E7E-475D-4718-A4FD-AE8E72FAD105}" dt="2024-06-27T20:31:21.349" v="963" actId="27636"/>
          <ac:spMkLst>
            <pc:docMk/>
            <pc:sldMk cId="1646536521" sldId="291"/>
            <ac:spMk id="2" creationId="{74B3C436-20F2-F64F-32FD-D0D2FA8E9048}"/>
          </ac:spMkLst>
        </pc:spChg>
        <pc:spChg chg="add del mod">
          <ac:chgData name="Carlos Alvarez H." userId="b51ed81b6170e6e1" providerId="LiveId" clId="{2F805E7E-475D-4718-A4FD-AE8E72FAD105}" dt="2024-06-27T20:30:54.429" v="957" actId="478"/>
          <ac:spMkLst>
            <pc:docMk/>
            <pc:sldMk cId="1646536521" sldId="291"/>
            <ac:spMk id="4" creationId="{82D529E8-39A8-C9F1-E765-3C3077812B6B}"/>
          </ac:spMkLst>
        </pc:spChg>
        <pc:spChg chg="add mod">
          <ac:chgData name="Carlos Alvarez H." userId="b51ed81b6170e6e1" providerId="LiveId" clId="{2F805E7E-475D-4718-A4FD-AE8E72FAD105}" dt="2024-06-27T20:31:04.105" v="958"/>
          <ac:spMkLst>
            <pc:docMk/>
            <pc:sldMk cId="1646536521" sldId="291"/>
            <ac:spMk id="6" creationId="{0B2DF43B-3E0F-E6DD-C740-1B9B91DAF0E7}"/>
          </ac:spMkLst>
        </pc:spChg>
        <pc:spChg chg="add mod">
          <ac:chgData name="Carlos Alvarez H." userId="b51ed81b6170e6e1" providerId="LiveId" clId="{2F805E7E-475D-4718-A4FD-AE8E72FAD105}" dt="2024-06-27T20:31:04.105" v="958"/>
          <ac:spMkLst>
            <pc:docMk/>
            <pc:sldMk cId="1646536521" sldId="291"/>
            <ac:spMk id="7" creationId="{8F7CA5F5-86FE-F700-2184-4A480BC897A5}"/>
          </ac:spMkLst>
        </pc:spChg>
        <pc:spChg chg="add mod">
          <ac:chgData name="Carlos Alvarez H." userId="b51ed81b6170e6e1" providerId="LiveId" clId="{2F805E7E-475D-4718-A4FD-AE8E72FAD105}" dt="2024-06-27T20:31:04.105" v="958"/>
          <ac:spMkLst>
            <pc:docMk/>
            <pc:sldMk cId="1646536521" sldId="291"/>
            <ac:spMk id="8" creationId="{4DAB21BA-E3F3-DC04-7D3A-55C0694A2588}"/>
          </ac:spMkLst>
        </pc:spChg>
        <pc:spChg chg="add mod">
          <ac:chgData name="Carlos Alvarez H." userId="b51ed81b6170e6e1" providerId="LiveId" clId="{2F805E7E-475D-4718-A4FD-AE8E72FAD105}" dt="2024-06-27T20:31:04.105" v="958"/>
          <ac:spMkLst>
            <pc:docMk/>
            <pc:sldMk cId="1646536521" sldId="291"/>
            <ac:spMk id="10" creationId="{363D4A88-C785-1F22-4060-2E321F4575FE}"/>
          </ac:spMkLst>
        </pc:spChg>
        <pc:spChg chg="add mod">
          <ac:chgData name="Carlos Alvarez H." userId="b51ed81b6170e6e1" providerId="LiveId" clId="{2F805E7E-475D-4718-A4FD-AE8E72FAD105}" dt="2024-06-27T20:31:04.105" v="958"/>
          <ac:spMkLst>
            <pc:docMk/>
            <pc:sldMk cId="1646536521" sldId="291"/>
            <ac:spMk id="12" creationId="{A42D3AB3-127A-5179-3BDE-2DA22B62AD4B}"/>
          </ac:spMkLst>
        </pc:spChg>
        <pc:spChg chg="add mod">
          <ac:chgData name="Carlos Alvarez H." userId="b51ed81b6170e6e1" providerId="LiveId" clId="{2F805E7E-475D-4718-A4FD-AE8E72FAD105}" dt="2024-06-27T20:31:04.105" v="958"/>
          <ac:spMkLst>
            <pc:docMk/>
            <pc:sldMk cId="1646536521" sldId="291"/>
            <ac:spMk id="14" creationId="{5592407B-C901-B7AA-148B-6934BE6A3F73}"/>
          </ac:spMkLst>
        </pc:spChg>
        <pc:spChg chg="add mod">
          <ac:chgData name="Carlos Alvarez H." userId="b51ed81b6170e6e1" providerId="LiveId" clId="{2F805E7E-475D-4718-A4FD-AE8E72FAD105}" dt="2024-06-27T20:31:04.105" v="958"/>
          <ac:spMkLst>
            <pc:docMk/>
            <pc:sldMk cId="1646536521" sldId="291"/>
            <ac:spMk id="16" creationId="{787DD178-AFA1-7198-A492-B55CD6DED921}"/>
          </ac:spMkLst>
        </pc:spChg>
        <pc:graphicFrameChg chg="del">
          <ac:chgData name="Carlos Alvarez H." userId="b51ed81b6170e6e1" providerId="LiveId" clId="{2F805E7E-475D-4718-A4FD-AE8E72FAD105}" dt="2024-06-27T20:30:51.693" v="956" actId="478"/>
          <ac:graphicFrameMkLst>
            <pc:docMk/>
            <pc:sldMk cId="1646536521" sldId="291"/>
            <ac:graphicFrameMk id="5" creationId="{63FAD7A2-7468-D72A-E244-E77B90477BD5}"/>
          </ac:graphicFrameMkLst>
        </pc:graphicFrameChg>
      </pc:sldChg>
      <pc:sldChg chg="addSp delSp modSp add mod">
        <pc:chgData name="Carlos Alvarez H." userId="b51ed81b6170e6e1" providerId="LiveId" clId="{2F805E7E-475D-4718-A4FD-AE8E72FAD105}" dt="2024-06-27T21:05:40.323" v="1327" actId="14100"/>
        <pc:sldMkLst>
          <pc:docMk/>
          <pc:sldMk cId="1987930084" sldId="292"/>
        </pc:sldMkLst>
        <pc:spChg chg="mod">
          <ac:chgData name="Carlos Alvarez H." userId="b51ed81b6170e6e1" providerId="LiveId" clId="{2F805E7E-475D-4718-A4FD-AE8E72FAD105}" dt="2024-06-27T20:35:18.464" v="999" actId="6549"/>
          <ac:spMkLst>
            <pc:docMk/>
            <pc:sldMk cId="1987930084" sldId="292"/>
            <ac:spMk id="2" creationId="{74B3C436-20F2-F64F-32FD-D0D2FA8E9048}"/>
          </ac:spMkLst>
        </pc:spChg>
        <pc:spChg chg="add del mod">
          <ac:chgData name="Carlos Alvarez H." userId="b51ed81b6170e6e1" providerId="LiveId" clId="{2F805E7E-475D-4718-A4FD-AE8E72FAD105}" dt="2024-06-27T20:59:49.963" v="1238" actId="478"/>
          <ac:spMkLst>
            <pc:docMk/>
            <pc:sldMk cId="1987930084" sldId="292"/>
            <ac:spMk id="3" creationId="{D625BAD3-D93B-557E-5368-CE96F82958EC}"/>
          </ac:spMkLst>
        </pc:spChg>
        <pc:spChg chg="add 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4" creationId="{FF48B7D6-B8E5-C907-A616-FB52904DA5A7}"/>
          </ac:spMkLst>
        </pc:spChg>
        <pc:spChg chg="add 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5" creationId="{6ED74408-13AC-DAB8-4107-126804484760}"/>
          </ac:spMkLst>
        </pc:spChg>
        <pc:spChg chg="del">
          <ac:chgData name="Carlos Alvarez H." userId="b51ed81b6170e6e1" providerId="LiveId" clId="{2F805E7E-475D-4718-A4FD-AE8E72FAD105}" dt="2024-06-27T20:36:09.257" v="1063" actId="478"/>
          <ac:spMkLst>
            <pc:docMk/>
            <pc:sldMk cId="1987930084" sldId="292"/>
            <ac:spMk id="6" creationId="{0B2DF43B-3E0F-E6DD-C740-1B9B91DAF0E7}"/>
          </ac:spMkLst>
        </pc:spChg>
        <pc:spChg chg="del mod">
          <ac:chgData name="Carlos Alvarez H." userId="b51ed81b6170e6e1" providerId="LiveId" clId="{2F805E7E-475D-4718-A4FD-AE8E72FAD105}" dt="2024-06-27T20:59:41.067" v="1236" actId="478"/>
          <ac:spMkLst>
            <pc:docMk/>
            <pc:sldMk cId="1987930084" sldId="292"/>
            <ac:spMk id="7" creationId="{8F7CA5F5-86FE-F700-2184-4A480BC897A5}"/>
          </ac:spMkLst>
        </pc:spChg>
        <pc:spChg chg="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8" creationId="{4DAB21BA-E3F3-DC04-7D3A-55C0694A2588}"/>
          </ac:spMkLst>
        </pc:spChg>
        <pc:spChg chg="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10" creationId="{363D4A88-C785-1F22-4060-2E321F4575FE}"/>
          </ac:spMkLst>
        </pc:spChg>
        <pc:spChg chg="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12" creationId="{A42D3AB3-127A-5179-3BDE-2DA22B62AD4B}"/>
          </ac:spMkLst>
        </pc:spChg>
        <pc:spChg chg="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14" creationId="{5592407B-C901-B7AA-148B-6934BE6A3F73}"/>
          </ac:spMkLst>
        </pc:spChg>
        <pc:spChg chg="mod">
          <ac:chgData name="Carlos Alvarez H." userId="b51ed81b6170e6e1" providerId="LiveId" clId="{2F805E7E-475D-4718-A4FD-AE8E72FAD105}" dt="2024-06-27T21:05:40.323" v="1327" actId="14100"/>
          <ac:spMkLst>
            <pc:docMk/>
            <pc:sldMk cId="1987930084" sldId="292"/>
            <ac:spMk id="16" creationId="{787DD178-AFA1-7198-A492-B55CD6DED921}"/>
          </ac:spMkLst>
        </pc:spChg>
        <pc:spChg chg="add 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17" creationId="{5298B414-4FD9-18B6-9D12-9D1FEBBAC3E0}"/>
          </ac:spMkLst>
        </pc:spChg>
        <pc:spChg chg="add 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18" creationId="{1A1669AA-0AEF-C43F-8162-D0E3FBA7E06D}"/>
          </ac:spMkLst>
        </pc:spChg>
        <pc:spChg chg="add 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26" creationId="{72F97490-7969-B575-D2AE-0020C08AC177}"/>
          </ac:spMkLst>
        </pc:spChg>
        <pc:spChg chg="add mod">
          <ac:chgData name="Carlos Alvarez H." userId="b51ed81b6170e6e1" providerId="LiveId" clId="{2F805E7E-475D-4718-A4FD-AE8E72FAD105}" dt="2024-06-27T21:05:33.459" v="1325" actId="1076"/>
          <ac:spMkLst>
            <pc:docMk/>
            <pc:sldMk cId="1987930084" sldId="292"/>
            <ac:spMk id="52" creationId="{75D7FCBB-B3B4-3C00-E52C-909D25F2AF4C}"/>
          </ac:spMkLst>
        </pc:sp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20" creationId="{2125AE66-CBE9-6031-52EA-FBE6478891B8}"/>
          </ac:cxnSpMkLst>
        </pc:cxn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22" creationId="{DA71800F-E0B8-22B3-3A63-2079656C71C6}"/>
          </ac:cxnSpMkLst>
        </pc:cxn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24" creationId="{07E42E7D-14AC-3BBA-2B13-A60829D7C00E}"/>
          </ac:cxnSpMkLst>
        </pc:cxn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28" creationId="{C16C8E18-848F-130F-243A-B2002A6AE0E8}"/>
          </ac:cxnSpMkLst>
        </pc:cxn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30" creationId="{2A188993-1055-2C71-CD61-E117AB9208A1}"/>
          </ac:cxnSpMkLst>
        </pc:cxnChg>
        <pc:cxnChg chg="add del">
          <ac:chgData name="Carlos Alvarez H." userId="b51ed81b6170e6e1" providerId="LiveId" clId="{2F805E7E-475D-4718-A4FD-AE8E72FAD105}" dt="2024-06-27T20:58:58.811" v="1225" actId="478"/>
          <ac:cxnSpMkLst>
            <pc:docMk/>
            <pc:sldMk cId="1987930084" sldId="292"/>
            <ac:cxnSpMk id="37" creationId="{44A7213A-5EB3-51AF-0A8E-B97F049AF94B}"/>
          </ac:cxnSpMkLst>
        </pc:cxnChg>
        <pc:cxnChg chg="add del mod">
          <ac:chgData name="Carlos Alvarez H." userId="b51ed81b6170e6e1" providerId="LiveId" clId="{2F805E7E-475D-4718-A4FD-AE8E72FAD105}" dt="2024-06-27T20:59:51.504" v="1239" actId="478"/>
          <ac:cxnSpMkLst>
            <pc:docMk/>
            <pc:sldMk cId="1987930084" sldId="292"/>
            <ac:cxnSpMk id="39" creationId="{B89489A9-E73C-EF65-B60A-2637D9F5449F}"/>
          </ac:cxnSpMkLst>
        </pc:cxnChg>
        <pc:cxnChg chg="add del mod">
          <ac:chgData name="Carlos Alvarez H." userId="b51ed81b6170e6e1" providerId="LiveId" clId="{2F805E7E-475D-4718-A4FD-AE8E72FAD105}" dt="2024-06-27T20:59:42.127" v="1237" actId="478"/>
          <ac:cxnSpMkLst>
            <pc:docMk/>
            <pc:sldMk cId="1987930084" sldId="292"/>
            <ac:cxnSpMk id="41" creationId="{894B2DEE-DF46-B3A9-0BEA-A61AF68F2D80}"/>
          </ac:cxnSpMkLst>
        </pc:cxnChg>
        <pc:cxnChg chg="add del mod">
          <ac:chgData name="Carlos Alvarez H." userId="b51ed81b6170e6e1" providerId="LiveId" clId="{2F805E7E-475D-4718-A4FD-AE8E72FAD105}" dt="2024-06-27T21:00:14.883" v="1242" actId="478"/>
          <ac:cxnSpMkLst>
            <pc:docMk/>
            <pc:sldMk cId="1987930084" sldId="292"/>
            <ac:cxnSpMk id="43" creationId="{4C199E26-D52B-FF6B-A705-4A288BD5ED9D}"/>
          </ac:cxnSpMkLst>
        </pc:cxn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45" creationId="{28E6743E-2E81-15AF-AEED-93C7DFB162E6}"/>
          </ac:cxnSpMkLst>
        </pc:cxn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47" creationId="{96CABEA0-5E76-2870-CECE-1D23166D85DE}"/>
          </ac:cxnSpMkLst>
        </pc:cxn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49" creationId="{579586AD-ECD2-210A-1AA9-5ABC2C8249EB}"/>
          </ac:cxnSpMkLst>
        </pc:cxn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51" creationId="{1355F352-A66F-F66A-F5EC-02918DAED0D3}"/>
          </ac:cxnSpMkLst>
        </pc:cxnChg>
        <pc:cxnChg chg="add mod">
          <ac:chgData name="Carlos Alvarez H." userId="b51ed81b6170e6e1" providerId="LiveId" clId="{2F805E7E-475D-4718-A4FD-AE8E72FAD105}" dt="2024-06-27T21:05:33.459" v="1325" actId="1076"/>
          <ac:cxnSpMkLst>
            <pc:docMk/>
            <pc:sldMk cId="1987930084" sldId="292"/>
            <ac:cxnSpMk id="54" creationId="{D489ACC6-C3DD-7492-B2EA-62A664815500}"/>
          </ac:cxnSpMkLst>
        </pc:cxnChg>
      </pc:sldChg>
      <pc:sldChg chg="addSp delSp modSp add mod addAnim delAnim modAnim">
        <pc:chgData name="Carlos Alvarez H." userId="b51ed81b6170e6e1" providerId="LiveId" clId="{2F805E7E-475D-4718-A4FD-AE8E72FAD105}" dt="2024-06-30T21:51:25.907" v="2250" actId="20577"/>
        <pc:sldMkLst>
          <pc:docMk/>
          <pc:sldMk cId="832264685" sldId="293"/>
        </pc:sldMkLst>
        <pc:spChg chg="mod">
          <ac:chgData name="Carlos Alvarez H." userId="b51ed81b6170e6e1" providerId="LiveId" clId="{2F805E7E-475D-4718-A4FD-AE8E72FAD105}" dt="2024-06-29T00:34:59.377" v="1500" actId="208"/>
          <ac:spMkLst>
            <pc:docMk/>
            <pc:sldMk cId="832264685" sldId="293"/>
            <ac:spMk id="4" creationId="{3D993DB0-89E7-4D82-1388-12F37906B8E4}"/>
          </ac:spMkLst>
        </pc:spChg>
        <pc:spChg chg="mod">
          <ac:chgData name="Carlos Alvarez H." userId="b51ed81b6170e6e1" providerId="LiveId" clId="{2F805E7E-475D-4718-A4FD-AE8E72FAD105}" dt="2024-06-29T00:40:05.105" v="1914" actId="1036"/>
          <ac:spMkLst>
            <pc:docMk/>
            <pc:sldMk cId="832264685" sldId="293"/>
            <ac:spMk id="5" creationId="{14F1A914-B976-C02B-58EB-132929172A92}"/>
          </ac:spMkLst>
        </pc:spChg>
        <pc:spChg chg="mod">
          <ac:chgData name="Carlos Alvarez H." userId="b51ed81b6170e6e1" providerId="LiveId" clId="{2F805E7E-475D-4718-A4FD-AE8E72FAD105}" dt="2024-06-29T00:34:38.390" v="1498" actId="207"/>
          <ac:spMkLst>
            <pc:docMk/>
            <pc:sldMk cId="832264685" sldId="293"/>
            <ac:spMk id="6" creationId="{2E2C963B-C679-04F0-A9CD-62AC4C80BC7D}"/>
          </ac:spMkLst>
        </pc:spChg>
        <pc:spChg chg="add mod">
          <ac:chgData name="Carlos Alvarez H." userId="b51ed81b6170e6e1" providerId="LiveId" clId="{2F805E7E-475D-4718-A4FD-AE8E72FAD105}" dt="2024-06-29T00:40:35.441" v="1916" actId="207"/>
          <ac:spMkLst>
            <pc:docMk/>
            <pc:sldMk cId="832264685" sldId="293"/>
            <ac:spMk id="7" creationId="{840C0AA2-D003-7201-01AD-A7D9F8E52019}"/>
          </ac:spMkLst>
        </pc:spChg>
        <pc:spChg chg="add mod">
          <ac:chgData name="Carlos Alvarez H." userId="b51ed81b6170e6e1" providerId="LiveId" clId="{2F805E7E-475D-4718-A4FD-AE8E72FAD105}" dt="2024-06-29T00:40:17.238" v="1915" actId="693"/>
          <ac:spMkLst>
            <pc:docMk/>
            <pc:sldMk cId="832264685" sldId="293"/>
            <ac:spMk id="8" creationId="{17FF63FC-12BB-3596-5E1F-68B1CDFB4999}"/>
          </ac:spMkLst>
        </pc:spChg>
        <pc:spChg chg="del mod">
          <ac:chgData name="Carlos Alvarez H." userId="b51ed81b6170e6e1" providerId="LiveId" clId="{2F805E7E-475D-4718-A4FD-AE8E72FAD105}" dt="2024-06-29T00:39:13.064" v="1895" actId="478"/>
          <ac:spMkLst>
            <pc:docMk/>
            <pc:sldMk cId="832264685" sldId="293"/>
            <ac:spMk id="10" creationId="{07DC8CFF-E33C-BCC7-E2BD-232EB69FDC80}"/>
          </ac:spMkLst>
        </pc:spChg>
        <pc:spChg chg="add mod">
          <ac:chgData name="Carlos Alvarez H." userId="b51ed81b6170e6e1" providerId="LiveId" clId="{2F805E7E-475D-4718-A4FD-AE8E72FAD105}" dt="2024-06-30T21:51:25.907" v="2250" actId="20577"/>
          <ac:spMkLst>
            <pc:docMk/>
            <pc:sldMk cId="832264685" sldId="293"/>
            <ac:spMk id="11" creationId="{62969DA9-9FE0-D8B6-AFE4-9A7941579F80}"/>
          </ac:spMkLst>
        </pc:spChg>
        <pc:spChg chg="add del mod">
          <ac:chgData name="Carlos Alvarez H." userId="b51ed81b6170e6e1" providerId="LiveId" clId="{2F805E7E-475D-4718-A4FD-AE8E72FAD105}" dt="2024-06-29T00:41:33.990" v="1925" actId="478"/>
          <ac:spMkLst>
            <pc:docMk/>
            <pc:sldMk cId="832264685" sldId="293"/>
            <ac:spMk id="24" creationId="{31013774-5F10-0F75-0341-CE01D1E6534C}"/>
          </ac:spMkLst>
        </pc:spChg>
        <pc:spChg chg="add del">
          <ac:chgData name="Carlos Alvarez H." userId="b51ed81b6170e6e1" providerId="LiveId" clId="{2F805E7E-475D-4718-A4FD-AE8E72FAD105}" dt="2024-06-29T00:32:08.165" v="1331" actId="478"/>
          <ac:spMkLst>
            <pc:docMk/>
            <pc:sldMk cId="832264685" sldId="293"/>
            <ac:spMk id="25" creationId="{B4BBE3C3-91B2-05A2-D41A-BC18924AFB6C}"/>
          </ac:spMkLst>
        </pc:spChg>
        <pc:spChg chg="add del">
          <ac:chgData name="Carlos Alvarez H." userId="b51ed81b6170e6e1" providerId="LiveId" clId="{2F805E7E-475D-4718-A4FD-AE8E72FAD105}" dt="2024-06-29T00:32:08.165" v="1331" actId="478"/>
          <ac:spMkLst>
            <pc:docMk/>
            <pc:sldMk cId="832264685" sldId="293"/>
            <ac:spMk id="26" creationId="{5A251760-7617-FBCC-11BA-16FD4579896B}"/>
          </ac:spMkLst>
        </pc:spChg>
        <pc:spChg chg="add del">
          <ac:chgData name="Carlos Alvarez H." userId="b51ed81b6170e6e1" providerId="LiveId" clId="{2F805E7E-475D-4718-A4FD-AE8E72FAD105}" dt="2024-06-29T00:32:08.165" v="1331" actId="478"/>
          <ac:spMkLst>
            <pc:docMk/>
            <pc:sldMk cId="832264685" sldId="293"/>
            <ac:spMk id="27" creationId="{02DCBC23-C0E9-A610-C489-EDFF5E4A8C2C}"/>
          </ac:spMkLst>
        </pc:spChg>
        <pc:spChg chg="del">
          <ac:chgData name="Carlos Alvarez H." userId="b51ed81b6170e6e1" providerId="LiveId" clId="{2F805E7E-475D-4718-A4FD-AE8E72FAD105}" dt="2024-06-29T00:46:41.996" v="2140" actId="478"/>
          <ac:spMkLst>
            <pc:docMk/>
            <pc:sldMk cId="832264685" sldId="293"/>
            <ac:spMk id="28" creationId="{928B0ACA-4B0E-E8D7-82EA-0DD01628FCD0}"/>
          </ac:spMkLst>
        </pc:spChg>
        <pc:spChg chg="add mod">
          <ac:chgData name="Carlos Alvarez H." userId="b51ed81b6170e6e1" providerId="LiveId" clId="{2F805E7E-475D-4718-A4FD-AE8E72FAD105}" dt="2024-06-29T00:44:03.151" v="1955" actId="208"/>
          <ac:spMkLst>
            <pc:docMk/>
            <pc:sldMk cId="832264685" sldId="293"/>
            <ac:spMk id="29" creationId="{83ADFB4F-EB7C-EFB1-3F12-6B46D20BE663}"/>
          </ac:spMkLst>
        </pc:spChg>
        <pc:spChg chg="mod">
          <ac:chgData name="Carlos Alvarez H." userId="b51ed81b6170e6e1" providerId="LiveId" clId="{2F805E7E-475D-4718-A4FD-AE8E72FAD105}" dt="2024-06-29T00:46:32.889" v="2139" actId="693"/>
          <ac:spMkLst>
            <pc:docMk/>
            <pc:sldMk cId="832264685" sldId="293"/>
            <ac:spMk id="30" creationId="{3ACCC2B0-82A2-23F9-8D8F-BA84EFD09589}"/>
          </ac:spMkLst>
        </pc:spChg>
        <pc:spChg chg="add mod">
          <ac:chgData name="Carlos Alvarez H." userId="b51ed81b6170e6e1" providerId="LiveId" clId="{2F805E7E-475D-4718-A4FD-AE8E72FAD105}" dt="2024-06-29T00:44:03.151" v="1955" actId="208"/>
          <ac:spMkLst>
            <pc:docMk/>
            <pc:sldMk cId="832264685" sldId="293"/>
            <ac:spMk id="31" creationId="{2FBDA2F1-9E89-A5D2-3BA6-27B17943A521}"/>
          </ac:spMkLst>
        </pc:spChg>
        <pc:spChg chg="add del mod">
          <ac:chgData name="Carlos Alvarez H." userId="b51ed81b6170e6e1" providerId="LiveId" clId="{2F805E7E-475D-4718-A4FD-AE8E72FAD105}" dt="2024-06-29T00:48:22.082" v="2142" actId="478"/>
          <ac:spMkLst>
            <pc:docMk/>
            <pc:sldMk cId="832264685" sldId="293"/>
            <ac:spMk id="33" creationId="{E78D646D-8D07-0217-F4C4-C6B397C8ED4C}"/>
          </ac:spMkLst>
        </pc:spChg>
        <pc:spChg chg="del">
          <ac:chgData name="Carlos Alvarez H." userId="b51ed81b6170e6e1" providerId="LiveId" clId="{2F805E7E-475D-4718-A4FD-AE8E72FAD105}" dt="2024-06-29T00:32:22.890" v="1334" actId="478"/>
          <ac:spMkLst>
            <pc:docMk/>
            <pc:sldMk cId="832264685" sldId="293"/>
            <ac:spMk id="53" creationId="{22826ADA-4396-3E63-0B7A-11D4F58C83CE}"/>
          </ac:spMkLst>
        </pc:spChg>
        <pc:spChg chg="del">
          <ac:chgData name="Carlos Alvarez H." userId="b51ed81b6170e6e1" providerId="LiveId" clId="{2F805E7E-475D-4718-A4FD-AE8E72FAD105}" dt="2024-06-29T00:32:22.890" v="1334" actId="478"/>
          <ac:spMkLst>
            <pc:docMk/>
            <pc:sldMk cId="832264685" sldId="293"/>
            <ac:spMk id="54" creationId="{547BD7C0-5C46-9B75-E030-8A6769AE6EA5}"/>
          </ac:spMkLst>
        </pc:spChg>
        <pc:spChg chg="del">
          <ac:chgData name="Carlos Alvarez H." userId="b51ed81b6170e6e1" providerId="LiveId" clId="{2F805E7E-475D-4718-A4FD-AE8E72FAD105}" dt="2024-06-29T00:32:22.890" v="1334" actId="478"/>
          <ac:spMkLst>
            <pc:docMk/>
            <pc:sldMk cId="832264685" sldId="293"/>
            <ac:spMk id="55" creationId="{48A7A813-436C-268B-4A60-338DECC7E008}"/>
          </ac:spMkLst>
        </pc:spChg>
        <pc:spChg chg="del">
          <ac:chgData name="Carlos Alvarez H." userId="b51ed81b6170e6e1" providerId="LiveId" clId="{2F805E7E-475D-4718-A4FD-AE8E72FAD105}" dt="2024-06-29T00:44:11.746" v="1956" actId="478"/>
          <ac:spMkLst>
            <pc:docMk/>
            <pc:sldMk cId="832264685" sldId="293"/>
            <ac:spMk id="66" creationId="{C9DDDDCA-D6BE-A585-CA37-268EBAC12BA6}"/>
          </ac:spMkLst>
        </pc:spChg>
        <pc:spChg chg="del">
          <ac:chgData name="Carlos Alvarez H." userId="b51ed81b6170e6e1" providerId="LiveId" clId="{2F805E7E-475D-4718-A4FD-AE8E72FAD105}" dt="2024-06-29T00:32:26.196" v="1335" actId="478"/>
          <ac:spMkLst>
            <pc:docMk/>
            <pc:sldMk cId="832264685" sldId="293"/>
            <ac:spMk id="67" creationId="{C78DCDA0-4EC3-1D90-2865-302AF53BC75D}"/>
          </ac:spMkLst>
        </pc:spChg>
        <pc:spChg chg="del">
          <ac:chgData name="Carlos Alvarez H." userId="b51ed81b6170e6e1" providerId="LiveId" clId="{2F805E7E-475D-4718-A4FD-AE8E72FAD105}" dt="2024-06-29T00:32:22.890" v="1334" actId="478"/>
          <ac:spMkLst>
            <pc:docMk/>
            <pc:sldMk cId="832264685" sldId="293"/>
            <ac:spMk id="68" creationId="{32144E93-E504-573C-1E9F-F884E46E2310}"/>
          </ac:spMkLst>
        </pc:spChg>
        <pc:spChg chg="del">
          <ac:chgData name="Carlos Alvarez H." userId="b51ed81b6170e6e1" providerId="LiveId" clId="{2F805E7E-475D-4718-A4FD-AE8E72FAD105}" dt="2024-06-29T00:44:11.746" v="1956" actId="478"/>
          <ac:spMkLst>
            <pc:docMk/>
            <pc:sldMk cId="832264685" sldId="293"/>
            <ac:spMk id="69" creationId="{1E9D8E24-0ABA-F1EC-71A5-2D3AB63E40DD}"/>
          </ac:spMkLst>
        </pc:spChg>
        <pc:cxnChg chg="mod">
          <ac:chgData name="Carlos Alvarez H." userId="b51ed81b6170e6e1" providerId="LiveId" clId="{2F805E7E-475D-4718-A4FD-AE8E72FAD105}" dt="2024-06-30T21:51:12.552" v="2245" actId="20577"/>
          <ac:cxnSpMkLst>
            <pc:docMk/>
            <pc:sldMk cId="832264685" sldId="293"/>
            <ac:cxnSpMk id="12" creationId="{3135D44B-B1C9-5E28-5DC2-C09315FEEC72}"/>
          </ac:cxnSpMkLst>
        </pc:cxnChg>
        <pc:cxnChg chg="del mod">
          <ac:chgData name="Carlos Alvarez H." userId="b51ed81b6170e6e1" providerId="LiveId" clId="{2F805E7E-475D-4718-A4FD-AE8E72FAD105}" dt="2024-06-29T00:32:12.434" v="1333" actId="478"/>
          <ac:cxnSpMkLst>
            <pc:docMk/>
            <pc:sldMk cId="832264685" sldId="293"/>
            <ac:cxnSpMk id="14" creationId="{B2677089-5E18-3D1E-997A-01DDF8CD7ABD}"/>
          </ac:cxnSpMkLst>
        </pc:cxnChg>
        <pc:cxnChg chg="add mod">
          <ac:chgData name="Carlos Alvarez H." userId="b51ed81b6170e6e1" providerId="LiveId" clId="{2F805E7E-475D-4718-A4FD-AE8E72FAD105}" dt="2024-06-29T00:46:23.825" v="2138" actId="14100"/>
          <ac:cxnSpMkLst>
            <pc:docMk/>
            <pc:sldMk cId="832264685" sldId="293"/>
            <ac:cxnSpMk id="21" creationId="{0ACFAB0B-B3AD-BEBC-D028-D61C83A1A6BD}"/>
          </ac:cxnSpMkLst>
        </pc:cxnChg>
        <pc:cxnChg chg="add del mod">
          <ac:chgData name="Carlos Alvarez H." userId="b51ed81b6170e6e1" providerId="LiveId" clId="{2F805E7E-475D-4718-A4FD-AE8E72FAD105}" dt="2024-06-29T00:32:08.165" v="1331" actId="478"/>
          <ac:cxnSpMkLst>
            <pc:docMk/>
            <pc:sldMk cId="832264685" sldId="293"/>
            <ac:cxnSpMk id="32" creationId="{04C49620-2CC4-0E37-890A-9611CC570136}"/>
          </ac:cxnSpMkLst>
        </pc:cxnChg>
        <pc:cxnChg chg="add del mod">
          <ac:chgData name="Carlos Alvarez H." userId="b51ed81b6170e6e1" providerId="LiveId" clId="{2F805E7E-475D-4718-A4FD-AE8E72FAD105}" dt="2024-06-29T00:32:08.165" v="1331" actId="478"/>
          <ac:cxnSpMkLst>
            <pc:docMk/>
            <pc:sldMk cId="832264685" sldId="293"/>
            <ac:cxnSpMk id="35" creationId="{3F896F8B-23E6-BA07-4718-E77AAED7C6F6}"/>
          </ac:cxnSpMkLst>
        </pc:cxnChg>
        <pc:cxnChg chg="add del mod">
          <ac:chgData name="Carlos Alvarez H." userId="b51ed81b6170e6e1" providerId="LiveId" clId="{2F805E7E-475D-4718-A4FD-AE8E72FAD105}" dt="2024-06-29T00:32:08.165" v="1331" actId="478"/>
          <ac:cxnSpMkLst>
            <pc:docMk/>
            <pc:sldMk cId="832264685" sldId="293"/>
            <ac:cxnSpMk id="37" creationId="{CD3C6EDF-813D-B86F-E874-71FC0EE4CF4B}"/>
          </ac:cxnSpMkLst>
        </pc:cxnChg>
        <pc:cxnChg chg="add del mod">
          <ac:chgData name="Carlos Alvarez H." userId="b51ed81b6170e6e1" providerId="LiveId" clId="{2F805E7E-475D-4718-A4FD-AE8E72FAD105}" dt="2024-06-29T00:46:23.825" v="2138" actId="14100"/>
          <ac:cxnSpMkLst>
            <pc:docMk/>
            <pc:sldMk cId="832264685" sldId="293"/>
            <ac:cxnSpMk id="39" creationId="{2478A73E-78FF-4F1C-07A1-18B530605CEF}"/>
          </ac:cxnSpMkLst>
        </pc:cxnChg>
        <pc:cxnChg chg="add del mod">
          <ac:chgData name="Carlos Alvarez H." userId="b51ed81b6170e6e1" providerId="LiveId" clId="{2F805E7E-475D-4718-A4FD-AE8E72FAD105}" dt="2024-06-29T00:48:19.800" v="2141" actId="478"/>
          <ac:cxnSpMkLst>
            <pc:docMk/>
            <pc:sldMk cId="832264685" sldId="293"/>
            <ac:cxnSpMk id="41" creationId="{C2A3FCA1-7435-7532-419B-2666516D6E4F}"/>
          </ac:cxnSpMkLst>
        </pc:cxnChg>
        <pc:cxnChg chg="del mod">
          <ac:chgData name="Carlos Alvarez H." userId="b51ed81b6170e6e1" providerId="LiveId" clId="{2F805E7E-475D-4718-A4FD-AE8E72FAD105}" dt="2024-06-29T00:32:12.434" v="1333" actId="478"/>
          <ac:cxnSpMkLst>
            <pc:docMk/>
            <pc:sldMk cId="832264685" sldId="293"/>
            <ac:cxnSpMk id="44" creationId="{01D1C8C2-CD34-AE9F-C75C-6E05851213A2}"/>
          </ac:cxnSpMkLst>
        </pc:cxnChg>
        <pc:cxnChg chg="add del mod">
          <ac:chgData name="Carlos Alvarez H." userId="b51ed81b6170e6e1" providerId="LiveId" clId="{2F805E7E-475D-4718-A4FD-AE8E72FAD105}" dt="2024-06-29T00:32:08.165" v="1331" actId="478"/>
          <ac:cxnSpMkLst>
            <pc:docMk/>
            <pc:sldMk cId="832264685" sldId="293"/>
            <ac:cxnSpMk id="57" creationId="{40F26F5A-A2AD-2B65-8631-7A2A46579605}"/>
          </ac:cxnSpMkLst>
        </pc:cxnChg>
        <pc:cxnChg chg="add del mod">
          <ac:chgData name="Carlos Alvarez H." userId="b51ed81b6170e6e1" providerId="LiveId" clId="{2F805E7E-475D-4718-A4FD-AE8E72FAD105}" dt="2024-06-29T00:32:08.165" v="1331" actId="478"/>
          <ac:cxnSpMkLst>
            <pc:docMk/>
            <pc:sldMk cId="832264685" sldId="293"/>
            <ac:cxnSpMk id="59" creationId="{0A6E452D-85D1-8418-DFA8-B144B6848987}"/>
          </ac:cxnSpMkLst>
        </pc:cxnChg>
        <pc:cxnChg chg="add del mod">
          <ac:chgData name="Carlos Alvarez H." userId="b51ed81b6170e6e1" providerId="LiveId" clId="{2F805E7E-475D-4718-A4FD-AE8E72FAD105}" dt="2024-06-29T00:32:08.165" v="1331" actId="478"/>
          <ac:cxnSpMkLst>
            <pc:docMk/>
            <pc:sldMk cId="832264685" sldId="293"/>
            <ac:cxnSpMk id="61" creationId="{CB5C1B24-E6E2-FDBA-0205-321762B53BFC}"/>
          </ac:cxnSpMkLst>
        </pc:cxnChg>
        <pc:cxnChg chg="del mod">
          <ac:chgData name="Carlos Alvarez H." userId="b51ed81b6170e6e1" providerId="LiveId" clId="{2F805E7E-475D-4718-A4FD-AE8E72FAD105}" dt="2024-06-29T00:44:11.746" v="1956" actId="478"/>
          <ac:cxnSpMkLst>
            <pc:docMk/>
            <pc:sldMk cId="832264685" sldId="293"/>
            <ac:cxnSpMk id="73" creationId="{2D06C7E6-3016-A518-E59E-C9F0ED4C3470}"/>
          </ac:cxnSpMkLst>
        </pc:cxnChg>
        <pc:cxnChg chg="del mod">
          <ac:chgData name="Carlos Alvarez H." userId="b51ed81b6170e6e1" providerId="LiveId" clId="{2F805E7E-475D-4718-A4FD-AE8E72FAD105}" dt="2024-06-29T00:32:22.890" v="1334" actId="478"/>
          <ac:cxnSpMkLst>
            <pc:docMk/>
            <pc:sldMk cId="832264685" sldId="293"/>
            <ac:cxnSpMk id="75" creationId="{E17638B6-4BCE-D679-54F7-50DDDAFBBA37}"/>
          </ac:cxnSpMkLst>
        </pc:cxnChg>
        <pc:cxnChg chg="del mod">
          <ac:chgData name="Carlos Alvarez H." userId="b51ed81b6170e6e1" providerId="LiveId" clId="{2F805E7E-475D-4718-A4FD-AE8E72FAD105}" dt="2024-06-29T00:32:22.890" v="1334" actId="478"/>
          <ac:cxnSpMkLst>
            <pc:docMk/>
            <pc:sldMk cId="832264685" sldId="293"/>
            <ac:cxnSpMk id="77" creationId="{B1561BBC-CDF9-A756-46C7-CC225A55A991}"/>
          </ac:cxnSpMkLst>
        </pc:cxnChg>
      </pc:sldChg>
    </pc:docChg>
  </pc:docChgLst>
  <pc:docChgLst>
    <pc:chgData name="Carlos Alvarez H." userId="b51ed81b6170e6e1" providerId="LiveId" clId="{9219EF09-02AE-4292-8D56-B8A7AEC13F76}"/>
    <pc:docChg chg="custSel addSld delSld modSld">
      <pc:chgData name="Carlos Alvarez H." userId="b51ed81b6170e6e1" providerId="LiveId" clId="{9219EF09-02AE-4292-8D56-B8A7AEC13F76}" dt="2024-06-26T11:30:33.578" v="530" actId="22"/>
      <pc:docMkLst>
        <pc:docMk/>
      </pc:docMkLst>
      <pc:sldChg chg="modSp">
        <pc:chgData name="Carlos Alvarez H." userId="b51ed81b6170e6e1" providerId="LiveId" clId="{9219EF09-02AE-4292-8D56-B8A7AEC13F76}" dt="2024-06-25T16:20:09.677" v="501" actId="113"/>
        <pc:sldMkLst>
          <pc:docMk/>
          <pc:sldMk cId="2305392705" sldId="256"/>
        </pc:sldMkLst>
        <pc:spChg chg="mod">
          <ac:chgData name="Carlos Alvarez H." userId="b51ed81b6170e6e1" providerId="LiveId" clId="{9219EF09-02AE-4292-8D56-B8A7AEC13F76}" dt="2024-06-25T16:20:09.677" v="501" actId="113"/>
          <ac:spMkLst>
            <pc:docMk/>
            <pc:sldMk cId="2305392705" sldId="256"/>
            <ac:spMk id="2" creationId="{31DC7E52-9E2D-D48F-B43E-46BB3DFCCFE6}"/>
          </ac:spMkLst>
        </pc:spChg>
      </pc:sldChg>
      <pc:sldChg chg="modSp mod">
        <pc:chgData name="Carlos Alvarez H." userId="b51ed81b6170e6e1" providerId="LiveId" clId="{9219EF09-02AE-4292-8D56-B8A7AEC13F76}" dt="2024-06-25T16:19:21.945" v="493" actId="113"/>
        <pc:sldMkLst>
          <pc:docMk/>
          <pc:sldMk cId="2988704591" sldId="257"/>
        </pc:sldMkLst>
        <pc:spChg chg="mod">
          <ac:chgData name="Carlos Alvarez H." userId="b51ed81b6170e6e1" providerId="LiveId" clId="{9219EF09-02AE-4292-8D56-B8A7AEC13F76}" dt="2024-06-25T16:19:21.945" v="493" actId="113"/>
          <ac:spMkLst>
            <pc:docMk/>
            <pc:sldMk cId="2988704591" sldId="257"/>
            <ac:spMk id="2" creationId="{AB35EA14-B561-6279-3251-AE2A0597ACBF}"/>
          </ac:spMkLst>
        </pc:spChg>
        <pc:graphicFrameChg chg="mod">
          <ac:chgData name="Carlos Alvarez H." userId="b51ed81b6170e6e1" providerId="LiveId" clId="{9219EF09-02AE-4292-8D56-B8A7AEC13F76}" dt="2024-06-25T16:18:47.095" v="491" actId="20577"/>
          <ac:graphicFrameMkLst>
            <pc:docMk/>
            <pc:sldMk cId="2988704591" sldId="257"/>
            <ac:graphicFrameMk id="5" creationId="{B78143E6-2540-E83E-A7F9-8DC7C1826E38}"/>
          </ac:graphicFrameMkLst>
        </pc:graphicFrameChg>
      </pc:sldChg>
      <pc:sldChg chg="modSp mod">
        <pc:chgData name="Carlos Alvarez H." userId="b51ed81b6170e6e1" providerId="LiveId" clId="{9219EF09-02AE-4292-8D56-B8A7AEC13F76}" dt="2024-06-26T11:25:36.488" v="525" actId="108"/>
        <pc:sldMkLst>
          <pc:docMk/>
          <pc:sldMk cId="1621782182" sldId="258"/>
        </pc:sldMkLst>
        <pc:spChg chg="mod">
          <ac:chgData name="Carlos Alvarez H." userId="b51ed81b6170e6e1" providerId="LiveId" clId="{9219EF09-02AE-4292-8D56-B8A7AEC13F76}" dt="2024-06-25T16:19:26.278" v="494" actId="113"/>
          <ac:spMkLst>
            <pc:docMk/>
            <pc:sldMk cId="1621782182" sldId="258"/>
            <ac:spMk id="2" creationId="{303A317A-998F-12BE-7B7B-579BB78847A5}"/>
          </ac:spMkLst>
        </pc:spChg>
        <pc:graphicFrameChg chg="mod modGraphic">
          <ac:chgData name="Carlos Alvarez H." userId="b51ed81b6170e6e1" providerId="LiveId" clId="{9219EF09-02AE-4292-8D56-B8A7AEC13F76}" dt="2024-06-26T11:25:36.488" v="525" actId="108"/>
          <ac:graphicFrameMkLst>
            <pc:docMk/>
            <pc:sldMk cId="1621782182" sldId="258"/>
            <ac:graphicFrameMk id="5" creationId="{6A714476-EF56-0462-192A-6487DDBBDE02}"/>
          </ac:graphicFrameMkLst>
        </pc:graphicFrameChg>
      </pc:sldChg>
      <pc:sldChg chg="addSp modSp mod">
        <pc:chgData name="Carlos Alvarez H." userId="b51ed81b6170e6e1" providerId="LiveId" clId="{9219EF09-02AE-4292-8D56-B8A7AEC13F76}" dt="2024-06-26T11:20:38.388" v="515" actId="1076"/>
        <pc:sldMkLst>
          <pc:docMk/>
          <pc:sldMk cId="3174267133" sldId="259"/>
        </pc:sldMkLst>
        <pc:spChg chg="mod">
          <ac:chgData name="Carlos Alvarez H." userId="b51ed81b6170e6e1" providerId="LiveId" clId="{9219EF09-02AE-4292-8D56-B8A7AEC13F76}" dt="2024-06-25T16:19:38.361" v="496" actId="113"/>
          <ac:spMkLst>
            <pc:docMk/>
            <pc:sldMk cId="3174267133" sldId="259"/>
            <ac:spMk id="2" creationId="{470A1B99-8DCC-F352-AF4D-E5A9D373D516}"/>
          </ac:spMkLst>
        </pc:spChg>
        <pc:picChg chg="add mod">
          <ac:chgData name="Carlos Alvarez H." userId="b51ed81b6170e6e1" providerId="LiveId" clId="{9219EF09-02AE-4292-8D56-B8A7AEC13F76}" dt="2024-06-26T11:20:38.388" v="515" actId="1076"/>
          <ac:picMkLst>
            <pc:docMk/>
            <pc:sldMk cId="3174267133" sldId="259"/>
            <ac:picMk id="4" creationId="{1628C2A1-8F2B-743F-A13B-C36B262A2A72}"/>
          </ac:picMkLst>
        </pc:picChg>
      </pc:sldChg>
      <pc:sldChg chg="addSp modSp mod">
        <pc:chgData name="Carlos Alvarez H." userId="b51ed81b6170e6e1" providerId="LiveId" clId="{9219EF09-02AE-4292-8D56-B8A7AEC13F76}" dt="2024-06-26T11:21:06.433" v="519" actId="1076"/>
        <pc:sldMkLst>
          <pc:docMk/>
          <pc:sldMk cId="2741253254" sldId="260"/>
        </pc:sldMkLst>
        <pc:spChg chg="mod">
          <ac:chgData name="Carlos Alvarez H." userId="b51ed81b6170e6e1" providerId="LiveId" clId="{9219EF09-02AE-4292-8D56-B8A7AEC13F76}" dt="2024-06-25T16:19:41.127" v="497" actId="113"/>
          <ac:spMkLst>
            <pc:docMk/>
            <pc:sldMk cId="2741253254" sldId="260"/>
            <ac:spMk id="2" creationId="{F496E81A-4EA1-8FD8-0F92-9431F2C618E0}"/>
          </ac:spMkLst>
        </pc:spChg>
        <pc:picChg chg="add mod">
          <ac:chgData name="Carlos Alvarez H." userId="b51ed81b6170e6e1" providerId="LiveId" clId="{9219EF09-02AE-4292-8D56-B8A7AEC13F76}" dt="2024-06-26T11:20:52.351" v="516"/>
          <ac:picMkLst>
            <pc:docMk/>
            <pc:sldMk cId="2741253254" sldId="260"/>
            <ac:picMk id="4" creationId="{DEA34FFA-5357-4CF8-463D-0DD0A53278DA}"/>
          </ac:picMkLst>
        </pc:picChg>
        <pc:picChg chg="mod">
          <ac:chgData name="Carlos Alvarez H." userId="b51ed81b6170e6e1" providerId="LiveId" clId="{9219EF09-02AE-4292-8D56-B8A7AEC13F76}" dt="2024-06-26T11:21:06.433" v="519" actId="1076"/>
          <ac:picMkLst>
            <pc:docMk/>
            <pc:sldMk cId="2741253254" sldId="260"/>
            <ac:picMk id="6" creationId="{3D3C0266-4AC6-93AB-26AA-C4FFD7A1F3AE}"/>
          </ac:picMkLst>
        </pc:picChg>
      </pc:sldChg>
      <pc:sldChg chg="addSp modSp mod">
        <pc:chgData name="Carlos Alvarez H." userId="b51ed81b6170e6e1" providerId="LiveId" clId="{9219EF09-02AE-4292-8D56-B8A7AEC13F76}" dt="2024-06-26T11:21:18.117" v="520" actId="20577"/>
        <pc:sldMkLst>
          <pc:docMk/>
          <pc:sldMk cId="397768213" sldId="261"/>
        </pc:sldMkLst>
        <pc:spChg chg="mod">
          <ac:chgData name="Carlos Alvarez H." userId="b51ed81b6170e6e1" providerId="LiveId" clId="{9219EF09-02AE-4292-8D56-B8A7AEC13F76}" dt="2024-06-25T16:19:43.844" v="498" actId="113"/>
          <ac:spMkLst>
            <pc:docMk/>
            <pc:sldMk cId="397768213" sldId="261"/>
            <ac:spMk id="2" creationId="{70DF852A-690A-D090-CD03-C7594F73439D}"/>
          </ac:spMkLst>
        </pc:spChg>
        <pc:spChg chg="mod">
          <ac:chgData name="Carlos Alvarez H." userId="b51ed81b6170e6e1" providerId="LiveId" clId="{9219EF09-02AE-4292-8D56-B8A7AEC13F76}" dt="2024-06-26T11:21:18.117" v="520" actId="20577"/>
          <ac:spMkLst>
            <pc:docMk/>
            <pc:sldMk cId="397768213" sldId="261"/>
            <ac:spMk id="3" creationId="{4987E37A-9C03-A275-D6F1-269C53AAC431}"/>
          </ac:spMkLst>
        </pc:spChg>
        <pc:picChg chg="add mod">
          <ac:chgData name="Carlos Alvarez H." userId="b51ed81b6170e6e1" providerId="LiveId" clId="{9219EF09-02AE-4292-8D56-B8A7AEC13F76}" dt="2024-06-26T11:20:55.379" v="517"/>
          <ac:picMkLst>
            <pc:docMk/>
            <pc:sldMk cId="397768213" sldId="261"/>
            <ac:picMk id="4" creationId="{F3377883-94B1-C824-8D12-EFABD472F5C0}"/>
          </ac:picMkLst>
        </pc:picChg>
        <pc:picChg chg="mod">
          <ac:chgData name="Carlos Alvarez H." userId="b51ed81b6170e6e1" providerId="LiveId" clId="{9219EF09-02AE-4292-8D56-B8A7AEC13F76}" dt="2024-06-26T11:21:00.127" v="518" actId="1076"/>
          <ac:picMkLst>
            <pc:docMk/>
            <pc:sldMk cId="397768213" sldId="261"/>
            <ac:picMk id="8" creationId="{A2028F82-5566-1DAF-0D33-9AD45906F56B}"/>
          </ac:picMkLst>
        </pc:picChg>
      </pc:sldChg>
      <pc:sldChg chg="addSp delSp modSp mod">
        <pc:chgData name="Carlos Alvarez H." userId="b51ed81b6170e6e1" providerId="LiveId" clId="{9219EF09-02AE-4292-8D56-B8A7AEC13F76}" dt="2024-06-26T11:25:58.115" v="526" actId="790"/>
        <pc:sldMkLst>
          <pc:docMk/>
          <pc:sldMk cId="707018415" sldId="262"/>
        </pc:sldMkLst>
        <pc:spChg chg="mod">
          <ac:chgData name="Carlos Alvarez H." userId="b51ed81b6170e6e1" providerId="LiveId" clId="{9219EF09-02AE-4292-8D56-B8A7AEC13F76}" dt="2024-06-26T11:25:58.115" v="526" actId="790"/>
          <ac:spMkLst>
            <pc:docMk/>
            <pc:sldMk cId="707018415" sldId="262"/>
            <ac:spMk id="2" creationId="{E27BF803-4E27-12AB-F6D2-96893008B42A}"/>
          </ac:spMkLst>
        </pc:spChg>
        <pc:spChg chg="add mod">
          <ac:chgData name="Carlos Alvarez H." userId="b51ed81b6170e6e1" providerId="LiveId" clId="{9219EF09-02AE-4292-8D56-B8A7AEC13F76}" dt="2024-06-25T15:56:34.847" v="468" actId="1076"/>
          <ac:spMkLst>
            <pc:docMk/>
            <pc:sldMk cId="707018415" sldId="262"/>
            <ac:spMk id="3" creationId="{42014274-048E-6F17-4F6B-7C4F2DDF45FD}"/>
          </ac:spMkLst>
        </pc:spChg>
        <pc:spChg chg="add mod">
          <ac:chgData name="Carlos Alvarez H." userId="b51ed81b6170e6e1" providerId="LiveId" clId="{9219EF09-02AE-4292-8D56-B8A7AEC13F76}" dt="2024-06-25T15:53:12.190" v="463" actId="122"/>
          <ac:spMkLst>
            <pc:docMk/>
            <pc:sldMk cId="707018415" sldId="262"/>
            <ac:spMk id="4" creationId="{7756A854-91CA-1515-25CD-FFEBA703069D}"/>
          </ac:spMkLst>
        </pc:spChg>
        <pc:picChg chg="del">
          <ac:chgData name="Carlos Alvarez H." userId="b51ed81b6170e6e1" providerId="LiveId" clId="{9219EF09-02AE-4292-8D56-B8A7AEC13F76}" dt="2024-06-25T15:47:56.030" v="1" actId="478"/>
          <ac:picMkLst>
            <pc:docMk/>
            <pc:sldMk cId="707018415" sldId="262"/>
            <ac:picMk id="5" creationId="{7760B1B5-2526-E9F6-264B-F2A1E074B23C}"/>
          </ac:picMkLst>
        </pc:picChg>
        <pc:picChg chg="add mod">
          <ac:chgData name="Carlos Alvarez H." userId="b51ed81b6170e6e1" providerId="LiveId" clId="{9219EF09-02AE-4292-8D56-B8A7AEC13F76}" dt="2024-06-25T15:56:15.485" v="465" actId="1076"/>
          <ac:picMkLst>
            <pc:docMk/>
            <pc:sldMk cId="707018415" sldId="262"/>
            <ac:picMk id="6" creationId="{07C9A31E-16C4-2ED5-7526-57B6405D2B3E}"/>
          </ac:picMkLst>
        </pc:picChg>
        <pc:picChg chg="add mod">
          <ac:chgData name="Carlos Alvarez H." userId="b51ed81b6170e6e1" providerId="LiveId" clId="{9219EF09-02AE-4292-8D56-B8A7AEC13F76}" dt="2024-06-25T15:56:34.847" v="468" actId="1076"/>
          <ac:picMkLst>
            <pc:docMk/>
            <pc:sldMk cId="707018415" sldId="262"/>
            <ac:picMk id="7" creationId="{67016178-594D-667C-01E9-882DDB18483D}"/>
          </ac:picMkLst>
        </pc:picChg>
      </pc:sldChg>
      <pc:sldChg chg="modSp mod">
        <pc:chgData name="Carlos Alvarez H." userId="b51ed81b6170e6e1" providerId="LiveId" clId="{9219EF09-02AE-4292-8D56-B8A7AEC13F76}" dt="2024-06-25T16:19:30.042" v="495" actId="113"/>
        <pc:sldMkLst>
          <pc:docMk/>
          <pc:sldMk cId="3189835554" sldId="269"/>
        </pc:sldMkLst>
        <pc:spChg chg="mod">
          <ac:chgData name="Carlos Alvarez H." userId="b51ed81b6170e6e1" providerId="LiveId" clId="{9219EF09-02AE-4292-8D56-B8A7AEC13F76}" dt="2024-06-25T16:19:30.042" v="495" actId="113"/>
          <ac:spMkLst>
            <pc:docMk/>
            <pc:sldMk cId="3189835554" sldId="269"/>
            <ac:spMk id="2" creationId="{F361D193-119A-1BAE-1350-337A2C851163}"/>
          </ac:spMkLst>
        </pc:spChg>
      </pc:sldChg>
      <pc:sldChg chg="modSp mod">
        <pc:chgData name="Carlos Alvarez H." userId="b51ed81b6170e6e1" providerId="LiveId" clId="{9219EF09-02AE-4292-8D56-B8A7AEC13F76}" dt="2024-06-25T16:19:46.947" v="499" actId="113"/>
        <pc:sldMkLst>
          <pc:docMk/>
          <pc:sldMk cId="1446726875" sldId="271"/>
        </pc:sldMkLst>
        <pc:spChg chg="mod">
          <ac:chgData name="Carlos Alvarez H." userId="b51ed81b6170e6e1" providerId="LiveId" clId="{9219EF09-02AE-4292-8D56-B8A7AEC13F76}" dt="2024-06-25T16:19:46.947" v="499" actId="113"/>
          <ac:spMkLst>
            <pc:docMk/>
            <pc:sldMk cId="1446726875" sldId="271"/>
            <ac:spMk id="5" creationId="{8A34F4B4-786F-ED5D-E1D7-CCB5F48320BE}"/>
          </ac:spMkLst>
        </pc:spChg>
      </pc:sldChg>
      <pc:sldChg chg="modSp mod">
        <pc:chgData name="Carlos Alvarez H." userId="b51ed81b6170e6e1" providerId="LiveId" clId="{9219EF09-02AE-4292-8D56-B8A7AEC13F76}" dt="2024-06-25T16:19:17.911" v="492" actId="113"/>
        <pc:sldMkLst>
          <pc:docMk/>
          <pc:sldMk cId="2059230395" sldId="273"/>
        </pc:sldMkLst>
        <pc:spChg chg="mod">
          <ac:chgData name="Carlos Alvarez H." userId="b51ed81b6170e6e1" providerId="LiveId" clId="{9219EF09-02AE-4292-8D56-B8A7AEC13F76}" dt="2024-06-25T16:19:17.911" v="492" actId="113"/>
          <ac:spMkLst>
            <pc:docMk/>
            <pc:sldMk cId="2059230395" sldId="273"/>
            <ac:spMk id="2" creationId="{303A317A-998F-12BE-7B7B-579BB78847A5}"/>
          </ac:spMkLst>
        </pc:spChg>
        <pc:graphicFrameChg chg="mod modGraphic">
          <ac:chgData name="Carlos Alvarez H." userId="b51ed81b6170e6e1" providerId="LiveId" clId="{9219EF09-02AE-4292-8D56-B8A7AEC13F76}" dt="2024-06-25T16:18:33.411" v="482" actId="108"/>
          <ac:graphicFrameMkLst>
            <pc:docMk/>
            <pc:sldMk cId="2059230395" sldId="273"/>
            <ac:graphicFrameMk id="5" creationId="{6A714476-EF56-0462-192A-6487DDBBDE02}"/>
          </ac:graphicFrameMkLst>
        </pc:graphicFrameChg>
      </pc:sldChg>
      <pc:sldChg chg="add del">
        <pc:chgData name="Carlos Alvarez H." userId="b51ed81b6170e6e1" providerId="LiveId" clId="{9219EF09-02AE-4292-8D56-B8A7AEC13F76}" dt="2024-06-25T15:57:10.692" v="469" actId="47"/>
        <pc:sldMkLst>
          <pc:docMk/>
          <pc:sldMk cId="387418574" sldId="274"/>
        </pc:sldMkLst>
      </pc:sldChg>
      <pc:sldChg chg="addSp delSp modSp add mod">
        <pc:chgData name="Carlos Alvarez H." userId="b51ed81b6170e6e1" providerId="LiveId" clId="{9219EF09-02AE-4292-8D56-B8A7AEC13F76}" dt="2024-06-26T11:30:33.578" v="530" actId="22"/>
        <pc:sldMkLst>
          <pc:docMk/>
          <pc:sldMk cId="1884461273" sldId="274"/>
        </pc:sldMkLst>
        <pc:spChg chg="del">
          <ac:chgData name="Carlos Alvarez H." userId="b51ed81b6170e6e1" providerId="LiveId" clId="{9219EF09-02AE-4292-8D56-B8A7AEC13F76}" dt="2024-06-26T11:30:30.395" v="528" actId="478"/>
          <ac:spMkLst>
            <pc:docMk/>
            <pc:sldMk cId="1884461273" sldId="274"/>
            <ac:spMk id="2" creationId="{E27BF803-4E27-12AB-F6D2-96893008B42A}"/>
          </ac:spMkLst>
        </pc:spChg>
        <pc:spChg chg="del">
          <ac:chgData name="Carlos Alvarez H." userId="b51ed81b6170e6e1" providerId="LiveId" clId="{9219EF09-02AE-4292-8D56-B8A7AEC13F76}" dt="2024-06-26T11:30:30.395" v="528" actId="478"/>
          <ac:spMkLst>
            <pc:docMk/>
            <pc:sldMk cId="1884461273" sldId="274"/>
            <ac:spMk id="3" creationId="{42014274-048E-6F17-4F6B-7C4F2DDF45FD}"/>
          </ac:spMkLst>
        </pc:spChg>
        <pc:spChg chg="del">
          <ac:chgData name="Carlos Alvarez H." userId="b51ed81b6170e6e1" providerId="LiveId" clId="{9219EF09-02AE-4292-8D56-B8A7AEC13F76}" dt="2024-06-26T11:30:30.395" v="528" actId="478"/>
          <ac:spMkLst>
            <pc:docMk/>
            <pc:sldMk cId="1884461273" sldId="274"/>
            <ac:spMk id="4" creationId="{7756A854-91CA-1515-25CD-FFEBA703069D}"/>
          </ac:spMkLst>
        </pc:spChg>
        <pc:spChg chg="add del mod">
          <ac:chgData name="Carlos Alvarez H." userId="b51ed81b6170e6e1" providerId="LiveId" clId="{9219EF09-02AE-4292-8D56-B8A7AEC13F76}" dt="2024-06-26T11:30:32.296" v="529" actId="478"/>
          <ac:spMkLst>
            <pc:docMk/>
            <pc:sldMk cId="1884461273" sldId="274"/>
            <ac:spMk id="8" creationId="{BD668BED-C0C3-8494-FCDC-E4C6A4B4EB47}"/>
          </ac:spMkLst>
        </pc:spChg>
        <pc:picChg chg="del">
          <ac:chgData name="Carlos Alvarez H." userId="b51ed81b6170e6e1" providerId="LiveId" clId="{9219EF09-02AE-4292-8D56-B8A7AEC13F76}" dt="2024-06-26T11:30:30.395" v="528" actId="478"/>
          <ac:picMkLst>
            <pc:docMk/>
            <pc:sldMk cId="1884461273" sldId="274"/>
            <ac:picMk id="6" creationId="{07C9A31E-16C4-2ED5-7526-57B6405D2B3E}"/>
          </ac:picMkLst>
        </pc:picChg>
        <pc:picChg chg="del">
          <ac:chgData name="Carlos Alvarez H." userId="b51ed81b6170e6e1" providerId="LiveId" clId="{9219EF09-02AE-4292-8D56-B8A7AEC13F76}" dt="2024-06-26T11:30:30.395" v="528" actId="478"/>
          <ac:picMkLst>
            <pc:docMk/>
            <pc:sldMk cId="1884461273" sldId="274"/>
            <ac:picMk id="7" creationId="{67016178-594D-667C-01E9-882DDB18483D}"/>
          </ac:picMkLst>
        </pc:picChg>
        <pc:picChg chg="add">
          <ac:chgData name="Carlos Alvarez H." userId="b51ed81b6170e6e1" providerId="LiveId" clId="{9219EF09-02AE-4292-8D56-B8A7AEC13F76}" dt="2024-06-26T11:30:33.578" v="530" actId="22"/>
          <ac:picMkLst>
            <pc:docMk/>
            <pc:sldMk cId="1884461273" sldId="274"/>
            <ac:picMk id="10" creationId="{B1C0E99B-8CF7-D6AE-253E-6706B951B1F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9E21A-8F04-4536-9BA8-54C817248F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14F4D2-C86F-4347-94DB-A847F8A6C7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Estructura de datos diseñada específicamente para facilitar el análisis y la presentación de datos en herramientas de inteligencia de negocios como Power BI. </a:t>
          </a:r>
          <a:endParaRPr lang="en-US" sz="1600" dirty="0"/>
        </a:p>
      </dgm:t>
    </dgm:pt>
    <dgm:pt modelId="{39D8EEF1-F568-49E5-9E77-BCA23F0BE784}" type="parTrans" cxnId="{130BA463-131E-418C-B0B6-1201D93308DF}">
      <dgm:prSet/>
      <dgm:spPr/>
      <dgm:t>
        <a:bodyPr/>
        <a:lstStyle/>
        <a:p>
          <a:endParaRPr lang="en-US"/>
        </a:p>
      </dgm:t>
    </dgm:pt>
    <dgm:pt modelId="{35CDEF2F-0B89-4AA9-95E3-4A253C3B2F92}" type="sibTrans" cxnId="{130BA463-131E-418C-B0B6-1201D93308DF}">
      <dgm:prSet/>
      <dgm:spPr/>
      <dgm:t>
        <a:bodyPr/>
        <a:lstStyle/>
        <a:p>
          <a:endParaRPr lang="en-US"/>
        </a:p>
      </dgm:t>
    </dgm:pt>
    <dgm:pt modelId="{EF1B2EBB-885F-4797-AAAB-D0AB83B38E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Especialmente útil para usuarios que desean realizar análisis complejos de manera sencilla y rápida. </a:t>
          </a:r>
          <a:endParaRPr lang="en-US" sz="1600" dirty="0"/>
        </a:p>
      </dgm:t>
    </dgm:pt>
    <dgm:pt modelId="{27F092A3-F1F7-48AF-A5EA-58DFA5EE8872}" type="parTrans" cxnId="{F34E172D-AB4F-4A21-9033-21D57CF544A2}">
      <dgm:prSet/>
      <dgm:spPr/>
      <dgm:t>
        <a:bodyPr/>
        <a:lstStyle/>
        <a:p>
          <a:endParaRPr lang="en-US"/>
        </a:p>
      </dgm:t>
    </dgm:pt>
    <dgm:pt modelId="{B52DE3B2-0332-49BA-BE09-2EAACDAE8A85}" type="sibTrans" cxnId="{F34E172D-AB4F-4A21-9033-21D57CF544A2}">
      <dgm:prSet/>
      <dgm:spPr/>
      <dgm:t>
        <a:bodyPr/>
        <a:lstStyle/>
        <a:p>
          <a:endParaRPr lang="en-US"/>
        </a:p>
      </dgm:t>
    </dgm:pt>
    <dgm:pt modelId="{7B4FDE7A-6B60-4E5C-B551-9D1CF02CA4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kern="1200"/>
            <a:t>Los datos se organizan en dos tipos principales de tablas: </a:t>
          </a:r>
          <a:r>
            <a:rPr lang="es-ES" sz="1600" b="1" i="1" kern="120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tablas de hechos</a:t>
          </a:r>
          <a:r>
            <a:rPr lang="es-ES" sz="1600" kern="1200"/>
            <a:t> y </a:t>
          </a:r>
          <a:r>
            <a:rPr lang="es-ES" sz="1600" b="1" i="1" kern="1200">
              <a:solidFill>
                <a:srgbClr val="0E2841">
                  <a:lumMod val="90000"/>
                  <a:lumOff val="1000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tablas de dimensiones</a:t>
          </a:r>
          <a:r>
            <a:rPr lang="es-ES" sz="1600" kern="1200"/>
            <a:t>.</a:t>
          </a:r>
          <a:endParaRPr lang="en-US" sz="1600" kern="1200" dirty="0"/>
        </a:p>
      </dgm:t>
    </dgm:pt>
    <dgm:pt modelId="{7B09CE10-013B-4F7F-8B2A-241FD74F8238}" type="parTrans" cxnId="{258B5260-1A0B-441F-96F5-88983DB0492F}">
      <dgm:prSet/>
      <dgm:spPr/>
      <dgm:t>
        <a:bodyPr/>
        <a:lstStyle/>
        <a:p>
          <a:endParaRPr lang="en-US"/>
        </a:p>
      </dgm:t>
    </dgm:pt>
    <dgm:pt modelId="{905E19C7-FF25-48AD-B6B7-44397C2BAB4D}" type="sibTrans" cxnId="{258B5260-1A0B-441F-96F5-88983DB0492F}">
      <dgm:prSet/>
      <dgm:spPr/>
      <dgm:t>
        <a:bodyPr/>
        <a:lstStyle/>
        <a:p>
          <a:endParaRPr lang="en-US"/>
        </a:p>
      </dgm:t>
    </dgm:pt>
    <dgm:pt modelId="{5B84288B-5975-47B9-88F3-C8721AC5061A}" type="pres">
      <dgm:prSet presAssocID="{2A09E21A-8F04-4536-9BA8-54C817248F25}" presName="root" presStyleCnt="0">
        <dgm:presLayoutVars>
          <dgm:dir/>
          <dgm:resizeHandles val="exact"/>
        </dgm:presLayoutVars>
      </dgm:prSet>
      <dgm:spPr/>
    </dgm:pt>
    <dgm:pt modelId="{5043E3D6-FE8F-4857-9F1E-3730F0BA4BB9}" type="pres">
      <dgm:prSet presAssocID="{2214F4D2-C86F-4347-94DB-A847F8A6C78A}" presName="compNode" presStyleCnt="0"/>
      <dgm:spPr/>
    </dgm:pt>
    <dgm:pt modelId="{DE1943DA-581E-48BF-9BEF-648D47F9CE88}" type="pres">
      <dgm:prSet presAssocID="{2214F4D2-C86F-4347-94DB-A847F8A6C78A}" presName="iconRect" presStyleLbl="node1" presStyleIdx="0" presStyleCnt="3" custLinFactNeighborX="649" custLinFactNeighborY="-318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3BAD2EE5-C424-4577-9166-D59FE78AADA3}" type="pres">
      <dgm:prSet presAssocID="{2214F4D2-C86F-4347-94DB-A847F8A6C78A}" presName="spaceRect" presStyleCnt="0"/>
      <dgm:spPr/>
    </dgm:pt>
    <dgm:pt modelId="{EB623E9C-ABBA-4303-9F62-8C404216DA55}" type="pres">
      <dgm:prSet presAssocID="{2214F4D2-C86F-4347-94DB-A847F8A6C78A}" presName="textRect" presStyleLbl="revTx" presStyleIdx="0" presStyleCnt="3" custScaleX="158377">
        <dgm:presLayoutVars>
          <dgm:chMax val="1"/>
          <dgm:chPref val="1"/>
        </dgm:presLayoutVars>
      </dgm:prSet>
      <dgm:spPr/>
    </dgm:pt>
    <dgm:pt modelId="{8C13E97F-B2F8-4078-A84C-5791B52E7E46}" type="pres">
      <dgm:prSet presAssocID="{35CDEF2F-0B89-4AA9-95E3-4A253C3B2F92}" presName="sibTrans" presStyleCnt="0"/>
      <dgm:spPr/>
    </dgm:pt>
    <dgm:pt modelId="{FBFBD384-1A49-4AEC-B3BE-646CDB741E7C}" type="pres">
      <dgm:prSet presAssocID="{EF1B2EBB-885F-4797-AAAB-D0AB83B38EF8}" presName="compNode" presStyleCnt="0"/>
      <dgm:spPr/>
    </dgm:pt>
    <dgm:pt modelId="{68452703-CCF2-42DC-BD80-86320B7DC90B}" type="pres">
      <dgm:prSet presAssocID="{EF1B2EBB-885F-4797-AAAB-D0AB83B38EF8}" presName="iconRect" presStyleLbl="node1" presStyleIdx="1" presStyleCnt="3" custLinFactNeighborX="649" custLinFactNeighborY="-3181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F0D4783-C0F2-4949-B624-6F334FD73646}" type="pres">
      <dgm:prSet presAssocID="{EF1B2EBB-885F-4797-AAAB-D0AB83B38EF8}" presName="spaceRect" presStyleCnt="0"/>
      <dgm:spPr/>
    </dgm:pt>
    <dgm:pt modelId="{32D07369-FFF3-48FB-B536-DA23E42D9999}" type="pres">
      <dgm:prSet presAssocID="{EF1B2EBB-885F-4797-AAAB-D0AB83B38EF8}" presName="textRect" presStyleLbl="revTx" presStyleIdx="1" presStyleCnt="3" custScaleX="140909">
        <dgm:presLayoutVars>
          <dgm:chMax val="1"/>
          <dgm:chPref val="1"/>
        </dgm:presLayoutVars>
      </dgm:prSet>
      <dgm:spPr/>
    </dgm:pt>
    <dgm:pt modelId="{9F028E1F-680D-4DE2-8DFC-607C0D1A0EA8}" type="pres">
      <dgm:prSet presAssocID="{B52DE3B2-0332-49BA-BE09-2EAACDAE8A85}" presName="sibTrans" presStyleCnt="0"/>
      <dgm:spPr/>
    </dgm:pt>
    <dgm:pt modelId="{B1631F6A-5801-4B8F-BD6A-D7CFFCCD0D86}" type="pres">
      <dgm:prSet presAssocID="{7B4FDE7A-6B60-4E5C-B551-9D1CF02CA4A1}" presName="compNode" presStyleCnt="0"/>
      <dgm:spPr/>
    </dgm:pt>
    <dgm:pt modelId="{880009B9-5308-47A7-983C-C85A5134109E}" type="pres">
      <dgm:prSet presAssocID="{7B4FDE7A-6B60-4E5C-B551-9D1CF02CA4A1}" presName="iconRect" presStyleLbl="node1" presStyleIdx="2" presStyleCnt="3" custLinFactNeighborX="649" custLinFactNeighborY="-318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B3DAB27C-F529-44E7-96BB-96CA39E98C07}" type="pres">
      <dgm:prSet presAssocID="{7B4FDE7A-6B60-4E5C-B551-9D1CF02CA4A1}" presName="spaceRect" presStyleCnt="0"/>
      <dgm:spPr/>
    </dgm:pt>
    <dgm:pt modelId="{6B2ED247-BE4D-4855-8455-41A329D6ECE0}" type="pres">
      <dgm:prSet presAssocID="{7B4FDE7A-6B60-4E5C-B551-9D1CF02CA4A1}" presName="textRect" presStyleLbl="revTx" presStyleIdx="2" presStyleCnt="3" custScaleX="149399">
        <dgm:presLayoutVars>
          <dgm:chMax val="1"/>
          <dgm:chPref val="1"/>
        </dgm:presLayoutVars>
      </dgm:prSet>
      <dgm:spPr/>
    </dgm:pt>
  </dgm:ptLst>
  <dgm:cxnLst>
    <dgm:cxn modelId="{F34E172D-AB4F-4A21-9033-21D57CF544A2}" srcId="{2A09E21A-8F04-4536-9BA8-54C817248F25}" destId="{EF1B2EBB-885F-4797-AAAB-D0AB83B38EF8}" srcOrd="1" destOrd="0" parTransId="{27F092A3-F1F7-48AF-A5EA-58DFA5EE8872}" sibTransId="{B52DE3B2-0332-49BA-BE09-2EAACDAE8A85}"/>
    <dgm:cxn modelId="{10CBF93B-463B-4840-9844-2FAB4B0E6CCD}" type="presOf" srcId="{7B4FDE7A-6B60-4E5C-B551-9D1CF02CA4A1}" destId="{6B2ED247-BE4D-4855-8455-41A329D6ECE0}" srcOrd="0" destOrd="0" presId="urn:microsoft.com/office/officeart/2018/2/layout/IconLabelList"/>
    <dgm:cxn modelId="{258B5260-1A0B-441F-96F5-88983DB0492F}" srcId="{2A09E21A-8F04-4536-9BA8-54C817248F25}" destId="{7B4FDE7A-6B60-4E5C-B551-9D1CF02CA4A1}" srcOrd="2" destOrd="0" parTransId="{7B09CE10-013B-4F7F-8B2A-241FD74F8238}" sibTransId="{905E19C7-FF25-48AD-B6B7-44397C2BAB4D}"/>
    <dgm:cxn modelId="{130BA463-131E-418C-B0B6-1201D93308DF}" srcId="{2A09E21A-8F04-4536-9BA8-54C817248F25}" destId="{2214F4D2-C86F-4347-94DB-A847F8A6C78A}" srcOrd="0" destOrd="0" parTransId="{39D8EEF1-F568-49E5-9E77-BCA23F0BE784}" sibTransId="{35CDEF2F-0B89-4AA9-95E3-4A253C3B2F92}"/>
    <dgm:cxn modelId="{A4A97744-A665-4D0D-97BA-BCCFB5A18E62}" type="presOf" srcId="{EF1B2EBB-885F-4797-AAAB-D0AB83B38EF8}" destId="{32D07369-FFF3-48FB-B536-DA23E42D9999}" srcOrd="0" destOrd="0" presId="urn:microsoft.com/office/officeart/2018/2/layout/IconLabelList"/>
    <dgm:cxn modelId="{8C913F4D-35EC-4907-9F07-ACCFB38DB466}" type="presOf" srcId="{2A09E21A-8F04-4536-9BA8-54C817248F25}" destId="{5B84288B-5975-47B9-88F3-C8721AC5061A}" srcOrd="0" destOrd="0" presId="urn:microsoft.com/office/officeart/2018/2/layout/IconLabelList"/>
    <dgm:cxn modelId="{C59A55D5-18B8-44D1-BE10-9A54C69498F1}" type="presOf" srcId="{2214F4D2-C86F-4347-94DB-A847F8A6C78A}" destId="{EB623E9C-ABBA-4303-9F62-8C404216DA55}" srcOrd="0" destOrd="0" presId="urn:microsoft.com/office/officeart/2018/2/layout/IconLabelList"/>
    <dgm:cxn modelId="{AA501F74-68A0-41F6-94C6-503B996C4408}" type="presParOf" srcId="{5B84288B-5975-47B9-88F3-C8721AC5061A}" destId="{5043E3D6-FE8F-4857-9F1E-3730F0BA4BB9}" srcOrd="0" destOrd="0" presId="urn:microsoft.com/office/officeart/2018/2/layout/IconLabelList"/>
    <dgm:cxn modelId="{0C743A0B-094B-4BBE-BB40-1C705D817F08}" type="presParOf" srcId="{5043E3D6-FE8F-4857-9F1E-3730F0BA4BB9}" destId="{DE1943DA-581E-48BF-9BEF-648D47F9CE88}" srcOrd="0" destOrd="0" presId="urn:microsoft.com/office/officeart/2018/2/layout/IconLabelList"/>
    <dgm:cxn modelId="{81D1217E-FCE0-49A3-A908-5774317E762C}" type="presParOf" srcId="{5043E3D6-FE8F-4857-9F1E-3730F0BA4BB9}" destId="{3BAD2EE5-C424-4577-9166-D59FE78AADA3}" srcOrd="1" destOrd="0" presId="urn:microsoft.com/office/officeart/2018/2/layout/IconLabelList"/>
    <dgm:cxn modelId="{CF17E6E2-6A18-46EF-BC92-1130648733E9}" type="presParOf" srcId="{5043E3D6-FE8F-4857-9F1E-3730F0BA4BB9}" destId="{EB623E9C-ABBA-4303-9F62-8C404216DA55}" srcOrd="2" destOrd="0" presId="urn:microsoft.com/office/officeart/2018/2/layout/IconLabelList"/>
    <dgm:cxn modelId="{930B3494-7A52-4631-BD82-7CE1DE021CA9}" type="presParOf" srcId="{5B84288B-5975-47B9-88F3-C8721AC5061A}" destId="{8C13E97F-B2F8-4078-A84C-5791B52E7E46}" srcOrd="1" destOrd="0" presId="urn:microsoft.com/office/officeart/2018/2/layout/IconLabelList"/>
    <dgm:cxn modelId="{3ABAF486-AB2E-4056-9FB9-2E99538A1B00}" type="presParOf" srcId="{5B84288B-5975-47B9-88F3-C8721AC5061A}" destId="{FBFBD384-1A49-4AEC-B3BE-646CDB741E7C}" srcOrd="2" destOrd="0" presId="urn:microsoft.com/office/officeart/2018/2/layout/IconLabelList"/>
    <dgm:cxn modelId="{77100B0A-2330-4CBE-8291-5FFB1DBD8655}" type="presParOf" srcId="{FBFBD384-1A49-4AEC-B3BE-646CDB741E7C}" destId="{68452703-CCF2-42DC-BD80-86320B7DC90B}" srcOrd="0" destOrd="0" presId="urn:microsoft.com/office/officeart/2018/2/layout/IconLabelList"/>
    <dgm:cxn modelId="{AACB6FED-2C33-4155-BAAC-60B67BA86828}" type="presParOf" srcId="{FBFBD384-1A49-4AEC-B3BE-646CDB741E7C}" destId="{1F0D4783-C0F2-4949-B624-6F334FD73646}" srcOrd="1" destOrd="0" presId="urn:microsoft.com/office/officeart/2018/2/layout/IconLabelList"/>
    <dgm:cxn modelId="{34F42F62-4265-44D3-956F-D85A880FF1F3}" type="presParOf" srcId="{FBFBD384-1A49-4AEC-B3BE-646CDB741E7C}" destId="{32D07369-FFF3-48FB-B536-DA23E42D9999}" srcOrd="2" destOrd="0" presId="urn:microsoft.com/office/officeart/2018/2/layout/IconLabelList"/>
    <dgm:cxn modelId="{5AE506D1-785C-4E6A-886F-8A93A689744F}" type="presParOf" srcId="{5B84288B-5975-47B9-88F3-C8721AC5061A}" destId="{9F028E1F-680D-4DE2-8DFC-607C0D1A0EA8}" srcOrd="3" destOrd="0" presId="urn:microsoft.com/office/officeart/2018/2/layout/IconLabelList"/>
    <dgm:cxn modelId="{12151880-DBB7-450E-BF28-7999480FAA66}" type="presParOf" srcId="{5B84288B-5975-47B9-88F3-C8721AC5061A}" destId="{B1631F6A-5801-4B8F-BD6A-D7CFFCCD0D86}" srcOrd="4" destOrd="0" presId="urn:microsoft.com/office/officeart/2018/2/layout/IconLabelList"/>
    <dgm:cxn modelId="{44DD9524-584A-43AB-BF96-39D022EE9CCA}" type="presParOf" srcId="{B1631F6A-5801-4B8F-BD6A-D7CFFCCD0D86}" destId="{880009B9-5308-47A7-983C-C85A5134109E}" srcOrd="0" destOrd="0" presId="urn:microsoft.com/office/officeart/2018/2/layout/IconLabelList"/>
    <dgm:cxn modelId="{7683643D-9552-4FBF-87CA-E8CFB8288137}" type="presParOf" srcId="{B1631F6A-5801-4B8F-BD6A-D7CFFCCD0D86}" destId="{B3DAB27C-F529-44E7-96BB-96CA39E98C07}" srcOrd="1" destOrd="0" presId="urn:microsoft.com/office/officeart/2018/2/layout/IconLabelList"/>
    <dgm:cxn modelId="{4BE5E67F-96B2-44FA-902A-0A062342973E}" type="presParOf" srcId="{B1631F6A-5801-4B8F-BD6A-D7CFFCCD0D86}" destId="{6B2ED247-BE4D-4855-8455-41A329D6EC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4A761-A910-4903-B5CB-0A5B210438B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A433EB-3A9F-4CF1-9E62-9784CC722588}">
      <dgm:prSet/>
      <dgm:spPr/>
      <dgm:t>
        <a:bodyPr/>
        <a:lstStyle/>
        <a:p>
          <a:r>
            <a:rPr lang="es-ES"/>
            <a:t>Mejor manera para acceder a la información.</a:t>
          </a:r>
          <a:endParaRPr lang="en-US"/>
        </a:p>
      </dgm:t>
    </dgm:pt>
    <dgm:pt modelId="{E7DA13E6-8E44-4B74-B370-135264FD12BD}" type="parTrans" cxnId="{D3496D44-5343-4B5A-88E5-BD383DF4F6C8}">
      <dgm:prSet/>
      <dgm:spPr/>
      <dgm:t>
        <a:bodyPr/>
        <a:lstStyle/>
        <a:p>
          <a:endParaRPr lang="en-US"/>
        </a:p>
      </dgm:t>
    </dgm:pt>
    <dgm:pt modelId="{DA16B791-509D-46C2-AC72-36F0DA68F12E}" type="sibTrans" cxnId="{D3496D44-5343-4B5A-88E5-BD383DF4F6C8}">
      <dgm:prSet/>
      <dgm:spPr/>
      <dgm:t>
        <a:bodyPr/>
        <a:lstStyle/>
        <a:p>
          <a:endParaRPr lang="en-US"/>
        </a:p>
      </dgm:t>
    </dgm:pt>
    <dgm:pt modelId="{4D015D86-A382-4613-8EFC-0209B51B4603}">
      <dgm:prSet/>
      <dgm:spPr/>
      <dgm:t>
        <a:bodyPr/>
        <a:lstStyle/>
        <a:p>
          <a:r>
            <a:rPr lang="es-ES" dirty="0"/>
            <a:t>Se maneja como un Data </a:t>
          </a:r>
          <a:r>
            <a:rPr lang="es-ES" dirty="0" err="1"/>
            <a:t>Warehouse</a:t>
          </a:r>
          <a:r>
            <a:rPr lang="es-ES" dirty="0"/>
            <a:t> (método de Kimball)</a:t>
          </a:r>
          <a:endParaRPr lang="en-US" dirty="0"/>
        </a:p>
      </dgm:t>
    </dgm:pt>
    <dgm:pt modelId="{4BECBD3C-A0C5-4A61-AAF5-914555862EDF}" type="parTrans" cxnId="{8E8F0138-A9AF-451F-B0C6-405F5A81C444}">
      <dgm:prSet/>
      <dgm:spPr/>
      <dgm:t>
        <a:bodyPr/>
        <a:lstStyle/>
        <a:p>
          <a:endParaRPr lang="en-US"/>
        </a:p>
      </dgm:t>
    </dgm:pt>
    <dgm:pt modelId="{75520BCF-02CE-4C69-8B7B-B10C191943C3}" type="sibTrans" cxnId="{8E8F0138-A9AF-451F-B0C6-405F5A81C444}">
      <dgm:prSet/>
      <dgm:spPr/>
      <dgm:t>
        <a:bodyPr/>
        <a:lstStyle/>
        <a:p>
          <a:endParaRPr lang="en-US"/>
        </a:p>
      </dgm:t>
    </dgm:pt>
    <dgm:pt modelId="{EE800D28-D1B1-45EC-BE90-D7A3EBAE25C4}">
      <dgm:prSet/>
      <dgm:spPr/>
      <dgm:t>
        <a:bodyPr/>
        <a:lstStyle/>
        <a:p>
          <a:r>
            <a:rPr lang="es-ES"/>
            <a:t>Simplifica el manejo de información para el usuario final.</a:t>
          </a:r>
          <a:endParaRPr lang="en-US"/>
        </a:p>
      </dgm:t>
    </dgm:pt>
    <dgm:pt modelId="{8E265984-FC13-432C-A72C-A26435C29A1C}" type="parTrans" cxnId="{B8DAEA47-FA37-4872-B053-2B05A250DA8F}">
      <dgm:prSet/>
      <dgm:spPr/>
      <dgm:t>
        <a:bodyPr/>
        <a:lstStyle/>
        <a:p>
          <a:endParaRPr lang="en-US"/>
        </a:p>
      </dgm:t>
    </dgm:pt>
    <dgm:pt modelId="{28F3F3D8-9B4E-4FA5-9426-0F69A181388D}" type="sibTrans" cxnId="{B8DAEA47-FA37-4872-B053-2B05A250DA8F}">
      <dgm:prSet/>
      <dgm:spPr/>
      <dgm:t>
        <a:bodyPr/>
        <a:lstStyle/>
        <a:p>
          <a:endParaRPr lang="en-US"/>
        </a:p>
      </dgm:t>
    </dgm:pt>
    <dgm:pt modelId="{B8A9A517-3C65-473D-811D-4A733BB62CE6}">
      <dgm:prSet/>
      <dgm:spPr/>
      <dgm:t>
        <a:bodyPr/>
        <a:lstStyle/>
        <a:p>
          <a:r>
            <a:rPr lang="es-ES"/>
            <a:t>Las consultas son rápidas por intermedio de queries.</a:t>
          </a:r>
          <a:endParaRPr lang="en-US"/>
        </a:p>
      </dgm:t>
    </dgm:pt>
    <dgm:pt modelId="{6D47CD85-28BB-4F90-90A9-D20E4E0A6A7D}" type="parTrans" cxnId="{3E9519D6-3109-4D13-8938-B612FB8D312D}">
      <dgm:prSet/>
      <dgm:spPr/>
      <dgm:t>
        <a:bodyPr/>
        <a:lstStyle/>
        <a:p>
          <a:endParaRPr lang="en-US"/>
        </a:p>
      </dgm:t>
    </dgm:pt>
    <dgm:pt modelId="{F8F762C0-2EF1-4BFB-9CFD-035DB541D213}" type="sibTrans" cxnId="{3E9519D6-3109-4D13-8938-B612FB8D312D}">
      <dgm:prSet/>
      <dgm:spPr/>
      <dgm:t>
        <a:bodyPr/>
        <a:lstStyle/>
        <a:p>
          <a:endParaRPr lang="en-US"/>
        </a:p>
      </dgm:t>
    </dgm:pt>
    <dgm:pt modelId="{C69530EA-8D20-4E63-8590-41AB4FC5AAC7}">
      <dgm:prSet/>
      <dgm:spPr/>
      <dgm:t>
        <a:bodyPr/>
        <a:lstStyle/>
        <a:p>
          <a:r>
            <a:rPr lang="es-ES"/>
            <a:t>Tiene la misma información que un modelo normalizado.</a:t>
          </a:r>
          <a:endParaRPr lang="en-US"/>
        </a:p>
      </dgm:t>
    </dgm:pt>
    <dgm:pt modelId="{BD5ABAD6-ED80-4538-80A0-A6E51E048ED5}" type="parTrans" cxnId="{D9B15B6D-68AD-41A2-A1FE-63361B95E9B0}">
      <dgm:prSet/>
      <dgm:spPr/>
      <dgm:t>
        <a:bodyPr/>
        <a:lstStyle/>
        <a:p>
          <a:endParaRPr lang="en-US"/>
        </a:p>
      </dgm:t>
    </dgm:pt>
    <dgm:pt modelId="{5F01D43C-E786-463D-B4E0-960D7B2D41B5}" type="sibTrans" cxnId="{D9B15B6D-68AD-41A2-A1FE-63361B95E9B0}">
      <dgm:prSet/>
      <dgm:spPr/>
      <dgm:t>
        <a:bodyPr/>
        <a:lstStyle/>
        <a:p>
          <a:endParaRPr lang="en-US"/>
        </a:p>
      </dgm:t>
    </dgm:pt>
    <dgm:pt modelId="{00C03811-7998-479C-8811-030CFB3F0B4D}">
      <dgm:prSet/>
      <dgm:spPr/>
      <dgm:t>
        <a:bodyPr/>
        <a:lstStyle/>
        <a:p>
          <a:r>
            <a:rPr lang="es-ES"/>
            <a:t>Se agrupan por categorías.</a:t>
          </a:r>
          <a:endParaRPr lang="en-US"/>
        </a:p>
      </dgm:t>
    </dgm:pt>
    <dgm:pt modelId="{C089F3D0-462F-42D8-890C-75A164D03EC5}" type="parTrans" cxnId="{EBB7B047-E6BD-4D01-BAC5-7E01EFB9B42A}">
      <dgm:prSet/>
      <dgm:spPr/>
      <dgm:t>
        <a:bodyPr/>
        <a:lstStyle/>
        <a:p>
          <a:endParaRPr lang="en-US"/>
        </a:p>
      </dgm:t>
    </dgm:pt>
    <dgm:pt modelId="{7DA3E75C-FAA3-42EA-823E-3D322ED7B22A}" type="sibTrans" cxnId="{EBB7B047-E6BD-4D01-BAC5-7E01EFB9B42A}">
      <dgm:prSet/>
      <dgm:spPr/>
      <dgm:t>
        <a:bodyPr/>
        <a:lstStyle/>
        <a:p>
          <a:endParaRPr lang="en-US"/>
        </a:p>
      </dgm:t>
    </dgm:pt>
    <dgm:pt modelId="{7CE67E87-BD01-41EA-A90C-352D43CDED88}">
      <dgm:prSet/>
      <dgm:spPr/>
      <dgm:t>
        <a:bodyPr/>
        <a:lstStyle/>
        <a:p>
          <a:r>
            <a:rPr lang="es-ES"/>
            <a:t>Tiene menos tablas que un modelo normalizado.</a:t>
          </a:r>
          <a:endParaRPr lang="en-US"/>
        </a:p>
      </dgm:t>
    </dgm:pt>
    <dgm:pt modelId="{6A116022-C087-4C8F-B1D8-ED5E3B5F25A7}" type="parTrans" cxnId="{FCFDC238-92B4-4F28-93AE-E8CDAC6C1F6D}">
      <dgm:prSet/>
      <dgm:spPr/>
      <dgm:t>
        <a:bodyPr/>
        <a:lstStyle/>
        <a:p>
          <a:endParaRPr lang="en-US"/>
        </a:p>
      </dgm:t>
    </dgm:pt>
    <dgm:pt modelId="{AEB308E5-B495-48F8-B8AF-2C6B0165871E}" type="sibTrans" cxnId="{FCFDC238-92B4-4F28-93AE-E8CDAC6C1F6D}">
      <dgm:prSet/>
      <dgm:spPr/>
      <dgm:t>
        <a:bodyPr/>
        <a:lstStyle/>
        <a:p>
          <a:endParaRPr lang="en-US"/>
        </a:p>
      </dgm:t>
    </dgm:pt>
    <dgm:pt modelId="{FA228590-FB00-48E4-B284-817A1752791B}">
      <dgm:prSet/>
      <dgm:spPr/>
      <dgm:t>
        <a:bodyPr/>
        <a:lstStyle/>
        <a:p>
          <a:r>
            <a:rPr lang="es-ES"/>
            <a:t>Es simple pero complejo para modelar bien el negocio.</a:t>
          </a:r>
          <a:endParaRPr lang="en-US"/>
        </a:p>
      </dgm:t>
    </dgm:pt>
    <dgm:pt modelId="{9D85D14C-6D85-4AFD-97CE-F5F3858A8664}" type="parTrans" cxnId="{99C4D9E1-DAF4-4946-82E9-198B420B39F6}">
      <dgm:prSet/>
      <dgm:spPr/>
      <dgm:t>
        <a:bodyPr/>
        <a:lstStyle/>
        <a:p>
          <a:endParaRPr lang="en-US"/>
        </a:p>
      </dgm:t>
    </dgm:pt>
    <dgm:pt modelId="{6B5FAC9E-DBB8-4988-968E-DE711E649540}" type="sibTrans" cxnId="{99C4D9E1-DAF4-4946-82E9-198B420B39F6}">
      <dgm:prSet/>
      <dgm:spPr/>
      <dgm:t>
        <a:bodyPr/>
        <a:lstStyle/>
        <a:p>
          <a:endParaRPr lang="en-US"/>
        </a:p>
      </dgm:t>
    </dgm:pt>
    <dgm:pt modelId="{A72FCFA3-403B-4DC2-882F-12FAFB2C0958}" type="pres">
      <dgm:prSet presAssocID="{A674A761-A910-4903-B5CB-0A5B210438BC}" presName="vert0" presStyleCnt="0">
        <dgm:presLayoutVars>
          <dgm:dir/>
          <dgm:animOne val="branch"/>
          <dgm:animLvl val="lvl"/>
        </dgm:presLayoutVars>
      </dgm:prSet>
      <dgm:spPr/>
    </dgm:pt>
    <dgm:pt modelId="{1E207E81-755E-4F6F-9BC7-D3BFC2BBB98E}" type="pres">
      <dgm:prSet presAssocID="{7CA433EB-3A9F-4CF1-9E62-9784CC722588}" presName="thickLine" presStyleLbl="alignNode1" presStyleIdx="0" presStyleCnt="8"/>
      <dgm:spPr/>
    </dgm:pt>
    <dgm:pt modelId="{143911A5-615C-452E-8F51-124ADDBD88A5}" type="pres">
      <dgm:prSet presAssocID="{7CA433EB-3A9F-4CF1-9E62-9784CC722588}" presName="horz1" presStyleCnt="0"/>
      <dgm:spPr/>
    </dgm:pt>
    <dgm:pt modelId="{D3B17779-7371-49E9-BB21-BEFAD3B35483}" type="pres">
      <dgm:prSet presAssocID="{7CA433EB-3A9F-4CF1-9E62-9784CC722588}" presName="tx1" presStyleLbl="revTx" presStyleIdx="0" presStyleCnt="8"/>
      <dgm:spPr/>
    </dgm:pt>
    <dgm:pt modelId="{D728490B-D0D8-4AC0-BC82-123819115C20}" type="pres">
      <dgm:prSet presAssocID="{7CA433EB-3A9F-4CF1-9E62-9784CC722588}" presName="vert1" presStyleCnt="0"/>
      <dgm:spPr/>
    </dgm:pt>
    <dgm:pt modelId="{E1E4D765-F6B6-494C-BDE6-FB8B86A0ECDD}" type="pres">
      <dgm:prSet presAssocID="{4D015D86-A382-4613-8EFC-0209B51B4603}" presName="thickLine" presStyleLbl="alignNode1" presStyleIdx="1" presStyleCnt="8"/>
      <dgm:spPr/>
    </dgm:pt>
    <dgm:pt modelId="{0F1AA5F4-F3E6-4E9E-A2C7-CF6E8E1401A7}" type="pres">
      <dgm:prSet presAssocID="{4D015D86-A382-4613-8EFC-0209B51B4603}" presName="horz1" presStyleCnt="0"/>
      <dgm:spPr/>
    </dgm:pt>
    <dgm:pt modelId="{7BF1BDC1-0B1A-4302-81A0-7C7B7CE9E830}" type="pres">
      <dgm:prSet presAssocID="{4D015D86-A382-4613-8EFC-0209B51B4603}" presName="tx1" presStyleLbl="revTx" presStyleIdx="1" presStyleCnt="8"/>
      <dgm:spPr/>
    </dgm:pt>
    <dgm:pt modelId="{4DD0F048-1FB6-4DFE-B2C9-F90485106E52}" type="pres">
      <dgm:prSet presAssocID="{4D015D86-A382-4613-8EFC-0209B51B4603}" presName="vert1" presStyleCnt="0"/>
      <dgm:spPr/>
    </dgm:pt>
    <dgm:pt modelId="{02EBB289-9890-4FF3-8AAA-B7B9DC843CD6}" type="pres">
      <dgm:prSet presAssocID="{EE800D28-D1B1-45EC-BE90-D7A3EBAE25C4}" presName="thickLine" presStyleLbl="alignNode1" presStyleIdx="2" presStyleCnt="8"/>
      <dgm:spPr/>
    </dgm:pt>
    <dgm:pt modelId="{B45B0E52-D195-460A-ADAA-C95AF36F4849}" type="pres">
      <dgm:prSet presAssocID="{EE800D28-D1B1-45EC-BE90-D7A3EBAE25C4}" presName="horz1" presStyleCnt="0"/>
      <dgm:spPr/>
    </dgm:pt>
    <dgm:pt modelId="{F83FADFB-916E-4524-B36A-138FC074A342}" type="pres">
      <dgm:prSet presAssocID="{EE800D28-D1B1-45EC-BE90-D7A3EBAE25C4}" presName="tx1" presStyleLbl="revTx" presStyleIdx="2" presStyleCnt="8"/>
      <dgm:spPr/>
    </dgm:pt>
    <dgm:pt modelId="{86131026-D865-4F5E-934B-5742570297A5}" type="pres">
      <dgm:prSet presAssocID="{EE800D28-D1B1-45EC-BE90-D7A3EBAE25C4}" presName="vert1" presStyleCnt="0"/>
      <dgm:spPr/>
    </dgm:pt>
    <dgm:pt modelId="{7ABCE5CE-EB4D-4E7E-93B6-626F7698AE0D}" type="pres">
      <dgm:prSet presAssocID="{B8A9A517-3C65-473D-811D-4A733BB62CE6}" presName="thickLine" presStyleLbl="alignNode1" presStyleIdx="3" presStyleCnt="8"/>
      <dgm:spPr/>
    </dgm:pt>
    <dgm:pt modelId="{696C7D2D-9591-47E6-BCE7-3AB1C279F9E2}" type="pres">
      <dgm:prSet presAssocID="{B8A9A517-3C65-473D-811D-4A733BB62CE6}" presName="horz1" presStyleCnt="0"/>
      <dgm:spPr/>
    </dgm:pt>
    <dgm:pt modelId="{9D00EB48-84F0-4D96-9629-B843199C2DE3}" type="pres">
      <dgm:prSet presAssocID="{B8A9A517-3C65-473D-811D-4A733BB62CE6}" presName="tx1" presStyleLbl="revTx" presStyleIdx="3" presStyleCnt="8"/>
      <dgm:spPr/>
    </dgm:pt>
    <dgm:pt modelId="{17D33009-08BB-4D77-9469-D5865B0B5816}" type="pres">
      <dgm:prSet presAssocID="{B8A9A517-3C65-473D-811D-4A733BB62CE6}" presName="vert1" presStyleCnt="0"/>
      <dgm:spPr/>
    </dgm:pt>
    <dgm:pt modelId="{ADA23767-3C98-4796-83B3-6B1CD769F389}" type="pres">
      <dgm:prSet presAssocID="{C69530EA-8D20-4E63-8590-41AB4FC5AAC7}" presName="thickLine" presStyleLbl="alignNode1" presStyleIdx="4" presStyleCnt="8"/>
      <dgm:spPr/>
    </dgm:pt>
    <dgm:pt modelId="{CF2C2AD4-4C6F-43FB-8DDC-69B362F194D6}" type="pres">
      <dgm:prSet presAssocID="{C69530EA-8D20-4E63-8590-41AB4FC5AAC7}" presName="horz1" presStyleCnt="0"/>
      <dgm:spPr/>
    </dgm:pt>
    <dgm:pt modelId="{B0BCD9DD-4652-4A99-A999-0E1D5FB5D64D}" type="pres">
      <dgm:prSet presAssocID="{C69530EA-8D20-4E63-8590-41AB4FC5AAC7}" presName="tx1" presStyleLbl="revTx" presStyleIdx="4" presStyleCnt="8"/>
      <dgm:spPr/>
    </dgm:pt>
    <dgm:pt modelId="{8661C79F-E5CA-4699-9C51-805B22F82A11}" type="pres">
      <dgm:prSet presAssocID="{C69530EA-8D20-4E63-8590-41AB4FC5AAC7}" presName="vert1" presStyleCnt="0"/>
      <dgm:spPr/>
    </dgm:pt>
    <dgm:pt modelId="{04FD0F42-A180-46FA-9114-C651AA1243CE}" type="pres">
      <dgm:prSet presAssocID="{00C03811-7998-479C-8811-030CFB3F0B4D}" presName="thickLine" presStyleLbl="alignNode1" presStyleIdx="5" presStyleCnt="8"/>
      <dgm:spPr/>
    </dgm:pt>
    <dgm:pt modelId="{60F7C815-D09E-47A7-8A4D-5EFB47ACCB55}" type="pres">
      <dgm:prSet presAssocID="{00C03811-7998-479C-8811-030CFB3F0B4D}" presName="horz1" presStyleCnt="0"/>
      <dgm:spPr/>
    </dgm:pt>
    <dgm:pt modelId="{B452D383-1621-424F-8C51-A20C46F491D0}" type="pres">
      <dgm:prSet presAssocID="{00C03811-7998-479C-8811-030CFB3F0B4D}" presName="tx1" presStyleLbl="revTx" presStyleIdx="5" presStyleCnt="8"/>
      <dgm:spPr/>
    </dgm:pt>
    <dgm:pt modelId="{057AFC7F-09BA-4BB7-B73D-10ABC1DCCCCC}" type="pres">
      <dgm:prSet presAssocID="{00C03811-7998-479C-8811-030CFB3F0B4D}" presName="vert1" presStyleCnt="0"/>
      <dgm:spPr/>
    </dgm:pt>
    <dgm:pt modelId="{BF4E07C7-61BB-4A7F-A109-F60118C49722}" type="pres">
      <dgm:prSet presAssocID="{7CE67E87-BD01-41EA-A90C-352D43CDED88}" presName="thickLine" presStyleLbl="alignNode1" presStyleIdx="6" presStyleCnt="8"/>
      <dgm:spPr/>
    </dgm:pt>
    <dgm:pt modelId="{439EDAFC-ACB9-4F75-A50E-936ABE22AC4F}" type="pres">
      <dgm:prSet presAssocID="{7CE67E87-BD01-41EA-A90C-352D43CDED88}" presName="horz1" presStyleCnt="0"/>
      <dgm:spPr/>
    </dgm:pt>
    <dgm:pt modelId="{4A3E5DF0-EE45-4686-8944-A1FF267BB144}" type="pres">
      <dgm:prSet presAssocID="{7CE67E87-BD01-41EA-A90C-352D43CDED88}" presName="tx1" presStyleLbl="revTx" presStyleIdx="6" presStyleCnt="8"/>
      <dgm:spPr/>
    </dgm:pt>
    <dgm:pt modelId="{AF86D76D-CD64-4527-A363-603F8AC31AD6}" type="pres">
      <dgm:prSet presAssocID="{7CE67E87-BD01-41EA-A90C-352D43CDED88}" presName="vert1" presStyleCnt="0"/>
      <dgm:spPr/>
    </dgm:pt>
    <dgm:pt modelId="{B27324AB-CC26-480A-8660-E3FE1C45515A}" type="pres">
      <dgm:prSet presAssocID="{FA228590-FB00-48E4-B284-817A1752791B}" presName="thickLine" presStyleLbl="alignNode1" presStyleIdx="7" presStyleCnt="8"/>
      <dgm:spPr/>
    </dgm:pt>
    <dgm:pt modelId="{58CB3746-85E4-4A08-94DA-3B46C568EDD3}" type="pres">
      <dgm:prSet presAssocID="{FA228590-FB00-48E4-B284-817A1752791B}" presName="horz1" presStyleCnt="0"/>
      <dgm:spPr/>
    </dgm:pt>
    <dgm:pt modelId="{4654D719-6F49-413C-B36F-80B4E8A958AA}" type="pres">
      <dgm:prSet presAssocID="{FA228590-FB00-48E4-B284-817A1752791B}" presName="tx1" presStyleLbl="revTx" presStyleIdx="7" presStyleCnt="8"/>
      <dgm:spPr/>
    </dgm:pt>
    <dgm:pt modelId="{3BE38699-7C1E-4F23-A5FB-33D5D551270A}" type="pres">
      <dgm:prSet presAssocID="{FA228590-FB00-48E4-B284-817A1752791B}" presName="vert1" presStyleCnt="0"/>
      <dgm:spPr/>
    </dgm:pt>
  </dgm:ptLst>
  <dgm:cxnLst>
    <dgm:cxn modelId="{92DE3227-19D7-41BD-8B28-ABD853716939}" type="presOf" srcId="{EE800D28-D1B1-45EC-BE90-D7A3EBAE25C4}" destId="{F83FADFB-916E-4524-B36A-138FC074A342}" srcOrd="0" destOrd="0" presId="urn:microsoft.com/office/officeart/2008/layout/LinedList"/>
    <dgm:cxn modelId="{49A4592C-1C62-48F1-9C47-9BC5E9D0E5F3}" type="presOf" srcId="{00C03811-7998-479C-8811-030CFB3F0B4D}" destId="{B452D383-1621-424F-8C51-A20C46F491D0}" srcOrd="0" destOrd="0" presId="urn:microsoft.com/office/officeart/2008/layout/LinedList"/>
    <dgm:cxn modelId="{D2E82F30-48FD-450F-9D61-6B45C93DCBD8}" type="presOf" srcId="{B8A9A517-3C65-473D-811D-4A733BB62CE6}" destId="{9D00EB48-84F0-4D96-9629-B843199C2DE3}" srcOrd="0" destOrd="0" presId="urn:microsoft.com/office/officeart/2008/layout/LinedList"/>
    <dgm:cxn modelId="{7123A234-0243-4FCA-8794-F4994820B4FE}" type="presOf" srcId="{7CA433EB-3A9F-4CF1-9E62-9784CC722588}" destId="{D3B17779-7371-49E9-BB21-BEFAD3B35483}" srcOrd="0" destOrd="0" presId="urn:microsoft.com/office/officeart/2008/layout/LinedList"/>
    <dgm:cxn modelId="{8E8F0138-A9AF-451F-B0C6-405F5A81C444}" srcId="{A674A761-A910-4903-B5CB-0A5B210438BC}" destId="{4D015D86-A382-4613-8EFC-0209B51B4603}" srcOrd="1" destOrd="0" parTransId="{4BECBD3C-A0C5-4A61-AAF5-914555862EDF}" sibTransId="{75520BCF-02CE-4C69-8B7B-B10C191943C3}"/>
    <dgm:cxn modelId="{FCFDC238-92B4-4F28-93AE-E8CDAC6C1F6D}" srcId="{A674A761-A910-4903-B5CB-0A5B210438BC}" destId="{7CE67E87-BD01-41EA-A90C-352D43CDED88}" srcOrd="6" destOrd="0" parTransId="{6A116022-C087-4C8F-B1D8-ED5E3B5F25A7}" sibTransId="{AEB308E5-B495-48F8-B8AF-2C6B0165871E}"/>
    <dgm:cxn modelId="{D604243E-7CD5-40D9-B1B0-B5427A388CE1}" type="presOf" srcId="{7CE67E87-BD01-41EA-A90C-352D43CDED88}" destId="{4A3E5DF0-EE45-4686-8944-A1FF267BB144}" srcOrd="0" destOrd="0" presId="urn:microsoft.com/office/officeart/2008/layout/LinedList"/>
    <dgm:cxn modelId="{96F62E5C-25AF-44C2-9BC0-ACC82C2C6115}" type="presOf" srcId="{A674A761-A910-4903-B5CB-0A5B210438BC}" destId="{A72FCFA3-403B-4DC2-882F-12FAFB2C0958}" srcOrd="0" destOrd="0" presId="urn:microsoft.com/office/officeart/2008/layout/LinedList"/>
    <dgm:cxn modelId="{D3496D44-5343-4B5A-88E5-BD383DF4F6C8}" srcId="{A674A761-A910-4903-B5CB-0A5B210438BC}" destId="{7CA433EB-3A9F-4CF1-9E62-9784CC722588}" srcOrd="0" destOrd="0" parTransId="{E7DA13E6-8E44-4B74-B370-135264FD12BD}" sibTransId="{DA16B791-509D-46C2-AC72-36F0DA68F12E}"/>
    <dgm:cxn modelId="{EBB7B047-E6BD-4D01-BAC5-7E01EFB9B42A}" srcId="{A674A761-A910-4903-B5CB-0A5B210438BC}" destId="{00C03811-7998-479C-8811-030CFB3F0B4D}" srcOrd="5" destOrd="0" parTransId="{C089F3D0-462F-42D8-890C-75A164D03EC5}" sibTransId="{7DA3E75C-FAA3-42EA-823E-3D322ED7B22A}"/>
    <dgm:cxn modelId="{B8DAEA47-FA37-4872-B053-2B05A250DA8F}" srcId="{A674A761-A910-4903-B5CB-0A5B210438BC}" destId="{EE800D28-D1B1-45EC-BE90-D7A3EBAE25C4}" srcOrd="2" destOrd="0" parTransId="{8E265984-FC13-432C-A72C-A26435C29A1C}" sibTransId="{28F3F3D8-9B4E-4FA5-9426-0F69A181388D}"/>
    <dgm:cxn modelId="{D9B15B6D-68AD-41A2-A1FE-63361B95E9B0}" srcId="{A674A761-A910-4903-B5CB-0A5B210438BC}" destId="{C69530EA-8D20-4E63-8590-41AB4FC5AAC7}" srcOrd="4" destOrd="0" parTransId="{BD5ABAD6-ED80-4538-80A0-A6E51E048ED5}" sibTransId="{5F01D43C-E786-463D-B4E0-960D7B2D41B5}"/>
    <dgm:cxn modelId="{87B0DD59-43EC-4289-A6D5-9C3CD24AA02D}" type="presOf" srcId="{4D015D86-A382-4613-8EFC-0209B51B4603}" destId="{7BF1BDC1-0B1A-4302-81A0-7C7B7CE9E830}" srcOrd="0" destOrd="0" presId="urn:microsoft.com/office/officeart/2008/layout/LinedList"/>
    <dgm:cxn modelId="{E9BA5BB6-AE3B-4714-B714-09B6FF937CB0}" type="presOf" srcId="{FA228590-FB00-48E4-B284-817A1752791B}" destId="{4654D719-6F49-413C-B36F-80B4E8A958AA}" srcOrd="0" destOrd="0" presId="urn:microsoft.com/office/officeart/2008/layout/LinedList"/>
    <dgm:cxn modelId="{3E9519D6-3109-4D13-8938-B612FB8D312D}" srcId="{A674A761-A910-4903-B5CB-0A5B210438BC}" destId="{B8A9A517-3C65-473D-811D-4A733BB62CE6}" srcOrd="3" destOrd="0" parTransId="{6D47CD85-28BB-4F90-90A9-D20E4E0A6A7D}" sibTransId="{F8F762C0-2EF1-4BFB-9CFD-035DB541D213}"/>
    <dgm:cxn modelId="{99C4D9E1-DAF4-4946-82E9-198B420B39F6}" srcId="{A674A761-A910-4903-B5CB-0A5B210438BC}" destId="{FA228590-FB00-48E4-B284-817A1752791B}" srcOrd="7" destOrd="0" parTransId="{9D85D14C-6D85-4AFD-97CE-F5F3858A8664}" sibTransId="{6B5FAC9E-DBB8-4988-968E-DE711E649540}"/>
    <dgm:cxn modelId="{BCE59CFE-EEA5-4917-A158-944561A207FE}" type="presOf" srcId="{C69530EA-8D20-4E63-8590-41AB4FC5AAC7}" destId="{B0BCD9DD-4652-4A99-A999-0E1D5FB5D64D}" srcOrd="0" destOrd="0" presId="urn:microsoft.com/office/officeart/2008/layout/LinedList"/>
    <dgm:cxn modelId="{BDE3BE9D-96D5-40CD-A794-3D8574C3C511}" type="presParOf" srcId="{A72FCFA3-403B-4DC2-882F-12FAFB2C0958}" destId="{1E207E81-755E-4F6F-9BC7-D3BFC2BBB98E}" srcOrd="0" destOrd="0" presId="urn:microsoft.com/office/officeart/2008/layout/LinedList"/>
    <dgm:cxn modelId="{1D9D1C16-02CB-44FC-9361-09A3C0035CB0}" type="presParOf" srcId="{A72FCFA3-403B-4DC2-882F-12FAFB2C0958}" destId="{143911A5-615C-452E-8F51-124ADDBD88A5}" srcOrd="1" destOrd="0" presId="urn:microsoft.com/office/officeart/2008/layout/LinedList"/>
    <dgm:cxn modelId="{AB1E978C-96CC-4602-9B1F-A1B90A46AED1}" type="presParOf" srcId="{143911A5-615C-452E-8F51-124ADDBD88A5}" destId="{D3B17779-7371-49E9-BB21-BEFAD3B35483}" srcOrd="0" destOrd="0" presId="urn:microsoft.com/office/officeart/2008/layout/LinedList"/>
    <dgm:cxn modelId="{59ECFAB8-167D-4BD5-AC2E-57F4B480B4D9}" type="presParOf" srcId="{143911A5-615C-452E-8F51-124ADDBD88A5}" destId="{D728490B-D0D8-4AC0-BC82-123819115C20}" srcOrd="1" destOrd="0" presId="urn:microsoft.com/office/officeart/2008/layout/LinedList"/>
    <dgm:cxn modelId="{D556DA7E-FC90-4E91-9498-054E935D9DB2}" type="presParOf" srcId="{A72FCFA3-403B-4DC2-882F-12FAFB2C0958}" destId="{E1E4D765-F6B6-494C-BDE6-FB8B86A0ECDD}" srcOrd="2" destOrd="0" presId="urn:microsoft.com/office/officeart/2008/layout/LinedList"/>
    <dgm:cxn modelId="{D1642A07-8ADA-4D0F-8B09-F6CE7D84B146}" type="presParOf" srcId="{A72FCFA3-403B-4DC2-882F-12FAFB2C0958}" destId="{0F1AA5F4-F3E6-4E9E-A2C7-CF6E8E1401A7}" srcOrd="3" destOrd="0" presId="urn:microsoft.com/office/officeart/2008/layout/LinedList"/>
    <dgm:cxn modelId="{395EC5C6-C75E-4398-BE4C-B0C388AA5FCF}" type="presParOf" srcId="{0F1AA5F4-F3E6-4E9E-A2C7-CF6E8E1401A7}" destId="{7BF1BDC1-0B1A-4302-81A0-7C7B7CE9E830}" srcOrd="0" destOrd="0" presId="urn:microsoft.com/office/officeart/2008/layout/LinedList"/>
    <dgm:cxn modelId="{F95AFF84-201F-485B-AFE0-14C76E1AE01A}" type="presParOf" srcId="{0F1AA5F4-F3E6-4E9E-A2C7-CF6E8E1401A7}" destId="{4DD0F048-1FB6-4DFE-B2C9-F90485106E52}" srcOrd="1" destOrd="0" presId="urn:microsoft.com/office/officeart/2008/layout/LinedList"/>
    <dgm:cxn modelId="{1694C652-DCBD-4AD2-B074-A1DD8DA5BD44}" type="presParOf" srcId="{A72FCFA3-403B-4DC2-882F-12FAFB2C0958}" destId="{02EBB289-9890-4FF3-8AAA-B7B9DC843CD6}" srcOrd="4" destOrd="0" presId="urn:microsoft.com/office/officeart/2008/layout/LinedList"/>
    <dgm:cxn modelId="{261FCE05-2C70-414E-8C42-19B2E556ACC2}" type="presParOf" srcId="{A72FCFA3-403B-4DC2-882F-12FAFB2C0958}" destId="{B45B0E52-D195-460A-ADAA-C95AF36F4849}" srcOrd="5" destOrd="0" presId="urn:microsoft.com/office/officeart/2008/layout/LinedList"/>
    <dgm:cxn modelId="{14713B85-5EE2-4599-A244-4DFFCA9E493E}" type="presParOf" srcId="{B45B0E52-D195-460A-ADAA-C95AF36F4849}" destId="{F83FADFB-916E-4524-B36A-138FC074A342}" srcOrd="0" destOrd="0" presId="urn:microsoft.com/office/officeart/2008/layout/LinedList"/>
    <dgm:cxn modelId="{94FF5CBA-61D1-44F2-94C2-F3734087AEC6}" type="presParOf" srcId="{B45B0E52-D195-460A-ADAA-C95AF36F4849}" destId="{86131026-D865-4F5E-934B-5742570297A5}" srcOrd="1" destOrd="0" presId="urn:microsoft.com/office/officeart/2008/layout/LinedList"/>
    <dgm:cxn modelId="{95EFE675-DFD9-4616-8F03-92760F5657BD}" type="presParOf" srcId="{A72FCFA3-403B-4DC2-882F-12FAFB2C0958}" destId="{7ABCE5CE-EB4D-4E7E-93B6-626F7698AE0D}" srcOrd="6" destOrd="0" presId="urn:microsoft.com/office/officeart/2008/layout/LinedList"/>
    <dgm:cxn modelId="{5ECF394A-11FE-44C6-A9E0-2DA039B29E9B}" type="presParOf" srcId="{A72FCFA3-403B-4DC2-882F-12FAFB2C0958}" destId="{696C7D2D-9591-47E6-BCE7-3AB1C279F9E2}" srcOrd="7" destOrd="0" presId="urn:microsoft.com/office/officeart/2008/layout/LinedList"/>
    <dgm:cxn modelId="{8BD0A535-0AC0-4A34-A295-157BDA1FAAEA}" type="presParOf" srcId="{696C7D2D-9591-47E6-BCE7-3AB1C279F9E2}" destId="{9D00EB48-84F0-4D96-9629-B843199C2DE3}" srcOrd="0" destOrd="0" presId="urn:microsoft.com/office/officeart/2008/layout/LinedList"/>
    <dgm:cxn modelId="{D348C4CD-FD2B-4917-B975-668DE2129EC4}" type="presParOf" srcId="{696C7D2D-9591-47E6-BCE7-3AB1C279F9E2}" destId="{17D33009-08BB-4D77-9469-D5865B0B5816}" srcOrd="1" destOrd="0" presId="urn:microsoft.com/office/officeart/2008/layout/LinedList"/>
    <dgm:cxn modelId="{735F25BD-3490-451A-A166-71173FECCBF4}" type="presParOf" srcId="{A72FCFA3-403B-4DC2-882F-12FAFB2C0958}" destId="{ADA23767-3C98-4796-83B3-6B1CD769F389}" srcOrd="8" destOrd="0" presId="urn:microsoft.com/office/officeart/2008/layout/LinedList"/>
    <dgm:cxn modelId="{1574D1BE-68AA-48BB-B61C-7417D92212E9}" type="presParOf" srcId="{A72FCFA3-403B-4DC2-882F-12FAFB2C0958}" destId="{CF2C2AD4-4C6F-43FB-8DDC-69B362F194D6}" srcOrd="9" destOrd="0" presId="urn:microsoft.com/office/officeart/2008/layout/LinedList"/>
    <dgm:cxn modelId="{7FEFEB17-D081-4B3B-887E-9CE8EE3D492A}" type="presParOf" srcId="{CF2C2AD4-4C6F-43FB-8DDC-69B362F194D6}" destId="{B0BCD9DD-4652-4A99-A999-0E1D5FB5D64D}" srcOrd="0" destOrd="0" presId="urn:microsoft.com/office/officeart/2008/layout/LinedList"/>
    <dgm:cxn modelId="{5CC06C16-4979-44AD-B2DE-9AB314C76A24}" type="presParOf" srcId="{CF2C2AD4-4C6F-43FB-8DDC-69B362F194D6}" destId="{8661C79F-E5CA-4699-9C51-805B22F82A11}" srcOrd="1" destOrd="0" presId="urn:microsoft.com/office/officeart/2008/layout/LinedList"/>
    <dgm:cxn modelId="{4FB9615B-8F29-4B37-AB38-A2516F2186BD}" type="presParOf" srcId="{A72FCFA3-403B-4DC2-882F-12FAFB2C0958}" destId="{04FD0F42-A180-46FA-9114-C651AA1243CE}" srcOrd="10" destOrd="0" presId="urn:microsoft.com/office/officeart/2008/layout/LinedList"/>
    <dgm:cxn modelId="{ACA6A828-55F3-4AC1-9C09-F3D9249BFFA1}" type="presParOf" srcId="{A72FCFA3-403B-4DC2-882F-12FAFB2C0958}" destId="{60F7C815-D09E-47A7-8A4D-5EFB47ACCB55}" srcOrd="11" destOrd="0" presId="urn:microsoft.com/office/officeart/2008/layout/LinedList"/>
    <dgm:cxn modelId="{E923EE54-2389-4D78-96C0-496B4DD24C96}" type="presParOf" srcId="{60F7C815-D09E-47A7-8A4D-5EFB47ACCB55}" destId="{B452D383-1621-424F-8C51-A20C46F491D0}" srcOrd="0" destOrd="0" presId="urn:microsoft.com/office/officeart/2008/layout/LinedList"/>
    <dgm:cxn modelId="{DE25E164-8889-4A83-A1C8-79EE4684B3BA}" type="presParOf" srcId="{60F7C815-D09E-47A7-8A4D-5EFB47ACCB55}" destId="{057AFC7F-09BA-4BB7-B73D-10ABC1DCCCCC}" srcOrd="1" destOrd="0" presId="urn:microsoft.com/office/officeart/2008/layout/LinedList"/>
    <dgm:cxn modelId="{89AD38E9-DA6D-4E7E-A3A6-2705154B67C9}" type="presParOf" srcId="{A72FCFA3-403B-4DC2-882F-12FAFB2C0958}" destId="{BF4E07C7-61BB-4A7F-A109-F60118C49722}" srcOrd="12" destOrd="0" presId="urn:microsoft.com/office/officeart/2008/layout/LinedList"/>
    <dgm:cxn modelId="{23B30B72-69B3-4B50-BB83-7190B2E44491}" type="presParOf" srcId="{A72FCFA3-403B-4DC2-882F-12FAFB2C0958}" destId="{439EDAFC-ACB9-4F75-A50E-936ABE22AC4F}" srcOrd="13" destOrd="0" presId="urn:microsoft.com/office/officeart/2008/layout/LinedList"/>
    <dgm:cxn modelId="{4F13EC69-056A-44BE-B731-A884C7920BDE}" type="presParOf" srcId="{439EDAFC-ACB9-4F75-A50E-936ABE22AC4F}" destId="{4A3E5DF0-EE45-4686-8944-A1FF267BB144}" srcOrd="0" destOrd="0" presId="urn:microsoft.com/office/officeart/2008/layout/LinedList"/>
    <dgm:cxn modelId="{66B1B15D-E7D8-471A-8892-E825D2C5B16C}" type="presParOf" srcId="{439EDAFC-ACB9-4F75-A50E-936ABE22AC4F}" destId="{AF86D76D-CD64-4527-A363-603F8AC31AD6}" srcOrd="1" destOrd="0" presId="urn:microsoft.com/office/officeart/2008/layout/LinedList"/>
    <dgm:cxn modelId="{C4002CE3-FC86-4FAF-889A-09C77146AE37}" type="presParOf" srcId="{A72FCFA3-403B-4DC2-882F-12FAFB2C0958}" destId="{B27324AB-CC26-480A-8660-E3FE1C45515A}" srcOrd="14" destOrd="0" presId="urn:microsoft.com/office/officeart/2008/layout/LinedList"/>
    <dgm:cxn modelId="{5507F2DF-6105-4410-8D8E-6A3ADCF6B0B2}" type="presParOf" srcId="{A72FCFA3-403B-4DC2-882F-12FAFB2C0958}" destId="{58CB3746-85E4-4A08-94DA-3B46C568EDD3}" srcOrd="15" destOrd="0" presId="urn:microsoft.com/office/officeart/2008/layout/LinedList"/>
    <dgm:cxn modelId="{4885DF38-03CE-4A62-AE8E-436315C88B3C}" type="presParOf" srcId="{58CB3746-85E4-4A08-94DA-3B46C568EDD3}" destId="{4654D719-6F49-413C-B36F-80B4E8A958AA}" srcOrd="0" destOrd="0" presId="urn:microsoft.com/office/officeart/2008/layout/LinedList"/>
    <dgm:cxn modelId="{A733160F-B8C3-4B9C-9A52-08AC68201CC1}" type="presParOf" srcId="{58CB3746-85E4-4A08-94DA-3B46C568EDD3}" destId="{3BE38699-7C1E-4F23-A5FB-33D5D55127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702A70-2793-4892-AE38-09513749E5A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2EB03A-50A1-4579-9BD1-1F168CBF64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Hechos</a:t>
          </a:r>
          <a:endParaRPr lang="en-US"/>
        </a:p>
      </dgm:t>
    </dgm:pt>
    <dgm:pt modelId="{F83AFBB0-B03E-4759-BC20-7FB52CFB250C}" type="parTrans" cxnId="{A30D2433-A717-4A14-BB93-784862AB1522}">
      <dgm:prSet/>
      <dgm:spPr/>
      <dgm:t>
        <a:bodyPr/>
        <a:lstStyle/>
        <a:p>
          <a:endParaRPr lang="en-US"/>
        </a:p>
      </dgm:t>
    </dgm:pt>
    <dgm:pt modelId="{1BD60768-DB2F-4256-B80D-175C85AE0FA3}" type="sibTrans" cxnId="{A30D2433-A717-4A14-BB93-784862AB1522}">
      <dgm:prSet/>
      <dgm:spPr/>
      <dgm:t>
        <a:bodyPr/>
        <a:lstStyle/>
        <a:p>
          <a:endParaRPr lang="en-US"/>
        </a:p>
      </dgm:t>
    </dgm:pt>
    <dgm:pt modelId="{D12E8565-7211-4FB4-94D9-F37AC59838F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E</a:t>
          </a:r>
          <a:r>
            <a:rPr lang="es-ES" dirty="0"/>
            <a:t>s como un gran libro de registro donde anotamos cada venta que hacemos. Piensa en ella como un lugar donde se registran todos los "hechos" importantes, como cada transacción de venta. </a:t>
          </a:r>
        </a:p>
      </dgm:t>
    </dgm:pt>
    <dgm:pt modelId="{30BE1600-7896-4CA5-8869-E60DE76B001D}" type="parTrans" cxnId="{61F29BDB-24DB-4A81-AD92-9AF061FD645E}">
      <dgm:prSet/>
      <dgm:spPr/>
      <dgm:t>
        <a:bodyPr/>
        <a:lstStyle/>
        <a:p>
          <a:endParaRPr lang="en-US"/>
        </a:p>
      </dgm:t>
    </dgm:pt>
    <dgm:pt modelId="{10561E2B-CD78-49E1-94AD-7B14A59DE1EA}" type="sibTrans" cxnId="{61F29BDB-24DB-4A81-AD92-9AF061FD645E}">
      <dgm:prSet/>
      <dgm:spPr/>
      <dgm:t>
        <a:bodyPr/>
        <a:lstStyle/>
        <a:p>
          <a:endParaRPr lang="en-US"/>
        </a:p>
      </dgm:t>
    </dgm:pt>
    <dgm:pt modelId="{B589F27D-C875-4B3A-BA9B-0908833E15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Dimensiones</a:t>
          </a:r>
          <a:endParaRPr lang="en-US"/>
        </a:p>
      </dgm:t>
    </dgm:pt>
    <dgm:pt modelId="{DF8CBDE2-5332-4E30-9FCF-5A3486815EE0}" type="parTrans" cxnId="{922DA495-B5AB-4D42-9CC0-291CA5C0F184}">
      <dgm:prSet/>
      <dgm:spPr/>
      <dgm:t>
        <a:bodyPr/>
        <a:lstStyle/>
        <a:p>
          <a:endParaRPr lang="en-US"/>
        </a:p>
      </dgm:t>
    </dgm:pt>
    <dgm:pt modelId="{FF5FBD99-BD8F-4DD4-918E-1762EC8CDF41}" type="sibTrans" cxnId="{922DA495-B5AB-4D42-9CC0-291CA5C0F184}">
      <dgm:prSet/>
      <dgm:spPr/>
      <dgm:t>
        <a:bodyPr/>
        <a:lstStyle/>
        <a:p>
          <a:endParaRPr lang="en-US"/>
        </a:p>
      </dgm:t>
    </dgm:pt>
    <dgm:pt modelId="{F9710B1B-0DEB-45C7-B2B5-003A5981A33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Proporcionan detalles adicionales sobre los productos, las tiendas y otras cosas relacionadas con nuestras ventas. Nos ayudan a entender mejor los datos en nuestra Tabla de Hechos</a:t>
          </a:r>
          <a:r>
            <a:rPr lang="es-ES"/>
            <a:t>. </a:t>
          </a:r>
          <a:endParaRPr lang="en-US" dirty="0"/>
        </a:p>
      </dgm:t>
    </dgm:pt>
    <dgm:pt modelId="{161525A5-80C4-4811-A125-8E3D6533525D}" type="parTrans" cxnId="{1582C412-69D5-4080-AAA7-94745CC9FA21}">
      <dgm:prSet/>
      <dgm:spPr/>
      <dgm:t>
        <a:bodyPr/>
        <a:lstStyle/>
        <a:p>
          <a:endParaRPr lang="en-US"/>
        </a:p>
      </dgm:t>
    </dgm:pt>
    <dgm:pt modelId="{E912BAFA-86C2-4DF1-B8F5-4A9CCA5F0CF2}" type="sibTrans" cxnId="{1582C412-69D5-4080-AAA7-94745CC9FA21}">
      <dgm:prSet/>
      <dgm:spPr/>
      <dgm:t>
        <a:bodyPr/>
        <a:lstStyle/>
        <a:p>
          <a:endParaRPr lang="en-US"/>
        </a:p>
      </dgm:t>
    </dgm:pt>
    <dgm:pt modelId="{5A5E4C4B-3755-4868-A7C8-41EDE689C152}" type="pres">
      <dgm:prSet presAssocID="{A0702A70-2793-4892-AE38-09513749E5AF}" presName="root" presStyleCnt="0">
        <dgm:presLayoutVars>
          <dgm:dir/>
          <dgm:resizeHandles val="exact"/>
        </dgm:presLayoutVars>
      </dgm:prSet>
      <dgm:spPr/>
    </dgm:pt>
    <dgm:pt modelId="{F86A2CA7-562D-4603-8D73-B2D08333E78A}" type="pres">
      <dgm:prSet presAssocID="{C02EB03A-50A1-4579-9BD1-1F168CBF646E}" presName="compNode" presStyleCnt="0"/>
      <dgm:spPr/>
    </dgm:pt>
    <dgm:pt modelId="{6522EECC-A85E-4F56-8080-3203CB8D463E}" type="pres">
      <dgm:prSet presAssocID="{C02EB03A-50A1-4579-9BD1-1F168CBF64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la"/>
        </a:ext>
      </dgm:extLst>
    </dgm:pt>
    <dgm:pt modelId="{9FCE1E16-B78E-4559-90CC-8410F3F7712D}" type="pres">
      <dgm:prSet presAssocID="{C02EB03A-50A1-4579-9BD1-1F168CBF646E}" presName="iconSpace" presStyleCnt="0"/>
      <dgm:spPr/>
    </dgm:pt>
    <dgm:pt modelId="{17253E67-DB4B-4BAC-892F-605E79C14B37}" type="pres">
      <dgm:prSet presAssocID="{C02EB03A-50A1-4579-9BD1-1F168CBF646E}" presName="parTx" presStyleLbl="revTx" presStyleIdx="0" presStyleCnt="4">
        <dgm:presLayoutVars>
          <dgm:chMax val="0"/>
          <dgm:chPref val="0"/>
        </dgm:presLayoutVars>
      </dgm:prSet>
      <dgm:spPr/>
    </dgm:pt>
    <dgm:pt modelId="{E8A9BB03-B33F-4D1C-933B-9D7B0313AF61}" type="pres">
      <dgm:prSet presAssocID="{C02EB03A-50A1-4579-9BD1-1F168CBF646E}" presName="txSpace" presStyleCnt="0"/>
      <dgm:spPr/>
    </dgm:pt>
    <dgm:pt modelId="{75DE61E7-FC16-43FD-A116-8471C282D3E3}" type="pres">
      <dgm:prSet presAssocID="{C02EB03A-50A1-4579-9BD1-1F168CBF646E}" presName="desTx" presStyleLbl="revTx" presStyleIdx="1" presStyleCnt="4">
        <dgm:presLayoutVars/>
      </dgm:prSet>
      <dgm:spPr/>
    </dgm:pt>
    <dgm:pt modelId="{8441B428-873D-41AD-B64C-96E9C9573C0F}" type="pres">
      <dgm:prSet presAssocID="{1BD60768-DB2F-4256-B80D-175C85AE0FA3}" presName="sibTrans" presStyleCnt="0"/>
      <dgm:spPr/>
    </dgm:pt>
    <dgm:pt modelId="{8A57C924-14D7-4AC4-8FC8-ED4B70F1187A}" type="pres">
      <dgm:prSet presAssocID="{B589F27D-C875-4B3A-BA9B-0908833E1517}" presName="compNode" presStyleCnt="0"/>
      <dgm:spPr/>
    </dgm:pt>
    <dgm:pt modelId="{F67E2ABB-019D-4F52-8F2B-3C9C7458B90C}" type="pres">
      <dgm:prSet presAssocID="{B589F27D-C875-4B3A-BA9B-0908833E15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C507C186-2D54-4AC8-8A78-27DE10B64EB9}" type="pres">
      <dgm:prSet presAssocID="{B589F27D-C875-4B3A-BA9B-0908833E1517}" presName="iconSpace" presStyleCnt="0"/>
      <dgm:spPr/>
    </dgm:pt>
    <dgm:pt modelId="{BB1367B3-F6B1-4E78-9DE2-AD404FAC3AB2}" type="pres">
      <dgm:prSet presAssocID="{B589F27D-C875-4B3A-BA9B-0908833E1517}" presName="parTx" presStyleLbl="revTx" presStyleIdx="2" presStyleCnt="4">
        <dgm:presLayoutVars>
          <dgm:chMax val="0"/>
          <dgm:chPref val="0"/>
        </dgm:presLayoutVars>
      </dgm:prSet>
      <dgm:spPr/>
    </dgm:pt>
    <dgm:pt modelId="{0FAA3947-5D9C-4A96-B659-4E2EF0228FDD}" type="pres">
      <dgm:prSet presAssocID="{B589F27D-C875-4B3A-BA9B-0908833E1517}" presName="txSpace" presStyleCnt="0"/>
      <dgm:spPr/>
    </dgm:pt>
    <dgm:pt modelId="{691DAF24-5F90-4F99-BA6B-946D32BD51D8}" type="pres">
      <dgm:prSet presAssocID="{B589F27D-C875-4B3A-BA9B-0908833E1517}" presName="desTx" presStyleLbl="revTx" presStyleIdx="3" presStyleCnt="4">
        <dgm:presLayoutVars/>
      </dgm:prSet>
      <dgm:spPr/>
    </dgm:pt>
  </dgm:ptLst>
  <dgm:cxnLst>
    <dgm:cxn modelId="{1582C412-69D5-4080-AAA7-94745CC9FA21}" srcId="{B589F27D-C875-4B3A-BA9B-0908833E1517}" destId="{F9710B1B-0DEB-45C7-B2B5-003A5981A335}" srcOrd="0" destOrd="0" parTransId="{161525A5-80C4-4811-A125-8E3D6533525D}" sibTransId="{E912BAFA-86C2-4DF1-B8F5-4A9CCA5F0CF2}"/>
    <dgm:cxn modelId="{DA870F16-A4B3-40FE-BCC8-423D984EAE2C}" type="presOf" srcId="{A0702A70-2793-4892-AE38-09513749E5AF}" destId="{5A5E4C4B-3755-4868-A7C8-41EDE689C152}" srcOrd="0" destOrd="0" presId="urn:microsoft.com/office/officeart/2018/5/layout/CenteredIconLabelDescriptionList"/>
    <dgm:cxn modelId="{A30D2433-A717-4A14-BB93-784862AB1522}" srcId="{A0702A70-2793-4892-AE38-09513749E5AF}" destId="{C02EB03A-50A1-4579-9BD1-1F168CBF646E}" srcOrd="0" destOrd="0" parTransId="{F83AFBB0-B03E-4759-BC20-7FB52CFB250C}" sibTransId="{1BD60768-DB2F-4256-B80D-175C85AE0FA3}"/>
    <dgm:cxn modelId="{268C8C34-49DB-4C55-9628-D7B468AA688C}" type="presOf" srcId="{D12E8565-7211-4FB4-94D9-F37AC59838FA}" destId="{75DE61E7-FC16-43FD-A116-8471C282D3E3}" srcOrd="0" destOrd="0" presId="urn:microsoft.com/office/officeart/2018/5/layout/CenteredIconLabelDescriptionList"/>
    <dgm:cxn modelId="{754FA045-FF7E-423B-A373-D683D17D60E0}" type="presOf" srcId="{F9710B1B-0DEB-45C7-B2B5-003A5981A335}" destId="{691DAF24-5F90-4F99-BA6B-946D32BD51D8}" srcOrd="0" destOrd="0" presId="urn:microsoft.com/office/officeart/2018/5/layout/CenteredIconLabelDescriptionList"/>
    <dgm:cxn modelId="{F3F2CE7C-5C3F-4E7E-A2DF-FAD04BC9F0C0}" type="presOf" srcId="{C02EB03A-50A1-4579-9BD1-1F168CBF646E}" destId="{17253E67-DB4B-4BAC-892F-605E79C14B37}" srcOrd="0" destOrd="0" presId="urn:microsoft.com/office/officeart/2018/5/layout/CenteredIconLabelDescriptionList"/>
    <dgm:cxn modelId="{922DA495-B5AB-4D42-9CC0-291CA5C0F184}" srcId="{A0702A70-2793-4892-AE38-09513749E5AF}" destId="{B589F27D-C875-4B3A-BA9B-0908833E1517}" srcOrd="1" destOrd="0" parTransId="{DF8CBDE2-5332-4E30-9FCF-5A3486815EE0}" sibTransId="{FF5FBD99-BD8F-4DD4-918E-1762EC8CDF41}"/>
    <dgm:cxn modelId="{826329D8-A23E-4B60-B6A4-716E80819503}" type="presOf" srcId="{B589F27D-C875-4B3A-BA9B-0908833E1517}" destId="{BB1367B3-F6B1-4E78-9DE2-AD404FAC3AB2}" srcOrd="0" destOrd="0" presId="urn:microsoft.com/office/officeart/2018/5/layout/CenteredIconLabelDescriptionList"/>
    <dgm:cxn modelId="{61F29BDB-24DB-4A81-AD92-9AF061FD645E}" srcId="{C02EB03A-50A1-4579-9BD1-1F168CBF646E}" destId="{D12E8565-7211-4FB4-94D9-F37AC59838FA}" srcOrd="0" destOrd="0" parTransId="{30BE1600-7896-4CA5-8869-E60DE76B001D}" sibTransId="{10561E2B-CD78-49E1-94AD-7B14A59DE1EA}"/>
    <dgm:cxn modelId="{B81BA03F-66ED-4EE3-A0AC-9D5C6179B26E}" type="presParOf" srcId="{5A5E4C4B-3755-4868-A7C8-41EDE689C152}" destId="{F86A2CA7-562D-4603-8D73-B2D08333E78A}" srcOrd="0" destOrd="0" presId="urn:microsoft.com/office/officeart/2018/5/layout/CenteredIconLabelDescriptionList"/>
    <dgm:cxn modelId="{B242FD88-872C-4AE2-98A9-F158CB78D664}" type="presParOf" srcId="{F86A2CA7-562D-4603-8D73-B2D08333E78A}" destId="{6522EECC-A85E-4F56-8080-3203CB8D463E}" srcOrd="0" destOrd="0" presId="urn:microsoft.com/office/officeart/2018/5/layout/CenteredIconLabelDescriptionList"/>
    <dgm:cxn modelId="{AD7BE5A3-3959-46B8-9A2A-1EA0735A51C4}" type="presParOf" srcId="{F86A2CA7-562D-4603-8D73-B2D08333E78A}" destId="{9FCE1E16-B78E-4559-90CC-8410F3F7712D}" srcOrd="1" destOrd="0" presId="urn:microsoft.com/office/officeart/2018/5/layout/CenteredIconLabelDescriptionList"/>
    <dgm:cxn modelId="{AD174ACB-3CAD-4991-9BD1-2A5C8C1B0576}" type="presParOf" srcId="{F86A2CA7-562D-4603-8D73-B2D08333E78A}" destId="{17253E67-DB4B-4BAC-892F-605E79C14B37}" srcOrd="2" destOrd="0" presId="urn:microsoft.com/office/officeart/2018/5/layout/CenteredIconLabelDescriptionList"/>
    <dgm:cxn modelId="{3EB0744F-EE77-4E06-8D7B-BCC6DA9B0649}" type="presParOf" srcId="{F86A2CA7-562D-4603-8D73-B2D08333E78A}" destId="{E8A9BB03-B33F-4D1C-933B-9D7B0313AF61}" srcOrd="3" destOrd="0" presId="urn:microsoft.com/office/officeart/2018/5/layout/CenteredIconLabelDescriptionList"/>
    <dgm:cxn modelId="{C675C9C3-F3C9-4A39-8B4C-EFFFCB9B7489}" type="presParOf" srcId="{F86A2CA7-562D-4603-8D73-B2D08333E78A}" destId="{75DE61E7-FC16-43FD-A116-8471C282D3E3}" srcOrd="4" destOrd="0" presId="urn:microsoft.com/office/officeart/2018/5/layout/CenteredIconLabelDescriptionList"/>
    <dgm:cxn modelId="{20156A4C-FA82-4D77-B464-3ED355CC79E7}" type="presParOf" srcId="{5A5E4C4B-3755-4868-A7C8-41EDE689C152}" destId="{8441B428-873D-41AD-B64C-96E9C9573C0F}" srcOrd="1" destOrd="0" presId="urn:microsoft.com/office/officeart/2018/5/layout/CenteredIconLabelDescriptionList"/>
    <dgm:cxn modelId="{854D029A-485C-4445-B3A7-6C0525A30F9A}" type="presParOf" srcId="{5A5E4C4B-3755-4868-A7C8-41EDE689C152}" destId="{8A57C924-14D7-4AC4-8FC8-ED4B70F1187A}" srcOrd="2" destOrd="0" presId="urn:microsoft.com/office/officeart/2018/5/layout/CenteredIconLabelDescriptionList"/>
    <dgm:cxn modelId="{698652D3-61A1-413B-A409-285FD83754D8}" type="presParOf" srcId="{8A57C924-14D7-4AC4-8FC8-ED4B70F1187A}" destId="{F67E2ABB-019D-4F52-8F2B-3C9C7458B90C}" srcOrd="0" destOrd="0" presId="urn:microsoft.com/office/officeart/2018/5/layout/CenteredIconLabelDescriptionList"/>
    <dgm:cxn modelId="{45D3273B-BAD8-49BE-BFAD-7349FF9803FC}" type="presParOf" srcId="{8A57C924-14D7-4AC4-8FC8-ED4B70F1187A}" destId="{C507C186-2D54-4AC8-8A78-27DE10B64EB9}" srcOrd="1" destOrd="0" presId="urn:microsoft.com/office/officeart/2018/5/layout/CenteredIconLabelDescriptionList"/>
    <dgm:cxn modelId="{B2A32FBE-6232-4DDD-A7C2-82C02AC46528}" type="presParOf" srcId="{8A57C924-14D7-4AC4-8FC8-ED4B70F1187A}" destId="{BB1367B3-F6B1-4E78-9DE2-AD404FAC3AB2}" srcOrd="2" destOrd="0" presId="urn:microsoft.com/office/officeart/2018/5/layout/CenteredIconLabelDescriptionList"/>
    <dgm:cxn modelId="{E422D2AA-DD10-4F74-A5C0-170119C97B2D}" type="presParOf" srcId="{8A57C924-14D7-4AC4-8FC8-ED4B70F1187A}" destId="{0FAA3947-5D9C-4A96-B659-4E2EF0228FDD}" srcOrd="3" destOrd="0" presId="urn:microsoft.com/office/officeart/2018/5/layout/CenteredIconLabelDescriptionList"/>
    <dgm:cxn modelId="{6A240668-8F5A-4FE0-82B0-CFC98129F740}" type="presParOf" srcId="{8A57C924-14D7-4AC4-8FC8-ED4B70F1187A}" destId="{691DAF24-5F90-4F99-BA6B-946D32BD51D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EAA94-96C3-4EE6-B393-CB1389B6376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A0A94B-076E-4E8E-AFB6-93B8ADD200E6}">
      <dgm:prSet custT="1"/>
      <dgm:spPr/>
      <dgm:t>
        <a:bodyPr/>
        <a:lstStyle/>
        <a:p>
          <a:r>
            <a:rPr lang="es-ES" sz="2000" dirty="0"/>
            <a:t>Son las tablas más importantes y grandes del modelo.</a:t>
          </a:r>
          <a:endParaRPr lang="en-US" sz="2000" dirty="0"/>
        </a:p>
      </dgm:t>
    </dgm:pt>
    <dgm:pt modelId="{40E72719-1A90-4C10-A90A-BE0BFF4EC3DC}" type="parTrans" cxnId="{4236A50F-6363-494C-AEF5-3B00775911FD}">
      <dgm:prSet/>
      <dgm:spPr/>
      <dgm:t>
        <a:bodyPr/>
        <a:lstStyle/>
        <a:p>
          <a:endParaRPr lang="en-US" sz="2800"/>
        </a:p>
      </dgm:t>
    </dgm:pt>
    <dgm:pt modelId="{E2E9DBFA-0933-4252-B206-9890B369D41F}" type="sibTrans" cxnId="{4236A50F-6363-494C-AEF5-3B00775911FD}">
      <dgm:prSet/>
      <dgm:spPr/>
      <dgm:t>
        <a:bodyPr/>
        <a:lstStyle/>
        <a:p>
          <a:endParaRPr lang="en-US" sz="2800"/>
        </a:p>
      </dgm:t>
    </dgm:pt>
    <dgm:pt modelId="{AEAB2156-9C6F-4539-B43E-2007A79B4C3C}">
      <dgm:prSet custT="1"/>
      <dgm:spPr/>
      <dgm:t>
        <a:bodyPr/>
        <a:lstStyle/>
        <a:p>
          <a:r>
            <a:rPr lang="es-ES" sz="2000" dirty="0"/>
            <a:t>Contienen los datos que miden el negocio.</a:t>
          </a:r>
          <a:endParaRPr lang="en-US" sz="2000" dirty="0"/>
        </a:p>
      </dgm:t>
    </dgm:pt>
    <dgm:pt modelId="{0EE76E51-F572-440B-A759-E68DD24ED026}" type="parTrans" cxnId="{2266A894-4F8A-4C14-B357-4147C3F6CF9C}">
      <dgm:prSet/>
      <dgm:spPr/>
      <dgm:t>
        <a:bodyPr/>
        <a:lstStyle/>
        <a:p>
          <a:endParaRPr lang="en-US" sz="2800"/>
        </a:p>
      </dgm:t>
    </dgm:pt>
    <dgm:pt modelId="{FCA08211-3DEF-4886-8FB9-971E780F7300}" type="sibTrans" cxnId="{2266A894-4F8A-4C14-B357-4147C3F6CF9C}">
      <dgm:prSet/>
      <dgm:spPr/>
      <dgm:t>
        <a:bodyPr/>
        <a:lstStyle/>
        <a:p>
          <a:endParaRPr lang="en-US" sz="2800"/>
        </a:p>
      </dgm:t>
    </dgm:pt>
    <dgm:pt modelId="{E473D835-28F2-43AD-A8DD-4D70D486EA85}">
      <dgm:prSet custT="1"/>
      <dgm:spPr/>
      <dgm:t>
        <a:bodyPr/>
        <a:lstStyle/>
        <a:p>
          <a:r>
            <a:rPr lang="es-ES" sz="2000" dirty="0"/>
            <a:t>Las medidas deben ser del mismo nivel.</a:t>
          </a:r>
          <a:endParaRPr lang="en-US" sz="2000" dirty="0"/>
        </a:p>
      </dgm:t>
    </dgm:pt>
    <dgm:pt modelId="{5EC0D7D7-E707-4B7F-98CD-982F2A79C9F0}" type="parTrans" cxnId="{ADE22C6F-2D04-4401-934D-AAD4BE2BFB71}">
      <dgm:prSet/>
      <dgm:spPr/>
      <dgm:t>
        <a:bodyPr/>
        <a:lstStyle/>
        <a:p>
          <a:endParaRPr lang="en-US" sz="2800"/>
        </a:p>
      </dgm:t>
    </dgm:pt>
    <dgm:pt modelId="{CE24E361-3C18-4E41-B395-11A29A1D7007}" type="sibTrans" cxnId="{ADE22C6F-2D04-4401-934D-AAD4BE2BFB71}">
      <dgm:prSet/>
      <dgm:spPr/>
      <dgm:t>
        <a:bodyPr/>
        <a:lstStyle/>
        <a:p>
          <a:endParaRPr lang="en-US" sz="2800"/>
        </a:p>
      </dgm:t>
    </dgm:pt>
    <dgm:pt modelId="{EE50E01A-2999-442C-9375-D6E761E9407C}">
      <dgm:prSet custT="1"/>
      <dgm:spPr/>
      <dgm:t>
        <a:bodyPr/>
        <a:lstStyle/>
        <a:p>
          <a:r>
            <a:rPr lang="es-ES" sz="2000" dirty="0"/>
            <a:t>Los Hechos son numéricos y agregables (suma, promedio, </a:t>
          </a:r>
          <a:r>
            <a:rPr lang="es-ES" sz="2000" dirty="0" err="1"/>
            <a:t>etc</a:t>
          </a:r>
          <a:r>
            <a:rPr lang="es-ES" sz="2000" dirty="0"/>
            <a:t>)</a:t>
          </a:r>
          <a:endParaRPr lang="en-US" sz="2000" dirty="0"/>
        </a:p>
      </dgm:t>
    </dgm:pt>
    <dgm:pt modelId="{6A7A9319-7E06-4E7A-B944-5E66B26E443D}" type="parTrans" cxnId="{F4985359-8275-4C36-85CD-2FCED27A21C9}">
      <dgm:prSet/>
      <dgm:spPr/>
      <dgm:t>
        <a:bodyPr/>
        <a:lstStyle/>
        <a:p>
          <a:endParaRPr lang="en-US" sz="2800"/>
        </a:p>
      </dgm:t>
    </dgm:pt>
    <dgm:pt modelId="{EFEF4284-837E-4B6F-A7A6-770551D91101}" type="sibTrans" cxnId="{F4985359-8275-4C36-85CD-2FCED27A21C9}">
      <dgm:prSet/>
      <dgm:spPr/>
      <dgm:t>
        <a:bodyPr/>
        <a:lstStyle/>
        <a:p>
          <a:endParaRPr lang="en-US" sz="2800"/>
        </a:p>
      </dgm:t>
    </dgm:pt>
    <dgm:pt modelId="{22932030-CF04-403C-89C4-15E4476EAE4A}">
      <dgm:prSet custT="1"/>
      <dgm:spPr/>
      <dgm:t>
        <a:bodyPr/>
        <a:lstStyle/>
        <a:p>
          <a:r>
            <a:rPr lang="es-ES" sz="2000"/>
            <a:t>Es muy poco común ver medidas de texto.</a:t>
          </a:r>
          <a:endParaRPr lang="en-US" sz="2000"/>
        </a:p>
      </dgm:t>
    </dgm:pt>
    <dgm:pt modelId="{4739E262-B240-4160-A9F9-7456D2624DD7}" type="parTrans" cxnId="{ACED53FE-57E8-4CAB-AB31-456785D64F0D}">
      <dgm:prSet/>
      <dgm:spPr/>
      <dgm:t>
        <a:bodyPr/>
        <a:lstStyle/>
        <a:p>
          <a:endParaRPr lang="en-US" sz="2800"/>
        </a:p>
      </dgm:t>
    </dgm:pt>
    <dgm:pt modelId="{30B6C312-5E9D-4D80-A321-8326453AAB13}" type="sibTrans" cxnId="{ACED53FE-57E8-4CAB-AB31-456785D64F0D}">
      <dgm:prSet/>
      <dgm:spPr/>
      <dgm:t>
        <a:bodyPr/>
        <a:lstStyle/>
        <a:p>
          <a:endParaRPr lang="en-US" sz="2800"/>
        </a:p>
      </dgm:t>
    </dgm:pt>
    <dgm:pt modelId="{71E92AA1-5112-459C-B2ED-7FB80DCCD06F}">
      <dgm:prSet custT="1"/>
      <dgm:spPr/>
      <dgm:t>
        <a:bodyPr/>
        <a:lstStyle/>
        <a:p>
          <a:r>
            <a:rPr lang="es-ES" sz="2000" dirty="0"/>
            <a:t>Se catalogan en 3 tipos (Transaccionales, Periódicas y Acumulativas)</a:t>
          </a:r>
          <a:endParaRPr lang="en-US" sz="2000" dirty="0"/>
        </a:p>
      </dgm:t>
    </dgm:pt>
    <dgm:pt modelId="{E5576F58-49E5-4157-805E-E5E0D6B58C50}" type="parTrans" cxnId="{12C1219F-8B1D-41CF-88A0-251CC6C1C8D0}">
      <dgm:prSet/>
      <dgm:spPr/>
      <dgm:t>
        <a:bodyPr/>
        <a:lstStyle/>
        <a:p>
          <a:endParaRPr lang="en-US" sz="2800"/>
        </a:p>
      </dgm:t>
    </dgm:pt>
    <dgm:pt modelId="{97921EA9-2E80-4B19-8B36-D52B9832ECE9}" type="sibTrans" cxnId="{12C1219F-8B1D-41CF-88A0-251CC6C1C8D0}">
      <dgm:prSet/>
      <dgm:spPr/>
      <dgm:t>
        <a:bodyPr/>
        <a:lstStyle/>
        <a:p>
          <a:endParaRPr lang="en-US" sz="2800"/>
        </a:p>
      </dgm:t>
    </dgm:pt>
    <dgm:pt modelId="{A594E596-1D51-4ABF-B143-52E739FBEC4D}" type="pres">
      <dgm:prSet presAssocID="{86FEAA94-96C3-4EE6-B393-CB1389B63765}" presName="vert0" presStyleCnt="0">
        <dgm:presLayoutVars>
          <dgm:dir/>
          <dgm:animOne val="branch"/>
          <dgm:animLvl val="lvl"/>
        </dgm:presLayoutVars>
      </dgm:prSet>
      <dgm:spPr/>
    </dgm:pt>
    <dgm:pt modelId="{6335C150-9182-42AB-87A2-30139A80BEB9}" type="pres">
      <dgm:prSet presAssocID="{01A0A94B-076E-4E8E-AFB6-93B8ADD200E6}" presName="thickLine" presStyleLbl="alignNode1" presStyleIdx="0" presStyleCnt="6"/>
      <dgm:spPr/>
    </dgm:pt>
    <dgm:pt modelId="{7D1FAC68-9A98-4EC7-9AEC-776E347F11EC}" type="pres">
      <dgm:prSet presAssocID="{01A0A94B-076E-4E8E-AFB6-93B8ADD200E6}" presName="horz1" presStyleCnt="0"/>
      <dgm:spPr/>
    </dgm:pt>
    <dgm:pt modelId="{0314E783-713E-4B8F-A581-74DEE3448652}" type="pres">
      <dgm:prSet presAssocID="{01A0A94B-076E-4E8E-AFB6-93B8ADD200E6}" presName="tx1" presStyleLbl="revTx" presStyleIdx="0" presStyleCnt="6"/>
      <dgm:spPr/>
    </dgm:pt>
    <dgm:pt modelId="{1A0E4E0D-3B15-4483-AC03-DA8F1B94B07A}" type="pres">
      <dgm:prSet presAssocID="{01A0A94B-076E-4E8E-AFB6-93B8ADD200E6}" presName="vert1" presStyleCnt="0"/>
      <dgm:spPr/>
    </dgm:pt>
    <dgm:pt modelId="{C2FD9F23-AD79-4FE2-AEED-306572CE4B9A}" type="pres">
      <dgm:prSet presAssocID="{AEAB2156-9C6F-4539-B43E-2007A79B4C3C}" presName="thickLine" presStyleLbl="alignNode1" presStyleIdx="1" presStyleCnt="6"/>
      <dgm:spPr/>
    </dgm:pt>
    <dgm:pt modelId="{4835474A-AEC7-4E8B-B98E-5189F8C9968B}" type="pres">
      <dgm:prSet presAssocID="{AEAB2156-9C6F-4539-B43E-2007A79B4C3C}" presName="horz1" presStyleCnt="0"/>
      <dgm:spPr/>
    </dgm:pt>
    <dgm:pt modelId="{A804DB58-2CBB-4396-A15F-5A0673FE4171}" type="pres">
      <dgm:prSet presAssocID="{AEAB2156-9C6F-4539-B43E-2007A79B4C3C}" presName="tx1" presStyleLbl="revTx" presStyleIdx="1" presStyleCnt="6"/>
      <dgm:spPr/>
    </dgm:pt>
    <dgm:pt modelId="{779B6BD7-694B-4BAC-AEEB-67EB4CAAF2E8}" type="pres">
      <dgm:prSet presAssocID="{AEAB2156-9C6F-4539-B43E-2007A79B4C3C}" presName="vert1" presStyleCnt="0"/>
      <dgm:spPr/>
    </dgm:pt>
    <dgm:pt modelId="{B5CDC9AB-F6FD-4961-961F-734FF3659860}" type="pres">
      <dgm:prSet presAssocID="{E473D835-28F2-43AD-A8DD-4D70D486EA85}" presName="thickLine" presStyleLbl="alignNode1" presStyleIdx="2" presStyleCnt="6"/>
      <dgm:spPr/>
    </dgm:pt>
    <dgm:pt modelId="{73C59883-A05A-453C-AC65-DB61EEBA4567}" type="pres">
      <dgm:prSet presAssocID="{E473D835-28F2-43AD-A8DD-4D70D486EA85}" presName="horz1" presStyleCnt="0"/>
      <dgm:spPr/>
    </dgm:pt>
    <dgm:pt modelId="{4BE43D53-93C6-4942-8F5C-AC290D1F738A}" type="pres">
      <dgm:prSet presAssocID="{E473D835-28F2-43AD-A8DD-4D70D486EA85}" presName="tx1" presStyleLbl="revTx" presStyleIdx="2" presStyleCnt="6"/>
      <dgm:spPr/>
    </dgm:pt>
    <dgm:pt modelId="{2726C3DF-AD3D-4D0B-852D-9298E7350E77}" type="pres">
      <dgm:prSet presAssocID="{E473D835-28F2-43AD-A8DD-4D70D486EA85}" presName="vert1" presStyleCnt="0"/>
      <dgm:spPr/>
    </dgm:pt>
    <dgm:pt modelId="{EE9870DB-67BA-417A-80D5-D0ECFA7CF575}" type="pres">
      <dgm:prSet presAssocID="{EE50E01A-2999-442C-9375-D6E761E9407C}" presName="thickLine" presStyleLbl="alignNode1" presStyleIdx="3" presStyleCnt="6"/>
      <dgm:spPr/>
    </dgm:pt>
    <dgm:pt modelId="{FDDCCC88-205F-4CB8-952C-A353F3F83405}" type="pres">
      <dgm:prSet presAssocID="{EE50E01A-2999-442C-9375-D6E761E9407C}" presName="horz1" presStyleCnt="0"/>
      <dgm:spPr/>
    </dgm:pt>
    <dgm:pt modelId="{81A1D71B-9F26-41D5-AC3E-BC23591F4360}" type="pres">
      <dgm:prSet presAssocID="{EE50E01A-2999-442C-9375-D6E761E9407C}" presName="tx1" presStyleLbl="revTx" presStyleIdx="3" presStyleCnt="6"/>
      <dgm:spPr/>
    </dgm:pt>
    <dgm:pt modelId="{DCC3CACA-94C3-4951-89B1-6273600B38D9}" type="pres">
      <dgm:prSet presAssocID="{EE50E01A-2999-442C-9375-D6E761E9407C}" presName="vert1" presStyleCnt="0"/>
      <dgm:spPr/>
    </dgm:pt>
    <dgm:pt modelId="{F83D3D51-3159-4F72-85E2-26B0FEBD46F3}" type="pres">
      <dgm:prSet presAssocID="{22932030-CF04-403C-89C4-15E4476EAE4A}" presName="thickLine" presStyleLbl="alignNode1" presStyleIdx="4" presStyleCnt="6"/>
      <dgm:spPr/>
    </dgm:pt>
    <dgm:pt modelId="{FFAC3D4F-D5D4-4220-BB26-B3BE00DB7296}" type="pres">
      <dgm:prSet presAssocID="{22932030-CF04-403C-89C4-15E4476EAE4A}" presName="horz1" presStyleCnt="0"/>
      <dgm:spPr/>
    </dgm:pt>
    <dgm:pt modelId="{656595ED-77E3-420E-88D7-1B0E3F698B28}" type="pres">
      <dgm:prSet presAssocID="{22932030-CF04-403C-89C4-15E4476EAE4A}" presName="tx1" presStyleLbl="revTx" presStyleIdx="4" presStyleCnt="6"/>
      <dgm:spPr/>
    </dgm:pt>
    <dgm:pt modelId="{01F3DEC9-4992-4318-9564-9BDA4C1DCC06}" type="pres">
      <dgm:prSet presAssocID="{22932030-CF04-403C-89C4-15E4476EAE4A}" presName="vert1" presStyleCnt="0"/>
      <dgm:spPr/>
    </dgm:pt>
    <dgm:pt modelId="{DD5EF11C-93A3-423E-A555-BEA55A2D8335}" type="pres">
      <dgm:prSet presAssocID="{71E92AA1-5112-459C-B2ED-7FB80DCCD06F}" presName="thickLine" presStyleLbl="alignNode1" presStyleIdx="5" presStyleCnt="6"/>
      <dgm:spPr/>
    </dgm:pt>
    <dgm:pt modelId="{DC32C1E3-640C-4C45-AF81-A45EE9E0F0AF}" type="pres">
      <dgm:prSet presAssocID="{71E92AA1-5112-459C-B2ED-7FB80DCCD06F}" presName="horz1" presStyleCnt="0"/>
      <dgm:spPr/>
    </dgm:pt>
    <dgm:pt modelId="{5E4ACFE9-7FDB-41D8-B8F6-5785E573C57C}" type="pres">
      <dgm:prSet presAssocID="{71E92AA1-5112-459C-B2ED-7FB80DCCD06F}" presName="tx1" presStyleLbl="revTx" presStyleIdx="5" presStyleCnt="6"/>
      <dgm:spPr/>
    </dgm:pt>
    <dgm:pt modelId="{9FF61612-75EF-49D9-B556-B7FB24FB3E88}" type="pres">
      <dgm:prSet presAssocID="{71E92AA1-5112-459C-B2ED-7FB80DCCD06F}" presName="vert1" presStyleCnt="0"/>
      <dgm:spPr/>
    </dgm:pt>
  </dgm:ptLst>
  <dgm:cxnLst>
    <dgm:cxn modelId="{4236A50F-6363-494C-AEF5-3B00775911FD}" srcId="{86FEAA94-96C3-4EE6-B393-CB1389B63765}" destId="{01A0A94B-076E-4E8E-AFB6-93B8ADD200E6}" srcOrd="0" destOrd="0" parTransId="{40E72719-1A90-4C10-A90A-BE0BFF4EC3DC}" sibTransId="{E2E9DBFA-0933-4252-B206-9890B369D41F}"/>
    <dgm:cxn modelId="{8FEA9B63-6905-41BE-AC39-7B4AEB01C3EB}" type="presOf" srcId="{71E92AA1-5112-459C-B2ED-7FB80DCCD06F}" destId="{5E4ACFE9-7FDB-41D8-B8F6-5785E573C57C}" srcOrd="0" destOrd="0" presId="urn:microsoft.com/office/officeart/2008/layout/LinedList"/>
    <dgm:cxn modelId="{00AEB148-3191-4B25-BF3E-877B9ADD4E3F}" type="presOf" srcId="{EE50E01A-2999-442C-9375-D6E761E9407C}" destId="{81A1D71B-9F26-41D5-AC3E-BC23591F4360}" srcOrd="0" destOrd="0" presId="urn:microsoft.com/office/officeart/2008/layout/LinedList"/>
    <dgm:cxn modelId="{ADE22C6F-2D04-4401-934D-AAD4BE2BFB71}" srcId="{86FEAA94-96C3-4EE6-B393-CB1389B63765}" destId="{E473D835-28F2-43AD-A8DD-4D70D486EA85}" srcOrd="2" destOrd="0" parTransId="{5EC0D7D7-E707-4B7F-98CD-982F2A79C9F0}" sibTransId="{CE24E361-3C18-4E41-B395-11A29A1D7007}"/>
    <dgm:cxn modelId="{F4985359-8275-4C36-85CD-2FCED27A21C9}" srcId="{86FEAA94-96C3-4EE6-B393-CB1389B63765}" destId="{EE50E01A-2999-442C-9375-D6E761E9407C}" srcOrd="3" destOrd="0" parTransId="{6A7A9319-7E06-4E7A-B944-5E66B26E443D}" sibTransId="{EFEF4284-837E-4B6F-A7A6-770551D91101}"/>
    <dgm:cxn modelId="{2266A894-4F8A-4C14-B357-4147C3F6CF9C}" srcId="{86FEAA94-96C3-4EE6-B393-CB1389B63765}" destId="{AEAB2156-9C6F-4539-B43E-2007A79B4C3C}" srcOrd="1" destOrd="0" parTransId="{0EE76E51-F572-440B-A759-E68DD24ED026}" sibTransId="{FCA08211-3DEF-4886-8FB9-971E780F7300}"/>
    <dgm:cxn modelId="{12C1219F-8B1D-41CF-88A0-251CC6C1C8D0}" srcId="{86FEAA94-96C3-4EE6-B393-CB1389B63765}" destId="{71E92AA1-5112-459C-B2ED-7FB80DCCD06F}" srcOrd="5" destOrd="0" parTransId="{E5576F58-49E5-4157-805E-E5E0D6B58C50}" sibTransId="{97921EA9-2E80-4B19-8B36-D52B9832ECE9}"/>
    <dgm:cxn modelId="{A3169DB4-7A36-46FC-9316-4F9AB9F6F434}" type="presOf" srcId="{E473D835-28F2-43AD-A8DD-4D70D486EA85}" destId="{4BE43D53-93C6-4942-8F5C-AC290D1F738A}" srcOrd="0" destOrd="0" presId="urn:microsoft.com/office/officeart/2008/layout/LinedList"/>
    <dgm:cxn modelId="{978AFFC2-908C-46B5-AC4C-4BA17F0B4F27}" type="presOf" srcId="{AEAB2156-9C6F-4539-B43E-2007A79B4C3C}" destId="{A804DB58-2CBB-4396-A15F-5A0673FE4171}" srcOrd="0" destOrd="0" presId="urn:microsoft.com/office/officeart/2008/layout/LinedList"/>
    <dgm:cxn modelId="{A5FD03D3-EACE-4496-8B71-9A37819C6392}" type="presOf" srcId="{01A0A94B-076E-4E8E-AFB6-93B8ADD200E6}" destId="{0314E783-713E-4B8F-A581-74DEE3448652}" srcOrd="0" destOrd="0" presId="urn:microsoft.com/office/officeart/2008/layout/LinedList"/>
    <dgm:cxn modelId="{4BCF87FB-8693-4FBC-BD1E-5D56E616592A}" type="presOf" srcId="{86FEAA94-96C3-4EE6-B393-CB1389B63765}" destId="{A594E596-1D51-4ABF-B143-52E739FBEC4D}" srcOrd="0" destOrd="0" presId="urn:microsoft.com/office/officeart/2008/layout/LinedList"/>
    <dgm:cxn modelId="{ACED53FE-57E8-4CAB-AB31-456785D64F0D}" srcId="{86FEAA94-96C3-4EE6-B393-CB1389B63765}" destId="{22932030-CF04-403C-89C4-15E4476EAE4A}" srcOrd="4" destOrd="0" parTransId="{4739E262-B240-4160-A9F9-7456D2624DD7}" sibTransId="{30B6C312-5E9D-4D80-A321-8326453AAB13}"/>
    <dgm:cxn modelId="{45377CFE-66FE-45BC-BF0A-38263F3DE7F6}" type="presOf" srcId="{22932030-CF04-403C-89C4-15E4476EAE4A}" destId="{656595ED-77E3-420E-88D7-1B0E3F698B28}" srcOrd="0" destOrd="0" presId="urn:microsoft.com/office/officeart/2008/layout/LinedList"/>
    <dgm:cxn modelId="{C02B81F2-6681-4D8C-9B26-2708F7ED13B2}" type="presParOf" srcId="{A594E596-1D51-4ABF-B143-52E739FBEC4D}" destId="{6335C150-9182-42AB-87A2-30139A80BEB9}" srcOrd="0" destOrd="0" presId="urn:microsoft.com/office/officeart/2008/layout/LinedList"/>
    <dgm:cxn modelId="{3CEC3FE8-EBDE-492B-AE04-AC512AE5BA30}" type="presParOf" srcId="{A594E596-1D51-4ABF-B143-52E739FBEC4D}" destId="{7D1FAC68-9A98-4EC7-9AEC-776E347F11EC}" srcOrd="1" destOrd="0" presId="urn:microsoft.com/office/officeart/2008/layout/LinedList"/>
    <dgm:cxn modelId="{583B2166-C6BF-4DED-B7FA-7CFD0C9830FB}" type="presParOf" srcId="{7D1FAC68-9A98-4EC7-9AEC-776E347F11EC}" destId="{0314E783-713E-4B8F-A581-74DEE3448652}" srcOrd="0" destOrd="0" presId="urn:microsoft.com/office/officeart/2008/layout/LinedList"/>
    <dgm:cxn modelId="{501A2797-B9B4-4D8F-9D66-FC8CB8C80A51}" type="presParOf" srcId="{7D1FAC68-9A98-4EC7-9AEC-776E347F11EC}" destId="{1A0E4E0D-3B15-4483-AC03-DA8F1B94B07A}" srcOrd="1" destOrd="0" presId="urn:microsoft.com/office/officeart/2008/layout/LinedList"/>
    <dgm:cxn modelId="{46887472-B07F-4BA6-8438-66A66B73C09C}" type="presParOf" srcId="{A594E596-1D51-4ABF-B143-52E739FBEC4D}" destId="{C2FD9F23-AD79-4FE2-AEED-306572CE4B9A}" srcOrd="2" destOrd="0" presId="urn:microsoft.com/office/officeart/2008/layout/LinedList"/>
    <dgm:cxn modelId="{71407578-A0B7-4F09-A526-46BE25CFCFA7}" type="presParOf" srcId="{A594E596-1D51-4ABF-B143-52E739FBEC4D}" destId="{4835474A-AEC7-4E8B-B98E-5189F8C9968B}" srcOrd="3" destOrd="0" presId="urn:microsoft.com/office/officeart/2008/layout/LinedList"/>
    <dgm:cxn modelId="{8F2BD8DD-ECBD-45CA-8116-D7E571354871}" type="presParOf" srcId="{4835474A-AEC7-4E8B-B98E-5189F8C9968B}" destId="{A804DB58-2CBB-4396-A15F-5A0673FE4171}" srcOrd="0" destOrd="0" presId="urn:microsoft.com/office/officeart/2008/layout/LinedList"/>
    <dgm:cxn modelId="{FBE06912-B5B8-43DB-9FC2-F5A318CA924F}" type="presParOf" srcId="{4835474A-AEC7-4E8B-B98E-5189F8C9968B}" destId="{779B6BD7-694B-4BAC-AEEB-67EB4CAAF2E8}" srcOrd="1" destOrd="0" presId="urn:microsoft.com/office/officeart/2008/layout/LinedList"/>
    <dgm:cxn modelId="{B2AE2772-F168-4FC1-A73B-79F278D5A985}" type="presParOf" srcId="{A594E596-1D51-4ABF-B143-52E739FBEC4D}" destId="{B5CDC9AB-F6FD-4961-961F-734FF3659860}" srcOrd="4" destOrd="0" presId="urn:microsoft.com/office/officeart/2008/layout/LinedList"/>
    <dgm:cxn modelId="{1027C430-AA38-455B-B105-25C4FB036EF9}" type="presParOf" srcId="{A594E596-1D51-4ABF-B143-52E739FBEC4D}" destId="{73C59883-A05A-453C-AC65-DB61EEBA4567}" srcOrd="5" destOrd="0" presId="urn:microsoft.com/office/officeart/2008/layout/LinedList"/>
    <dgm:cxn modelId="{FFABD1E5-890D-4009-801D-37F9F068BF17}" type="presParOf" srcId="{73C59883-A05A-453C-AC65-DB61EEBA4567}" destId="{4BE43D53-93C6-4942-8F5C-AC290D1F738A}" srcOrd="0" destOrd="0" presId="urn:microsoft.com/office/officeart/2008/layout/LinedList"/>
    <dgm:cxn modelId="{C9CC6266-8446-4824-ABD9-FEF8348EF21B}" type="presParOf" srcId="{73C59883-A05A-453C-AC65-DB61EEBA4567}" destId="{2726C3DF-AD3D-4D0B-852D-9298E7350E77}" srcOrd="1" destOrd="0" presId="urn:microsoft.com/office/officeart/2008/layout/LinedList"/>
    <dgm:cxn modelId="{F95474DC-2593-4949-9A2C-E64442B68633}" type="presParOf" srcId="{A594E596-1D51-4ABF-B143-52E739FBEC4D}" destId="{EE9870DB-67BA-417A-80D5-D0ECFA7CF575}" srcOrd="6" destOrd="0" presId="urn:microsoft.com/office/officeart/2008/layout/LinedList"/>
    <dgm:cxn modelId="{1EFBF452-F785-4F75-BE55-06B03F03681B}" type="presParOf" srcId="{A594E596-1D51-4ABF-B143-52E739FBEC4D}" destId="{FDDCCC88-205F-4CB8-952C-A353F3F83405}" srcOrd="7" destOrd="0" presId="urn:microsoft.com/office/officeart/2008/layout/LinedList"/>
    <dgm:cxn modelId="{FEDCC1D4-C301-4ECC-8D51-16D8BEDF3ECE}" type="presParOf" srcId="{FDDCCC88-205F-4CB8-952C-A353F3F83405}" destId="{81A1D71B-9F26-41D5-AC3E-BC23591F4360}" srcOrd="0" destOrd="0" presId="urn:microsoft.com/office/officeart/2008/layout/LinedList"/>
    <dgm:cxn modelId="{68F036DE-2042-4E51-9444-59ED54AC6D03}" type="presParOf" srcId="{FDDCCC88-205F-4CB8-952C-A353F3F83405}" destId="{DCC3CACA-94C3-4951-89B1-6273600B38D9}" srcOrd="1" destOrd="0" presId="urn:microsoft.com/office/officeart/2008/layout/LinedList"/>
    <dgm:cxn modelId="{0864E4ED-B0D1-45C2-AA26-8DFE510AFF6E}" type="presParOf" srcId="{A594E596-1D51-4ABF-B143-52E739FBEC4D}" destId="{F83D3D51-3159-4F72-85E2-26B0FEBD46F3}" srcOrd="8" destOrd="0" presId="urn:microsoft.com/office/officeart/2008/layout/LinedList"/>
    <dgm:cxn modelId="{E32899BD-7A4C-4F84-A143-F56EFB4C29D5}" type="presParOf" srcId="{A594E596-1D51-4ABF-B143-52E739FBEC4D}" destId="{FFAC3D4F-D5D4-4220-BB26-B3BE00DB7296}" srcOrd="9" destOrd="0" presId="urn:microsoft.com/office/officeart/2008/layout/LinedList"/>
    <dgm:cxn modelId="{58654BB1-5C22-481F-95B9-D2FF0BB50119}" type="presParOf" srcId="{FFAC3D4F-D5D4-4220-BB26-B3BE00DB7296}" destId="{656595ED-77E3-420E-88D7-1B0E3F698B28}" srcOrd="0" destOrd="0" presId="urn:microsoft.com/office/officeart/2008/layout/LinedList"/>
    <dgm:cxn modelId="{BDD49177-F82C-4E31-9570-19B63C725B22}" type="presParOf" srcId="{FFAC3D4F-D5D4-4220-BB26-B3BE00DB7296}" destId="{01F3DEC9-4992-4318-9564-9BDA4C1DCC06}" srcOrd="1" destOrd="0" presId="urn:microsoft.com/office/officeart/2008/layout/LinedList"/>
    <dgm:cxn modelId="{1E047B3D-49C7-43E2-8057-0E632A937232}" type="presParOf" srcId="{A594E596-1D51-4ABF-B143-52E739FBEC4D}" destId="{DD5EF11C-93A3-423E-A555-BEA55A2D8335}" srcOrd="10" destOrd="0" presId="urn:microsoft.com/office/officeart/2008/layout/LinedList"/>
    <dgm:cxn modelId="{E927358A-7464-413C-8DAD-2E13FF0679B3}" type="presParOf" srcId="{A594E596-1D51-4ABF-B143-52E739FBEC4D}" destId="{DC32C1E3-640C-4C45-AF81-A45EE9E0F0AF}" srcOrd="11" destOrd="0" presId="urn:microsoft.com/office/officeart/2008/layout/LinedList"/>
    <dgm:cxn modelId="{A93DDA52-98FF-41CF-B359-966C105034F7}" type="presParOf" srcId="{DC32C1E3-640C-4C45-AF81-A45EE9E0F0AF}" destId="{5E4ACFE9-7FDB-41D8-B8F6-5785E573C57C}" srcOrd="0" destOrd="0" presId="urn:microsoft.com/office/officeart/2008/layout/LinedList"/>
    <dgm:cxn modelId="{B2135D65-FA89-4E0E-9D09-4879DB7DF0A2}" type="presParOf" srcId="{DC32C1E3-640C-4C45-AF81-A45EE9E0F0AF}" destId="{9FF61612-75EF-49D9-B556-B7FB24FB3E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FEAA94-96C3-4EE6-B393-CB1389B6376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A0A94B-076E-4E8E-AFB6-93B8ADD200E6}">
      <dgm:prSet custT="1"/>
      <dgm:spPr/>
      <dgm:t>
        <a:bodyPr/>
        <a:lstStyle/>
        <a:p>
          <a:r>
            <a:rPr lang="es-ES" sz="2000" dirty="0"/>
            <a:t>Son atributos que describen el negocio.</a:t>
          </a:r>
          <a:endParaRPr lang="en-US" sz="2000" dirty="0"/>
        </a:p>
      </dgm:t>
    </dgm:pt>
    <dgm:pt modelId="{40E72719-1A90-4C10-A90A-BE0BFF4EC3DC}" type="parTrans" cxnId="{4236A50F-6363-494C-AEF5-3B00775911FD}">
      <dgm:prSet/>
      <dgm:spPr/>
      <dgm:t>
        <a:bodyPr/>
        <a:lstStyle/>
        <a:p>
          <a:endParaRPr lang="en-US" sz="1600"/>
        </a:p>
      </dgm:t>
    </dgm:pt>
    <dgm:pt modelId="{E2E9DBFA-0933-4252-B206-9890B369D41F}" type="sibTrans" cxnId="{4236A50F-6363-494C-AEF5-3B00775911FD}">
      <dgm:prSet/>
      <dgm:spPr/>
      <dgm:t>
        <a:bodyPr/>
        <a:lstStyle/>
        <a:p>
          <a:endParaRPr lang="en-US" sz="1600"/>
        </a:p>
      </dgm:t>
    </dgm:pt>
    <dgm:pt modelId="{2E1784B8-01B9-4D67-9D4C-C390CC364B2B}">
      <dgm:prSet custT="1"/>
      <dgm:spPr/>
      <dgm:t>
        <a:bodyPr/>
        <a:lstStyle/>
        <a:p>
          <a:r>
            <a:rPr lang="es-ES" sz="2000" dirty="0"/>
            <a:t>Es mejor si son muchos atributos.</a:t>
          </a:r>
        </a:p>
      </dgm:t>
    </dgm:pt>
    <dgm:pt modelId="{7BF4D522-A8C7-4077-A325-BF4B4C685B66}" type="parTrans" cxnId="{C1976518-142D-47E1-B279-DAAD3D7D0C6E}">
      <dgm:prSet/>
      <dgm:spPr/>
      <dgm:t>
        <a:bodyPr/>
        <a:lstStyle/>
        <a:p>
          <a:endParaRPr lang="es-CO" sz="1600"/>
        </a:p>
      </dgm:t>
    </dgm:pt>
    <dgm:pt modelId="{E4F789DC-1D17-44BD-B005-E0C3844DFCB7}" type="sibTrans" cxnId="{C1976518-142D-47E1-B279-DAAD3D7D0C6E}">
      <dgm:prSet/>
      <dgm:spPr/>
      <dgm:t>
        <a:bodyPr/>
        <a:lstStyle/>
        <a:p>
          <a:endParaRPr lang="es-CO" sz="1600"/>
        </a:p>
      </dgm:t>
    </dgm:pt>
    <dgm:pt modelId="{73834E32-58B5-4099-A4F8-CF69DB79D761}">
      <dgm:prSet custT="1"/>
      <dgm:spPr/>
      <dgm:t>
        <a:bodyPr/>
        <a:lstStyle/>
        <a:p>
          <a:r>
            <a:rPr lang="es-ES" sz="2000" dirty="0"/>
            <a:t>Son pocas filas y casi no tienen cambios.</a:t>
          </a:r>
        </a:p>
      </dgm:t>
    </dgm:pt>
    <dgm:pt modelId="{70DA45D3-5AEA-4CC2-BBE3-B68EE1DE683D}" type="parTrans" cxnId="{5F8972B3-83E9-4E1C-A3CC-DD2D4166D547}">
      <dgm:prSet/>
      <dgm:spPr/>
      <dgm:t>
        <a:bodyPr/>
        <a:lstStyle/>
        <a:p>
          <a:endParaRPr lang="es-CO" sz="1600"/>
        </a:p>
      </dgm:t>
    </dgm:pt>
    <dgm:pt modelId="{4E98E820-9283-4EDB-8998-4C3A9093E73E}" type="sibTrans" cxnId="{5F8972B3-83E9-4E1C-A3CC-DD2D4166D547}">
      <dgm:prSet/>
      <dgm:spPr/>
      <dgm:t>
        <a:bodyPr/>
        <a:lstStyle/>
        <a:p>
          <a:endParaRPr lang="es-CO" sz="1600"/>
        </a:p>
      </dgm:t>
    </dgm:pt>
    <dgm:pt modelId="{AF686267-3C91-4110-A35F-6DA8F9A2EF4D}">
      <dgm:prSet custT="1"/>
      <dgm:spPr/>
      <dgm:t>
        <a:bodyPr/>
        <a:lstStyle/>
        <a:p>
          <a:r>
            <a:rPr lang="es-ES" sz="2000" dirty="0"/>
            <a:t>Cada tabla de dimensión tiene una llave primeria (PK)</a:t>
          </a:r>
        </a:p>
      </dgm:t>
    </dgm:pt>
    <dgm:pt modelId="{015E1F84-20FB-4EB9-8C0C-CC55587DE145}" type="parTrans" cxnId="{19A9EC30-C339-477D-9E64-CC9A2EC19E62}">
      <dgm:prSet/>
      <dgm:spPr/>
      <dgm:t>
        <a:bodyPr/>
        <a:lstStyle/>
        <a:p>
          <a:endParaRPr lang="es-CO" sz="1600"/>
        </a:p>
      </dgm:t>
    </dgm:pt>
    <dgm:pt modelId="{A10A2D8F-5CDE-4DAB-8D69-A4B2D628CC76}" type="sibTrans" cxnId="{19A9EC30-C339-477D-9E64-CC9A2EC19E62}">
      <dgm:prSet/>
      <dgm:spPr/>
      <dgm:t>
        <a:bodyPr/>
        <a:lstStyle/>
        <a:p>
          <a:endParaRPr lang="es-CO" sz="1600"/>
        </a:p>
      </dgm:t>
    </dgm:pt>
    <dgm:pt modelId="{BFD2BF77-D130-4CA3-8930-CE038A370DEF}">
      <dgm:prSet custT="1"/>
      <dgm:spPr/>
      <dgm:t>
        <a:bodyPr/>
        <a:lstStyle/>
        <a:p>
          <a:r>
            <a:rPr lang="es-ES" sz="2000" dirty="0"/>
            <a:t>La redundancia por jerarquías no es muy significativa.</a:t>
          </a:r>
        </a:p>
      </dgm:t>
    </dgm:pt>
    <dgm:pt modelId="{CF49045F-BD14-43D0-ADDC-4E4847107A4B}" type="parTrans" cxnId="{A1289C3F-FFF4-4D80-82C9-49668E4E7BA9}">
      <dgm:prSet/>
      <dgm:spPr/>
      <dgm:t>
        <a:bodyPr/>
        <a:lstStyle/>
        <a:p>
          <a:endParaRPr lang="es-CO" sz="1600"/>
        </a:p>
      </dgm:t>
    </dgm:pt>
    <dgm:pt modelId="{41B2E632-77A2-4422-9B47-A0F8B44C5E97}" type="sibTrans" cxnId="{A1289C3F-FFF4-4D80-82C9-49668E4E7BA9}">
      <dgm:prSet/>
      <dgm:spPr/>
      <dgm:t>
        <a:bodyPr/>
        <a:lstStyle/>
        <a:p>
          <a:endParaRPr lang="es-CO" sz="1600"/>
        </a:p>
      </dgm:t>
    </dgm:pt>
    <dgm:pt modelId="{7DF3C7D9-1CE2-4A5D-918E-2C646582E042}">
      <dgm:prSet custT="1"/>
      <dgm:spPr/>
      <dgm:t>
        <a:bodyPr/>
        <a:lstStyle/>
        <a:p>
          <a:r>
            <a:rPr lang="es-ES" sz="2000" dirty="0"/>
            <a:t>Los cambios son fáciles.</a:t>
          </a:r>
          <a:endParaRPr lang="es-CO" sz="2000" dirty="0"/>
        </a:p>
      </dgm:t>
    </dgm:pt>
    <dgm:pt modelId="{F70CC4BD-B7DA-4BEC-9BC4-BF002AA73968}" type="parTrans" cxnId="{AF1E7EB4-8AC4-4E03-84EF-B4CD4B64A947}">
      <dgm:prSet/>
      <dgm:spPr/>
      <dgm:t>
        <a:bodyPr/>
        <a:lstStyle/>
        <a:p>
          <a:endParaRPr lang="es-CO" sz="1600"/>
        </a:p>
      </dgm:t>
    </dgm:pt>
    <dgm:pt modelId="{A4D3145C-ED92-4B30-9CFD-601F70223341}" type="sibTrans" cxnId="{AF1E7EB4-8AC4-4E03-84EF-B4CD4B64A947}">
      <dgm:prSet/>
      <dgm:spPr/>
      <dgm:t>
        <a:bodyPr/>
        <a:lstStyle/>
        <a:p>
          <a:endParaRPr lang="es-CO" sz="1600"/>
        </a:p>
      </dgm:t>
    </dgm:pt>
    <dgm:pt modelId="{4BD9C270-31B0-402D-BFFF-CB4E4EA4DDD8}" type="pres">
      <dgm:prSet presAssocID="{86FEAA94-96C3-4EE6-B393-CB1389B63765}" presName="vert0" presStyleCnt="0">
        <dgm:presLayoutVars>
          <dgm:dir/>
          <dgm:animOne val="branch"/>
          <dgm:animLvl val="lvl"/>
        </dgm:presLayoutVars>
      </dgm:prSet>
      <dgm:spPr/>
    </dgm:pt>
    <dgm:pt modelId="{0AD56C0D-EE57-45CF-8729-9B2F72331C82}" type="pres">
      <dgm:prSet presAssocID="{01A0A94B-076E-4E8E-AFB6-93B8ADD200E6}" presName="thickLine" presStyleLbl="alignNode1" presStyleIdx="0" presStyleCnt="6"/>
      <dgm:spPr/>
    </dgm:pt>
    <dgm:pt modelId="{459BF548-AF44-4C95-869B-344F4B71BF89}" type="pres">
      <dgm:prSet presAssocID="{01A0A94B-076E-4E8E-AFB6-93B8ADD200E6}" presName="horz1" presStyleCnt="0"/>
      <dgm:spPr/>
    </dgm:pt>
    <dgm:pt modelId="{B3EE145E-003C-49AF-93FB-D3FBA0C41C49}" type="pres">
      <dgm:prSet presAssocID="{01A0A94B-076E-4E8E-AFB6-93B8ADD200E6}" presName="tx1" presStyleLbl="revTx" presStyleIdx="0" presStyleCnt="6"/>
      <dgm:spPr/>
    </dgm:pt>
    <dgm:pt modelId="{1C662E7E-2C37-4F86-B685-F424F3152A44}" type="pres">
      <dgm:prSet presAssocID="{01A0A94B-076E-4E8E-AFB6-93B8ADD200E6}" presName="vert1" presStyleCnt="0"/>
      <dgm:spPr/>
    </dgm:pt>
    <dgm:pt modelId="{8229A416-F0F0-4E1B-AC07-397BF0171A01}" type="pres">
      <dgm:prSet presAssocID="{2E1784B8-01B9-4D67-9D4C-C390CC364B2B}" presName="thickLine" presStyleLbl="alignNode1" presStyleIdx="1" presStyleCnt="6"/>
      <dgm:spPr/>
    </dgm:pt>
    <dgm:pt modelId="{6CFC549A-6020-44B6-94F5-017611B390FF}" type="pres">
      <dgm:prSet presAssocID="{2E1784B8-01B9-4D67-9D4C-C390CC364B2B}" presName="horz1" presStyleCnt="0"/>
      <dgm:spPr/>
    </dgm:pt>
    <dgm:pt modelId="{BAE9DC44-A941-49B0-8F19-B1E8E59743C2}" type="pres">
      <dgm:prSet presAssocID="{2E1784B8-01B9-4D67-9D4C-C390CC364B2B}" presName="tx1" presStyleLbl="revTx" presStyleIdx="1" presStyleCnt="6"/>
      <dgm:spPr/>
    </dgm:pt>
    <dgm:pt modelId="{64118D28-5FD3-4025-84C4-7D178545B5B7}" type="pres">
      <dgm:prSet presAssocID="{2E1784B8-01B9-4D67-9D4C-C390CC364B2B}" presName="vert1" presStyleCnt="0"/>
      <dgm:spPr/>
    </dgm:pt>
    <dgm:pt modelId="{ABE5D2E7-1F8E-40DB-A387-DA6B516F311D}" type="pres">
      <dgm:prSet presAssocID="{73834E32-58B5-4099-A4F8-CF69DB79D761}" presName="thickLine" presStyleLbl="alignNode1" presStyleIdx="2" presStyleCnt="6"/>
      <dgm:spPr/>
    </dgm:pt>
    <dgm:pt modelId="{A6E68125-2BE7-4304-B727-A3EBEBA156EB}" type="pres">
      <dgm:prSet presAssocID="{73834E32-58B5-4099-A4F8-CF69DB79D761}" presName="horz1" presStyleCnt="0"/>
      <dgm:spPr/>
    </dgm:pt>
    <dgm:pt modelId="{CDD59A32-8C54-4CAE-9C33-6A21AB9EDE89}" type="pres">
      <dgm:prSet presAssocID="{73834E32-58B5-4099-A4F8-CF69DB79D761}" presName="tx1" presStyleLbl="revTx" presStyleIdx="2" presStyleCnt="6"/>
      <dgm:spPr/>
    </dgm:pt>
    <dgm:pt modelId="{AFB848F3-9922-469B-8ABB-C0303DD89B19}" type="pres">
      <dgm:prSet presAssocID="{73834E32-58B5-4099-A4F8-CF69DB79D761}" presName="vert1" presStyleCnt="0"/>
      <dgm:spPr/>
    </dgm:pt>
    <dgm:pt modelId="{FDD3075D-64BE-4517-9884-61F919CE4626}" type="pres">
      <dgm:prSet presAssocID="{AF686267-3C91-4110-A35F-6DA8F9A2EF4D}" presName="thickLine" presStyleLbl="alignNode1" presStyleIdx="3" presStyleCnt="6"/>
      <dgm:spPr/>
    </dgm:pt>
    <dgm:pt modelId="{AECF2253-3B58-4F6A-AD71-6C5F67794A81}" type="pres">
      <dgm:prSet presAssocID="{AF686267-3C91-4110-A35F-6DA8F9A2EF4D}" presName="horz1" presStyleCnt="0"/>
      <dgm:spPr/>
    </dgm:pt>
    <dgm:pt modelId="{140F144E-75E8-4EB0-8435-8E46D56B8405}" type="pres">
      <dgm:prSet presAssocID="{AF686267-3C91-4110-A35F-6DA8F9A2EF4D}" presName="tx1" presStyleLbl="revTx" presStyleIdx="3" presStyleCnt="6"/>
      <dgm:spPr/>
    </dgm:pt>
    <dgm:pt modelId="{12FFD3CB-816C-4E54-B412-7DDFAD3C6F2B}" type="pres">
      <dgm:prSet presAssocID="{AF686267-3C91-4110-A35F-6DA8F9A2EF4D}" presName="vert1" presStyleCnt="0"/>
      <dgm:spPr/>
    </dgm:pt>
    <dgm:pt modelId="{28A0013F-8D01-4BCB-849B-C82F96609386}" type="pres">
      <dgm:prSet presAssocID="{BFD2BF77-D130-4CA3-8930-CE038A370DEF}" presName="thickLine" presStyleLbl="alignNode1" presStyleIdx="4" presStyleCnt="6"/>
      <dgm:spPr/>
    </dgm:pt>
    <dgm:pt modelId="{5552BDC4-6CD3-4A6B-833A-2F3E17E618C1}" type="pres">
      <dgm:prSet presAssocID="{BFD2BF77-D130-4CA3-8930-CE038A370DEF}" presName="horz1" presStyleCnt="0"/>
      <dgm:spPr/>
    </dgm:pt>
    <dgm:pt modelId="{B1601908-C8BF-43A1-ABBE-841619E0CDFF}" type="pres">
      <dgm:prSet presAssocID="{BFD2BF77-D130-4CA3-8930-CE038A370DEF}" presName="tx1" presStyleLbl="revTx" presStyleIdx="4" presStyleCnt="6"/>
      <dgm:spPr/>
    </dgm:pt>
    <dgm:pt modelId="{E706D9D0-9A42-4C9D-BCF8-297763E2AB2D}" type="pres">
      <dgm:prSet presAssocID="{BFD2BF77-D130-4CA3-8930-CE038A370DEF}" presName="vert1" presStyleCnt="0"/>
      <dgm:spPr/>
    </dgm:pt>
    <dgm:pt modelId="{76AED4BA-4D2C-4459-891B-BB3DF3FB69C3}" type="pres">
      <dgm:prSet presAssocID="{7DF3C7D9-1CE2-4A5D-918E-2C646582E042}" presName="thickLine" presStyleLbl="alignNode1" presStyleIdx="5" presStyleCnt="6"/>
      <dgm:spPr/>
    </dgm:pt>
    <dgm:pt modelId="{7E8EC236-964F-4C3E-A97B-3F93F44043F1}" type="pres">
      <dgm:prSet presAssocID="{7DF3C7D9-1CE2-4A5D-918E-2C646582E042}" presName="horz1" presStyleCnt="0"/>
      <dgm:spPr/>
    </dgm:pt>
    <dgm:pt modelId="{704325F3-D755-4E86-BFD4-3B6C5DBABD02}" type="pres">
      <dgm:prSet presAssocID="{7DF3C7D9-1CE2-4A5D-918E-2C646582E042}" presName="tx1" presStyleLbl="revTx" presStyleIdx="5" presStyleCnt="6"/>
      <dgm:spPr/>
    </dgm:pt>
    <dgm:pt modelId="{3944404C-0E69-4402-84F3-B90FD597DA3C}" type="pres">
      <dgm:prSet presAssocID="{7DF3C7D9-1CE2-4A5D-918E-2C646582E042}" presName="vert1" presStyleCnt="0"/>
      <dgm:spPr/>
    </dgm:pt>
  </dgm:ptLst>
  <dgm:cxnLst>
    <dgm:cxn modelId="{4236A50F-6363-494C-AEF5-3B00775911FD}" srcId="{86FEAA94-96C3-4EE6-B393-CB1389B63765}" destId="{01A0A94B-076E-4E8E-AFB6-93B8ADD200E6}" srcOrd="0" destOrd="0" parTransId="{40E72719-1A90-4C10-A90A-BE0BFF4EC3DC}" sibTransId="{E2E9DBFA-0933-4252-B206-9890B369D41F}"/>
    <dgm:cxn modelId="{C1976518-142D-47E1-B279-DAAD3D7D0C6E}" srcId="{86FEAA94-96C3-4EE6-B393-CB1389B63765}" destId="{2E1784B8-01B9-4D67-9D4C-C390CC364B2B}" srcOrd="1" destOrd="0" parTransId="{7BF4D522-A8C7-4077-A325-BF4B4C685B66}" sibTransId="{E4F789DC-1D17-44BD-B005-E0C3844DFCB7}"/>
    <dgm:cxn modelId="{19A9EC30-C339-477D-9E64-CC9A2EC19E62}" srcId="{86FEAA94-96C3-4EE6-B393-CB1389B63765}" destId="{AF686267-3C91-4110-A35F-6DA8F9A2EF4D}" srcOrd="3" destOrd="0" parTransId="{015E1F84-20FB-4EB9-8C0C-CC55587DE145}" sibTransId="{A10A2D8F-5CDE-4DAB-8D69-A4B2D628CC76}"/>
    <dgm:cxn modelId="{8A42A233-FF9F-4391-B65F-BC6F3D4B1B73}" type="presOf" srcId="{7DF3C7D9-1CE2-4A5D-918E-2C646582E042}" destId="{704325F3-D755-4E86-BFD4-3B6C5DBABD02}" srcOrd="0" destOrd="0" presId="urn:microsoft.com/office/officeart/2008/layout/LinedList"/>
    <dgm:cxn modelId="{A1289C3F-FFF4-4D80-82C9-49668E4E7BA9}" srcId="{86FEAA94-96C3-4EE6-B393-CB1389B63765}" destId="{BFD2BF77-D130-4CA3-8930-CE038A370DEF}" srcOrd="4" destOrd="0" parTransId="{CF49045F-BD14-43D0-ADDC-4E4847107A4B}" sibTransId="{41B2E632-77A2-4422-9B47-A0F8B44C5E97}"/>
    <dgm:cxn modelId="{5C263057-C624-4C73-93D5-F6528B02A355}" type="presOf" srcId="{BFD2BF77-D130-4CA3-8930-CE038A370DEF}" destId="{B1601908-C8BF-43A1-ABBE-841619E0CDFF}" srcOrd="0" destOrd="0" presId="urn:microsoft.com/office/officeart/2008/layout/LinedList"/>
    <dgm:cxn modelId="{BDB77EA2-FA06-400A-A6D5-848026BD0E97}" type="presOf" srcId="{AF686267-3C91-4110-A35F-6DA8F9A2EF4D}" destId="{140F144E-75E8-4EB0-8435-8E46D56B8405}" srcOrd="0" destOrd="0" presId="urn:microsoft.com/office/officeart/2008/layout/LinedList"/>
    <dgm:cxn modelId="{55FCC5A8-F1D2-4276-837A-789F8C5F0D25}" type="presOf" srcId="{01A0A94B-076E-4E8E-AFB6-93B8ADD200E6}" destId="{B3EE145E-003C-49AF-93FB-D3FBA0C41C49}" srcOrd="0" destOrd="0" presId="urn:microsoft.com/office/officeart/2008/layout/LinedList"/>
    <dgm:cxn modelId="{5F8972B3-83E9-4E1C-A3CC-DD2D4166D547}" srcId="{86FEAA94-96C3-4EE6-B393-CB1389B63765}" destId="{73834E32-58B5-4099-A4F8-CF69DB79D761}" srcOrd="2" destOrd="0" parTransId="{70DA45D3-5AEA-4CC2-BBE3-B68EE1DE683D}" sibTransId="{4E98E820-9283-4EDB-8998-4C3A9093E73E}"/>
    <dgm:cxn modelId="{AF1E7EB4-8AC4-4E03-84EF-B4CD4B64A947}" srcId="{86FEAA94-96C3-4EE6-B393-CB1389B63765}" destId="{7DF3C7D9-1CE2-4A5D-918E-2C646582E042}" srcOrd="5" destOrd="0" parTransId="{F70CC4BD-B7DA-4BEC-9BC4-BF002AA73968}" sibTransId="{A4D3145C-ED92-4B30-9CFD-601F70223341}"/>
    <dgm:cxn modelId="{29DC0ACF-3FF3-4EDF-8E9B-E60E9EB0CED2}" type="presOf" srcId="{73834E32-58B5-4099-A4F8-CF69DB79D761}" destId="{CDD59A32-8C54-4CAE-9C33-6A21AB9EDE89}" srcOrd="0" destOrd="0" presId="urn:microsoft.com/office/officeart/2008/layout/LinedList"/>
    <dgm:cxn modelId="{AFF083DD-A563-482C-8A79-4A70B9676D3C}" type="presOf" srcId="{2E1784B8-01B9-4D67-9D4C-C390CC364B2B}" destId="{BAE9DC44-A941-49B0-8F19-B1E8E59743C2}" srcOrd="0" destOrd="0" presId="urn:microsoft.com/office/officeart/2008/layout/LinedList"/>
    <dgm:cxn modelId="{2354D6E3-04DB-4735-87BF-A76B38895617}" type="presOf" srcId="{86FEAA94-96C3-4EE6-B393-CB1389B63765}" destId="{4BD9C270-31B0-402D-BFFF-CB4E4EA4DDD8}" srcOrd="0" destOrd="0" presId="urn:microsoft.com/office/officeart/2008/layout/LinedList"/>
    <dgm:cxn modelId="{A04EA76A-A802-4E1F-A245-84F3D1DF0575}" type="presParOf" srcId="{4BD9C270-31B0-402D-BFFF-CB4E4EA4DDD8}" destId="{0AD56C0D-EE57-45CF-8729-9B2F72331C82}" srcOrd="0" destOrd="0" presId="urn:microsoft.com/office/officeart/2008/layout/LinedList"/>
    <dgm:cxn modelId="{4CA07069-AF5B-445B-96B2-C784A5CA20C8}" type="presParOf" srcId="{4BD9C270-31B0-402D-BFFF-CB4E4EA4DDD8}" destId="{459BF548-AF44-4C95-869B-344F4B71BF89}" srcOrd="1" destOrd="0" presId="urn:microsoft.com/office/officeart/2008/layout/LinedList"/>
    <dgm:cxn modelId="{D15E7FD9-3C37-4861-97E8-6F9C3BA2FA4F}" type="presParOf" srcId="{459BF548-AF44-4C95-869B-344F4B71BF89}" destId="{B3EE145E-003C-49AF-93FB-D3FBA0C41C49}" srcOrd="0" destOrd="0" presId="urn:microsoft.com/office/officeart/2008/layout/LinedList"/>
    <dgm:cxn modelId="{BA0E4BC6-0E98-41F6-9F54-DB1DC56FF739}" type="presParOf" srcId="{459BF548-AF44-4C95-869B-344F4B71BF89}" destId="{1C662E7E-2C37-4F86-B685-F424F3152A44}" srcOrd="1" destOrd="0" presId="urn:microsoft.com/office/officeart/2008/layout/LinedList"/>
    <dgm:cxn modelId="{09A2346A-CA23-4685-A36D-D40E68E45964}" type="presParOf" srcId="{4BD9C270-31B0-402D-BFFF-CB4E4EA4DDD8}" destId="{8229A416-F0F0-4E1B-AC07-397BF0171A01}" srcOrd="2" destOrd="0" presId="urn:microsoft.com/office/officeart/2008/layout/LinedList"/>
    <dgm:cxn modelId="{73D46493-0B47-4F46-84F7-DEF12B49F5A9}" type="presParOf" srcId="{4BD9C270-31B0-402D-BFFF-CB4E4EA4DDD8}" destId="{6CFC549A-6020-44B6-94F5-017611B390FF}" srcOrd="3" destOrd="0" presId="urn:microsoft.com/office/officeart/2008/layout/LinedList"/>
    <dgm:cxn modelId="{0AA39287-3E51-4F18-8482-A429FD5A363A}" type="presParOf" srcId="{6CFC549A-6020-44B6-94F5-017611B390FF}" destId="{BAE9DC44-A941-49B0-8F19-B1E8E59743C2}" srcOrd="0" destOrd="0" presId="urn:microsoft.com/office/officeart/2008/layout/LinedList"/>
    <dgm:cxn modelId="{298B6D93-FD19-4790-AE22-67526F255415}" type="presParOf" srcId="{6CFC549A-6020-44B6-94F5-017611B390FF}" destId="{64118D28-5FD3-4025-84C4-7D178545B5B7}" srcOrd="1" destOrd="0" presId="urn:microsoft.com/office/officeart/2008/layout/LinedList"/>
    <dgm:cxn modelId="{A4AD4E4B-FD62-4AA5-8128-527B094353DA}" type="presParOf" srcId="{4BD9C270-31B0-402D-BFFF-CB4E4EA4DDD8}" destId="{ABE5D2E7-1F8E-40DB-A387-DA6B516F311D}" srcOrd="4" destOrd="0" presId="urn:microsoft.com/office/officeart/2008/layout/LinedList"/>
    <dgm:cxn modelId="{1103404B-A9B5-4411-A784-8ED26AC32ADB}" type="presParOf" srcId="{4BD9C270-31B0-402D-BFFF-CB4E4EA4DDD8}" destId="{A6E68125-2BE7-4304-B727-A3EBEBA156EB}" srcOrd="5" destOrd="0" presId="urn:microsoft.com/office/officeart/2008/layout/LinedList"/>
    <dgm:cxn modelId="{DD76377B-CBB8-47BB-8DB0-C3766DB8C3DB}" type="presParOf" srcId="{A6E68125-2BE7-4304-B727-A3EBEBA156EB}" destId="{CDD59A32-8C54-4CAE-9C33-6A21AB9EDE89}" srcOrd="0" destOrd="0" presId="urn:microsoft.com/office/officeart/2008/layout/LinedList"/>
    <dgm:cxn modelId="{250B6C57-2CFB-44C8-B368-15640D5B4CE2}" type="presParOf" srcId="{A6E68125-2BE7-4304-B727-A3EBEBA156EB}" destId="{AFB848F3-9922-469B-8ABB-C0303DD89B19}" srcOrd="1" destOrd="0" presId="urn:microsoft.com/office/officeart/2008/layout/LinedList"/>
    <dgm:cxn modelId="{DD161AF5-7A87-4C25-8F65-B476D63DC808}" type="presParOf" srcId="{4BD9C270-31B0-402D-BFFF-CB4E4EA4DDD8}" destId="{FDD3075D-64BE-4517-9884-61F919CE4626}" srcOrd="6" destOrd="0" presId="urn:microsoft.com/office/officeart/2008/layout/LinedList"/>
    <dgm:cxn modelId="{418EA4F5-97E8-4D81-9911-451759190F24}" type="presParOf" srcId="{4BD9C270-31B0-402D-BFFF-CB4E4EA4DDD8}" destId="{AECF2253-3B58-4F6A-AD71-6C5F67794A81}" srcOrd="7" destOrd="0" presId="urn:microsoft.com/office/officeart/2008/layout/LinedList"/>
    <dgm:cxn modelId="{187B1664-EB74-4470-ADA2-8F1FB05351DD}" type="presParOf" srcId="{AECF2253-3B58-4F6A-AD71-6C5F67794A81}" destId="{140F144E-75E8-4EB0-8435-8E46D56B8405}" srcOrd="0" destOrd="0" presId="urn:microsoft.com/office/officeart/2008/layout/LinedList"/>
    <dgm:cxn modelId="{6B29BA42-393F-409B-8376-2EFD65D44358}" type="presParOf" srcId="{AECF2253-3B58-4F6A-AD71-6C5F67794A81}" destId="{12FFD3CB-816C-4E54-B412-7DDFAD3C6F2B}" srcOrd="1" destOrd="0" presId="urn:microsoft.com/office/officeart/2008/layout/LinedList"/>
    <dgm:cxn modelId="{C01A1970-832B-4D95-86AD-0AB780782BB0}" type="presParOf" srcId="{4BD9C270-31B0-402D-BFFF-CB4E4EA4DDD8}" destId="{28A0013F-8D01-4BCB-849B-C82F96609386}" srcOrd="8" destOrd="0" presId="urn:microsoft.com/office/officeart/2008/layout/LinedList"/>
    <dgm:cxn modelId="{BEAAE998-7859-48AF-8FC6-30CF5CCE4669}" type="presParOf" srcId="{4BD9C270-31B0-402D-BFFF-CB4E4EA4DDD8}" destId="{5552BDC4-6CD3-4A6B-833A-2F3E17E618C1}" srcOrd="9" destOrd="0" presId="urn:microsoft.com/office/officeart/2008/layout/LinedList"/>
    <dgm:cxn modelId="{1BD31642-E75E-416C-AFE9-7CA9651496C0}" type="presParOf" srcId="{5552BDC4-6CD3-4A6B-833A-2F3E17E618C1}" destId="{B1601908-C8BF-43A1-ABBE-841619E0CDFF}" srcOrd="0" destOrd="0" presId="urn:microsoft.com/office/officeart/2008/layout/LinedList"/>
    <dgm:cxn modelId="{B5716034-1B14-4A4F-AA44-B74B139C6EB9}" type="presParOf" srcId="{5552BDC4-6CD3-4A6B-833A-2F3E17E618C1}" destId="{E706D9D0-9A42-4C9D-BCF8-297763E2AB2D}" srcOrd="1" destOrd="0" presId="urn:microsoft.com/office/officeart/2008/layout/LinedList"/>
    <dgm:cxn modelId="{D6CEDCF4-3D20-43DA-8DA2-6356F71E2070}" type="presParOf" srcId="{4BD9C270-31B0-402D-BFFF-CB4E4EA4DDD8}" destId="{76AED4BA-4D2C-4459-891B-BB3DF3FB69C3}" srcOrd="10" destOrd="0" presId="urn:microsoft.com/office/officeart/2008/layout/LinedList"/>
    <dgm:cxn modelId="{5E44D85D-903F-4FBD-A393-8697CAA81873}" type="presParOf" srcId="{4BD9C270-31B0-402D-BFFF-CB4E4EA4DDD8}" destId="{7E8EC236-964F-4C3E-A97B-3F93F44043F1}" srcOrd="11" destOrd="0" presId="urn:microsoft.com/office/officeart/2008/layout/LinedList"/>
    <dgm:cxn modelId="{71F18094-048C-4299-8013-ACA34F77FC2C}" type="presParOf" srcId="{7E8EC236-964F-4C3E-A97B-3F93F44043F1}" destId="{704325F3-D755-4E86-BFD4-3B6C5DBABD02}" srcOrd="0" destOrd="0" presId="urn:microsoft.com/office/officeart/2008/layout/LinedList"/>
    <dgm:cxn modelId="{266D8C5A-B28F-4219-8BF4-B7D109DB0A8E}" type="presParOf" srcId="{7E8EC236-964F-4C3E-A97B-3F93F44043F1}" destId="{3944404C-0E69-4402-84F3-B90FD597DA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943DA-581E-48BF-9BEF-648D47F9CE88}">
      <dsp:nvSpPr>
        <dsp:cNvPr id="0" name=""/>
        <dsp:cNvSpPr/>
      </dsp:nvSpPr>
      <dsp:spPr>
        <a:xfrm>
          <a:off x="1609090" y="504583"/>
          <a:ext cx="938360" cy="938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23E9C-ABBA-4303-9F62-8C404216DA55}">
      <dsp:nvSpPr>
        <dsp:cNvPr id="0" name=""/>
        <dsp:cNvSpPr/>
      </dsp:nvSpPr>
      <dsp:spPr>
        <a:xfrm>
          <a:off x="420906" y="2129663"/>
          <a:ext cx="3302547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Estructura de datos diseñada específicamente para facilitar el análisis y la presentación de datos en herramientas de inteligencia de negocios como Power BI. </a:t>
          </a:r>
          <a:endParaRPr lang="en-US" sz="1600" kern="1200" dirty="0"/>
        </a:p>
      </dsp:txBody>
      <dsp:txXfrm>
        <a:off x="420906" y="2129663"/>
        <a:ext cx="3302547" cy="1260000"/>
      </dsp:txXfrm>
    </dsp:sp>
    <dsp:sp modelId="{68452703-CCF2-42DC-BD80-86320B7DC90B}">
      <dsp:nvSpPr>
        <dsp:cNvPr id="0" name=""/>
        <dsp:cNvSpPr/>
      </dsp:nvSpPr>
      <dsp:spPr>
        <a:xfrm>
          <a:off x="5094431" y="504583"/>
          <a:ext cx="938360" cy="938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07369-FFF3-48FB-B536-DA23E42D9999}">
      <dsp:nvSpPr>
        <dsp:cNvPr id="0" name=""/>
        <dsp:cNvSpPr/>
      </dsp:nvSpPr>
      <dsp:spPr>
        <a:xfrm>
          <a:off x="4088372" y="2129663"/>
          <a:ext cx="2938297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Especialmente útil para usuarios que desean realizar análisis complejos de manera sencilla y rápida. </a:t>
          </a:r>
          <a:endParaRPr lang="en-US" sz="1600" kern="1200" dirty="0"/>
        </a:p>
      </dsp:txBody>
      <dsp:txXfrm>
        <a:off x="4088372" y="2129663"/>
        <a:ext cx="2938297" cy="1260000"/>
      </dsp:txXfrm>
    </dsp:sp>
    <dsp:sp modelId="{880009B9-5308-47A7-983C-C85A5134109E}">
      <dsp:nvSpPr>
        <dsp:cNvPr id="0" name=""/>
        <dsp:cNvSpPr/>
      </dsp:nvSpPr>
      <dsp:spPr>
        <a:xfrm>
          <a:off x="8486164" y="504583"/>
          <a:ext cx="938360" cy="938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ED247-BE4D-4855-8455-41A329D6ECE0}">
      <dsp:nvSpPr>
        <dsp:cNvPr id="0" name=""/>
        <dsp:cNvSpPr/>
      </dsp:nvSpPr>
      <dsp:spPr>
        <a:xfrm>
          <a:off x="7391587" y="2129663"/>
          <a:ext cx="3115334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Los datos se organizan en dos tipos principales de tablas: </a:t>
          </a:r>
          <a:r>
            <a:rPr lang="es-ES" sz="1600" b="1" i="1" kern="120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tablas de hechos</a:t>
          </a:r>
          <a:r>
            <a:rPr lang="es-ES" sz="1600" kern="1200"/>
            <a:t> y </a:t>
          </a:r>
          <a:r>
            <a:rPr lang="es-ES" sz="1600" b="1" i="1" kern="1200">
              <a:solidFill>
                <a:srgbClr val="0E2841">
                  <a:lumMod val="90000"/>
                  <a:lumOff val="1000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tablas de dimensiones</a:t>
          </a:r>
          <a:r>
            <a:rPr lang="es-ES" sz="1600" kern="1200"/>
            <a:t>.</a:t>
          </a:r>
          <a:endParaRPr lang="en-US" sz="1600" kern="1200" dirty="0"/>
        </a:p>
      </dsp:txBody>
      <dsp:txXfrm>
        <a:off x="7391587" y="2129663"/>
        <a:ext cx="3115334" cy="12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07E81-755E-4F6F-9BC7-D3BFC2BBB98E}">
      <dsp:nvSpPr>
        <dsp:cNvPr id="0" name=""/>
        <dsp:cNvSpPr/>
      </dsp:nvSpPr>
      <dsp:spPr>
        <a:xfrm>
          <a:off x="0" y="0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17779-7371-49E9-BB21-BEFAD3B35483}">
      <dsp:nvSpPr>
        <dsp:cNvPr id="0" name=""/>
        <dsp:cNvSpPr/>
      </dsp:nvSpPr>
      <dsp:spPr>
        <a:xfrm>
          <a:off x="0" y="0"/>
          <a:ext cx="10927829" cy="52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Mejor manera para acceder a la información.</a:t>
          </a:r>
          <a:endParaRPr lang="en-US" sz="2400" kern="1200"/>
        </a:p>
      </dsp:txBody>
      <dsp:txXfrm>
        <a:off x="0" y="0"/>
        <a:ext cx="10927829" cy="524100"/>
      </dsp:txXfrm>
    </dsp:sp>
    <dsp:sp modelId="{E1E4D765-F6B6-494C-BDE6-FB8B86A0ECDD}">
      <dsp:nvSpPr>
        <dsp:cNvPr id="0" name=""/>
        <dsp:cNvSpPr/>
      </dsp:nvSpPr>
      <dsp:spPr>
        <a:xfrm>
          <a:off x="0" y="524100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1BDC1-0B1A-4302-81A0-7C7B7CE9E830}">
      <dsp:nvSpPr>
        <dsp:cNvPr id="0" name=""/>
        <dsp:cNvSpPr/>
      </dsp:nvSpPr>
      <dsp:spPr>
        <a:xfrm>
          <a:off x="0" y="524100"/>
          <a:ext cx="10927829" cy="52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Se maneja como un Data </a:t>
          </a:r>
          <a:r>
            <a:rPr lang="es-ES" sz="2400" kern="1200" dirty="0" err="1"/>
            <a:t>Warehouse</a:t>
          </a:r>
          <a:r>
            <a:rPr lang="es-ES" sz="2400" kern="1200" dirty="0"/>
            <a:t> (método de Kimball)</a:t>
          </a:r>
          <a:endParaRPr lang="en-US" sz="2400" kern="1200" dirty="0"/>
        </a:p>
      </dsp:txBody>
      <dsp:txXfrm>
        <a:off x="0" y="524100"/>
        <a:ext cx="10927829" cy="524100"/>
      </dsp:txXfrm>
    </dsp:sp>
    <dsp:sp modelId="{02EBB289-9890-4FF3-8AAA-B7B9DC843CD6}">
      <dsp:nvSpPr>
        <dsp:cNvPr id="0" name=""/>
        <dsp:cNvSpPr/>
      </dsp:nvSpPr>
      <dsp:spPr>
        <a:xfrm>
          <a:off x="0" y="1048201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FADFB-916E-4524-B36A-138FC074A342}">
      <dsp:nvSpPr>
        <dsp:cNvPr id="0" name=""/>
        <dsp:cNvSpPr/>
      </dsp:nvSpPr>
      <dsp:spPr>
        <a:xfrm>
          <a:off x="0" y="1048201"/>
          <a:ext cx="10927829" cy="52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Simplifica el manejo de información para el usuario final.</a:t>
          </a:r>
          <a:endParaRPr lang="en-US" sz="2400" kern="1200"/>
        </a:p>
      </dsp:txBody>
      <dsp:txXfrm>
        <a:off x="0" y="1048201"/>
        <a:ext cx="10927829" cy="524100"/>
      </dsp:txXfrm>
    </dsp:sp>
    <dsp:sp modelId="{7ABCE5CE-EB4D-4E7E-93B6-626F7698AE0D}">
      <dsp:nvSpPr>
        <dsp:cNvPr id="0" name=""/>
        <dsp:cNvSpPr/>
      </dsp:nvSpPr>
      <dsp:spPr>
        <a:xfrm>
          <a:off x="0" y="1572301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0EB48-84F0-4D96-9629-B843199C2DE3}">
      <dsp:nvSpPr>
        <dsp:cNvPr id="0" name=""/>
        <dsp:cNvSpPr/>
      </dsp:nvSpPr>
      <dsp:spPr>
        <a:xfrm>
          <a:off x="0" y="1572301"/>
          <a:ext cx="10927829" cy="52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Las consultas son rápidas por intermedio de queries.</a:t>
          </a:r>
          <a:endParaRPr lang="en-US" sz="2400" kern="1200"/>
        </a:p>
      </dsp:txBody>
      <dsp:txXfrm>
        <a:off x="0" y="1572301"/>
        <a:ext cx="10927829" cy="524100"/>
      </dsp:txXfrm>
    </dsp:sp>
    <dsp:sp modelId="{ADA23767-3C98-4796-83B3-6B1CD769F389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CD9DD-4652-4A99-A999-0E1D5FB5D64D}">
      <dsp:nvSpPr>
        <dsp:cNvPr id="0" name=""/>
        <dsp:cNvSpPr/>
      </dsp:nvSpPr>
      <dsp:spPr>
        <a:xfrm>
          <a:off x="0" y="2096402"/>
          <a:ext cx="10927829" cy="52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Tiene la misma información que un modelo normalizado.</a:t>
          </a:r>
          <a:endParaRPr lang="en-US" sz="2400" kern="1200"/>
        </a:p>
      </dsp:txBody>
      <dsp:txXfrm>
        <a:off x="0" y="2096402"/>
        <a:ext cx="10927829" cy="524100"/>
      </dsp:txXfrm>
    </dsp:sp>
    <dsp:sp modelId="{04FD0F42-A180-46FA-9114-C651AA1243CE}">
      <dsp:nvSpPr>
        <dsp:cNvPr id="0" name=""/>
        <dsp:cNvSpPr/>
      </dsp:nvSpPr>
      <dsp:spPr>
        <a:xfrm>
          <a:off x="0" y="2620503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2D383-1621-424F-8C51-A20C46F491D0}">
      <dsp:nvSpPr>
        <dsp:cNvPr id="0" name=""/>
        <dsp:cNvSpPr/>
      </dsp:nvSpPr>
      <dsp:spPr>
        <a:xfrm>
          <a:off x="0" y="2620503"/>
          <a:ext cx="10927829" cy="52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Se agrupan por categorías.</a:t>
          </a:r>
          <a:endParaRPr lang="en-US" sz="2400" kern="1200"/>
        </a:p>
      </dsp:txBody>
      <dsp:txXfrm>
        <a:off x="0" y="2620503"/>
        <a:ext cx="10927829" cy="524100"/>
      </dsp:txXfrm>
    </dsp:sp>
    <dsp:sp modelId="{BF4E07C7-61BB-4A7F-A109-F60118C49722}">
      <dsp:nvSpPr>
        <dsp:cNvPr id="0" name=""/>
        <dsp:cNvSpPr/>
      </dsp:nvSpPr>
      <dsp:spPr>
        <a:xfrm>
          <a:off x="0" y="3144603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E5DF0-EE45-4686-8944-A1FF267BB144}">
      <dsp:nvSpPr>
        <dsp:cNvPr id="0" name=""/>
        <dsp:cNvSpPr/>
      </dsp:nvSpPr>
      <dsp:spPr>
        <a:xfrm>
          <a:off x="0" y="3144603"/>
          <a:ext cx="10927829" cy="52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Tiene menos tablas que un modelo normalizado.</a:t>
          </a:r>
          <a:endParaRPr lang="en-US" sz="2400" kern="1200"/>
        </a:p>
      </dsp:txBody>
      <dsp:txXfrm>
        <a:off x="0" y="3144603"/>
        <a:ext cx="10927829" cy="524100"/>
      </dsp:txXfrm>
    </dsp:sp>
    <dsp:sp modelId="{B27324AB-CC26-480A-8660-E3FE1C45515A}">
      <dsp:nvSpPr>
        <dsp:cNvPr id="0" name=""/>
        <dsp:cNvSpPr/>
      </dsp:nvSpPr>
      <dsp:spPr>
        <a:xfrm>
          <a:off x="0" y="3668704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4D719-6F49-413C-B36F-80B4E8A958AA}">
      <dsp:nvSpPr>
        <dsp:cNvPr id="0" name=""/>
        <dsp:cNvSpPr/>
      </dsp:nvSpPr>
      <dsp:spPr>
        <a:xfrm>
          <a:off x="0" y="3668704"/>
          <a:ext cx="10927829" cy="52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Es simple pero complejo para modelar bien el negocio.</a:t>
          </a:r>
          <a:endParaRPr lang="en-US" sz="2400" kern="1200"/>
        </a:p>
      </dsp:txBody>
      <dsp:txXfrm>
        <a:off x="0" y="3668704"/>
        <a:ext cx="10927829" cy="52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2EECC-A85E-4F56-8080-3203CB8D463E}">
      <dsp:nvSpPr>
        <dsp:cNvPr id="0" name=""/>
        <dsp:cNvSpPr/>
      </dsp:nvSpPr>
      <dsp:spPr>
        <a:xfrm>
          <a:off x="2169914" y="23727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3E67-DB4B-4BAC-892F-605E79C14B37}">
      <dsp:nvSpPr>
        <dsp:cNvPr id="0" name=""/>
        <dsp:cNvSpPr/>
      </dsp:nvSpPr>
      <dsp:spPr>
        <a:xfrm>
          <a:off x="765914" y="19091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/>
            <a:t>Hechos</a:t>
          </a:r>
          <a:endParaRPr lang="en-US" sz="3600" kern="1200"/>
        </a:p>
      </dsp:txBody>
      <dsp:txXfrm>
        <a:off x="765914" y="1909163"/>
        <a:ext cx="4320000" cy="648000"/>
      </dsp:txXfrm>
    </dsp:sp>
    <dsp:sp modelId="{75DE61E7-FC16-43FD-A116-8471C282D3E3}">
      <dsp:nvSpPr>
        <dsp:cNvPr id="0" name=""/>
        <dsp:cNvSpPr/>
      </dsp:nvSpPr>
      <dsp:spPr>
        <a:xfrm>
          <a:off x="765914" y="2631528"/>
          <a:ext cx="4320000" cy="1323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E</a:t>
          </a:r>
          <a:r>
            <a:rPr lang="es-ES" sz="1700" kern="1200" dirty="0"/>
            <a:t>s como un gran libro de registro donde anotamos cada venta que hacemos. Piensa en ella como un lugar donde se registran todos los "hechos" importantes, como cada transacción de venta. </a:t>
          </a:r>
        </a:p>
      </dsp:txBody>
      <dsp:txXfrm>
        <a:off x="765914" y="2631528"/>
        <a:ext cx="4320000" cy="1323998"/>
      </dsp:txXfrm>
    </dsp:sp>
    <dsp:sp modelId="{F67E2ABB-019D-4F52-8F2B-3C9C7458B90C}">
      <dsp:nvSpPr>
        <dsp:cNvPr id="0" name=""/>
        <dsp:cNvSpPr/>
      </dsp:nvSpPr>
      <dsp:spPr>
        <a:xfrm>
          <a:off x="7245914" y="23727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67B3-F6B1-4E78-9DE2-AD404FAC3AB2}">
      <dsp:nvSpPr>
        <dsp:cNvPr id="0" name=""/>
        <dsp:cNvSpPr/>
      </dsp:nvSpPr>
      <dsp:spPr>
        <a:xfrm>
          <a:off x="5841914" y="19091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kern="1200"/>
            <a:t>Dimensiones</a:t>
          </a:r>
          <a:endParaRPr lang="en-US" sz="3600" kern="1200"/>
        </a:p>
      </dsp:txBody>
      <dsp:txXfrm>
        <a:off x="5841914" y="1909163"/>
        <a:ext cx="4320000" cy="648000"/>
      </dsp:txXfrm>
    </dsp:sp>
    <dsp:sp modelId="{691DAF24-5F90-4F99-BA6B-946D32BD51D8}">
      <dsp:nvSpPr>
        <dsp:cNvPr id="0" name=""/>
        <dsp:cNvSpPr/>
      </dsp:nvSpPr>
      <dsp:spPr>
        <a:xfrm>
          <a:off x="5841914" y="2631528"/>
          <a:ext cx="4320000" cy="1323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Proporcionan detalles adicionales sobre los productos, las tiendas y otras cosas relacionadas con nuestras ventas. Nos ayudan a entender mejor los datos en nuestra Tabla de Hechos</a:t>
          </a:r>
          <a:r>
            <a:rPr lang="es-ES" sz="1700" kern="1200"/>
            <a:t>. </a:t>
          </a:r>
          <a:endParaRPr lang="en-US" sz="1700" kern="1200" dirty="0"/>
        </a:p>
      </dsp:txBody>
      <dsp:txXfrm>
        <a:off x="5841914" y="2631528"/>
        <a:ext cx="4320000" cy="13239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5C150-9182-42AB-87A2-30139A80BEB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4E783-713E-4B8F-A581-74DEE344865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Son las tablas más importantes y grandes del modelo.</a:t>
          </a:r>
          <a:endParaRPr lang="en-US" sz="2000" kern="1200" dirty="0"/>
        </a:p>
      </dsp:txBody>
      <dsp:txXfrm>
        <a:off x="0" y="2703"/>
        <a:ext cx="6900512" cy="921789"/>
      </dsp:txXfrm>
    </dsp:sp>
    <dsp:sp modelId="{C2FD9F23-AD79-4FE2-AEED-306572CE4B9A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4DB58-2CBB-4396-A15F-5A0673FE4171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Contienen los datos que miden el negocio.</a:t>
          </a:r>
          <a:endParaRPr lang="en-US" sz="2000" kern="1200" dirty="0"/>
        </a:p>
      </dsp:txBody>
      <dsp:txXfrm>
        <a:off x="0" y="924492"/>
        <a:ext cx="6900512" cy="921789"/>
      </dsp:txXfrm>
    </dsp:sp>
    <dsp:sp modelId="{B5CDC9AB-F6FD-4961-961F-734FF3659860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43D53-93C6-4942-8F5C-AC290D1F738A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Las medidas deben ser del mismo nivel.</a:t>
          </a:r>
          <a:endParaRPr lang="en-US" sz="2000" kern="1200" dirty="0"/>
        </a:p>
      </dsp:txBody>
      <dsp:txXfrm>
        <a:off x="0" y="1846281"/>
        <a:ext cx="6900512" cy="921789"/>
      </dsp:txXfrm>
    </dsp:sp>
    <dsp:sp modelId="{EE9870DB-67BA-417A-80D5-D0ECFA7CF57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1D71B-9F26-41D5-AC3E-BC23591F4360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Los Hechos son numéricos y agregables (suma, promedio, </a:t>
          </a:r>
          <a:r>
            <a:rPr lang="es-ES" sz="2000" kern="1200" dirty="0" err="1"/>
            <a:t>etc</a:t>
          </a:r>
          <a:r>
            <a:rPr lang="es-ES" sz="2000" kern="1200" dirty="0"/>
            <a:t>)</a:t>
          </a:r>
          <a:endParaRPr lang="en-US" sz="2000" kern="1200" dirty="0"/>
        </a:p>
      </dsp:txBody>
      <dsp:txXfrm>
        <a:off x="0" y="2768070"/>
        <a:ext cx="6900512" cy="921789"/>
      </dsp:txXfrm>
    </dsp:sp>
    <dsp:sp modelId="{F83D3D51-3159-4F72-85E2-26B0FEBD46F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595ED-77E3-420E-88D7-1B0E3F698B28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Es muy poco común ver medidas de texto.</a:t>
          </a:r>
          <a:endParaRPr lang="en-US" sz="2000" kern="1200"/>
        </a:p>
      </dsp:txBody>
      <dsp:txXfrm>
        <a:off x="0" y="3689859"/>
        <a:ext cx="6900512" cy="921789"/>
      </dsp:txXfrm>
    </dsp:sp>
    <dsp:sp modelId="{DD5EF11C-93A3-423E-A555-BEA55A2D833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ACFE9-7FDB-41D8-B8F6-5785E573C57C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Se catalogan en 3 tipos (Transaccionales, Periódicas y Acumulativas)</a:t>
          </a:r>
          <a:endParaRPr lang="en-US" sz="2000" kern="1200" dirty="0"/>
        </a:p>
      </dsp:txBody>
      <dsp:txXfrm>
        <a:off x="0" y="4611648"/>
        <a:ext cx="6900512" cy="9217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56C0D-EE57-45CF-8729-9B2F72331C82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E145E-003C-49AF-93FB-D3FBA0C41C49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Son atributos que describen el negocio.</a:t>
          </a:r>
          <a:endParaRPr lang="en-US" sz="2000" kern="1200" dirty="0"/>
        </a:p>
      </dsp:txBody>
      <dsp:txXfrm>
        <a:off x="0" y="2687"/>
        <a:ext cx="6263640" cy="916552"/>
      </dsp:txXfrm>
    </dsp:sp>
    <dsp:sp modelId="{8229A416-F0F0-4E1B-AC07-397BF0171A01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9DC44-A941-49B0-8F19-B1E8E59743C2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Es mejor si son muchos atributos.</a:t>
          </a:r>
        </a:p>
      </dsp:txBody>
      <dsp:txXfrm>
        <a:off x="0" y="919239"/>
        <a:ext cx="6263640" cy="916552"/>
      </dsp:txXfrm>
    </dsp:sp>
    <dsp:sp modelId="{ABE5D2E7-1F8E-40DB-A387-DA6B516F311D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59A32-8C54-4CAE-9C33-6A21AB9EDE89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Son pocas filas y casi no tienen cambios.</a:t>
          </a:r>
        </a:p>
      </dsp:txBody>
      <dsp:txXfrm>
        <a:off x="0" y="1835791"/>
        <a:ext cx="6263640" cy="916552"/>
      </dsp:txXfrm>
    </dsp:sp>
    <dsp:sp modelId="{FDD3075D-64BE-4517-9884-61F919CE4626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F144E-75E8-4EB0-8435-8E46D56B8405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Cada tabla de dimensión tiene una llave primeria (PK)</a:t>
          </a:r>
        </a:p>
      </dsp:txBody>
      <dsp:txXfrm>
        <a:off x="0" y="2752344"/>
        <a:ext cx="6263640" cy="916552"/>
      </dsp:txXfrm>
    </dsp:sp>
    <dsp:sp modelId="{28A0013F-8D01-4BCB-849B-C82F96609386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01908-C8BF-43A1-ABBE-841619E0CDFF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La redundancia por jerarquías no es muy significativa.</a:t>
          </a:r>
        </a:p>
      </dsp:txBody>
      <dsp:txXfrm>
        <a:off x="0" y="3668896"/>
        <a:ext cx="6263640" cy="916552"/>
      </dsp:txXfrm>
    </dsp:sp>
    <dsp:sp modelId="{76AED4BA-4D2C-4459-891B-BB3DF3FB69C3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325F3-D755-4E86-BFD4-3B6C5DBABD02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Los cambios son fáciles.</a:t>
          </a:r>
          <a:endParaRPr lang="es-CO" sz="2000" kern="1200" dirty="0"/>
        </a:p>
      </dsp:txBody>
      <dsp:txXfrm>
        <a:off x="0" y="4585448"/>
        <a:ext cx="6263640" cy="916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5B5F3-C71F-499A-A0F6-6AD26BA4B13A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AD57-BEE8-4682-B6C4-9978F77446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25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2AD57-BEE8-4682-B6C4-9978F774469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25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2AD57-BEE8-4682-B6C4-9978F774469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58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0720A-FAC6-0308-E10E-8973FCF36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21323-A34A-5B5E-DA46-0E9B9C6B5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0586B-051C-CD22-80B4-37C41CFD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8693B-8811-1180-26BB-206B0D5B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F7236-0720-F86C-6EB2-B147BEB7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0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9A340-D41D-5AC6-8D3A-3230942D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C93689-DF36-CAE4-90E4-88E78138C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A29D7-A509-1BA7-C1FC-FFB77E9E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B412F9-97E1-48D3-A84B-AB6B87FD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F3126-604D-3C2A-BFC0-5D0BEA34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26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26A70A-09E3-2567-11BC-E8BA7D269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274710-15DC-C1F7-5FF8-7C17BFB4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FAE64-E9E0-5A6D-BDF0-4561B3DC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EBB5B-8C8D-C3C8-2AC1-CEDC7596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3C049-6340-174F-8B53-29022DE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30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D8845-4C6C-7390-9E54-8E97053F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CC066-CECB-B6AE-9DC8-0A0D3136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FBC20-E6B5-92B8-810F-1006A22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C3739-0C26-2FCA-1E95-70B47CC5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1EEAD-F35A-BDFF-F0B2-5A102F5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20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4DB29-15B7-D271-B319-E5D40CC3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098B1D-1ACD-F241-B1AB-1354CB72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6A581-AD9F-6FD0-0043-EDD7C58E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13BFE-120A-04F9-930B-6731DC72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C927D-050A-A6AD-ED26-D18D8CE1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3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8B9C-7B18-BBCD-ED08-8B8746F7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D4FEF-D95E-66A2-94BE-AD2F9DD56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F6A89-B1C0-CC9E-4737-40465AF4B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937D0A-4434-7732-C7CA-02D4A98F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351143-FD92-B106-28A5-D99D392A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B27C4-DD14-15E0-72D0-8202699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8BD0A-EF76-99A3-8471-7AE84D89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D1710-42BB-BE24-DEA1-1F5D123C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A239C5-887C-FF01-9CEC-4692C163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676E0-E667-A86B-51B9-2EF0EE0FB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15D37-F453-7EC2-58B8-3ED94FEF5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E801DC-6312-DF5A-4ACA-0BBDF23D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A71DEF-16F3-9E48-E8C1-61C04D4F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B4098C-2BCB-13F5-0791-AFEA33CE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56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37F8B-6C15-CBC2-0480-35FFA538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7430F1-7413-9A0E-10BD-2F3FEAC1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FFD454-57DF-C28D-DAE2-58D0C2F5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CA80D9-0EB4-1CEE-2234-D75CB942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5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BEA37C-748B-5D5F-43F0-29564B03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8E501F-FA19-0F81-C24A-1EDFDEE5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023E2E-70F9-BE8D-5878-2A9C9AAD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2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D17BD-9175-AA07-8E91-D3692CCA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3D9A3-74BC-F30B-B761-BD8F22CE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5F7FA9-3B7D-F112-E30D-D28854162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639DF-8DD1-92CE-D183-F81F7395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F3182-7E6F-F1B5-913C-716878E9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FD84B-0F3B-CFE7-8714-C86B7714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8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8EF0-25FE-87D3-17F8-28D4BE64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89903C-3BB3-AB98-39AB-C613ED3E0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385298-94CD-F566-3B48-2A107A33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308768-63EE-5020-DFD4-011C9411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626A8-3C4E-4762-715D-C6B275AC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CBDE04-C651-902D-7ABD-25BBB756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02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A72A14-D9E7-B949-4615-683B4AF9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D835-8711-F02C-427D-4A5BAA3E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E704F-644D-FC58-33A6-4C32ED9FE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D8E06-89D8-4847-89F2-64D523E4CB3D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CAA2D-CD73-40E2-B2AA-5FE73E676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BC6BA-6B54-5678-45C5-582AD4D2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54667-58F8-45F8-B374-7A6EB89A67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7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DC7E52-9E2D-D48F-B43E-46BB3DFC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ES" sz="4800" b="1">
                <a:solidFill>
                  <a:srgbClr val="FFFFFF"/>
                </a:solidFill>
              </a:rPr>
              <a:t>Modelamiento de datos</a:t>
            </a:r>
            <a:endParaRPr lang="es-CO" sz="4800" b="1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B36939-A035-F2DC-7404-88398DECD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s-CO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3C436-20F2-F64F-32FD-D0D2FA8E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Esquema Estrella (</a:t>
            </a:r>
            <a:r>
              <a:rPr lang="es-ES" sz="4000" dirty="0" err="1">
                <a:solidFill>
                  <a:srgbClr val="FFFFFF"/>
                </a:solidFill>
              </a:rPr>
              <a:t>Star</a:t>
            </a:r>
            <a:r>
              <a:rPr lang="es-ES" sz="4000" dirty="0">
                <a:solidFill>
                  <a:srgbClr val="FFFFFF"/>
                </a:solidFill>
              </a:rPr>
              <a:t> </a:t>
            </a:r>
            <a:r>
              <a:rPr lang="es-ES" sz="4000" dirty="0" err="1">
                <a:solidFill>
                  <a:srgbClr val="FFFFFF"/>
                </a:solidFill>
              </a:rPr>
              <a:t>Scheme</a:t>
            </a:r>
            <a:r>
              <a:rPr lang="es-ES" sz="4000" dirty="0">
                <a:solidFill>
                  <a:srgbClr val="FFFFFF"/>
                </a:solidFill>
              </a:rPr>
              <a:t>)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0B2DF43B-3E0F-E6DD-C740-1B9B91DAF0E7}"/>
              </a:ext>
            </a:extLst>
          </p:cNvPr>
          <p:cNvSpPr/>
          <p:nvPr/>
        </p:nvSpPr>
        <p:spPr>
          <a:xfrm>
            <a:off x="6096000" y="2206989"/>
            <a:ext cx="4575225" cy="382868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Tablas de Hecho </a:t>
            </a:r>
            <a:br>
              <a:rPr lang="es-ES" dirty="0"/>
            </a:br>
            <a:r>
              <a:rPr lang="es-ES" dirty="0"/>
              <a:t>(Ventas)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F7CA5F5-86FE-F700-2184-4A480BC897A5}"/>
              </a:ext>
            </a:extLst>
          </p:cNvPr>
          <p:cNvSpPr/>
          <p:nvPr/>
        </p:nvSpPr>
        <p:spPr>
          <a:xfrm>
            <a:off x="6440078" y="5578475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(Cliente)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DAB21BA-E3F3-DC04-7D3A-55C0694A2588}"/>
              </a:ext>
            </a:extLst>
          </p:cNvPr>
          <p:cNvSpPr/>
          <p:nvPr/>
        </p:nvSpPr>
        <p:spPr>
          <a:xfrm>
            <a:off x="8734020" y="5578475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(Canal)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63D4A88-C785-1F22-4060-2E321F4575FE}"/>
              </a:ext>
            </a:extLst>
          </p:cNvPr>
          <p:cNvSpPr/>
          <p:nvPr/>
        </p:nvSpPr>
        <p:spPr>
          <a:xfrm>
            <a:off x="9874660" y="3435532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(Servicio)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42D3AB3-127A-5179-3BDE-2DA22B62AD4B}"/>
              </a:ext>
            </a:extLst>
          </p:cNvPr>
          <p:cNvSpPr/>
          <p:nvPr/>
        </p:nvSpPr>
        <p:spPr>
          <a:xfrm>
            <a:off x="7587047" y="1884802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(Fecha)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592407B-C901-B7AA-148B-6934BE6A3F73}"/>
              </a:ext>
            </a:extLst>
          </p:cNvPr>
          <p:cNvSpPr/>
          <p:nvPr/>
        </p:nvSpPr>
        <p:spPr>
          <a:xfrm>
            <a:off x="5299435" y="3435532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(Oficina)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7DD178-AFA1-7198-A492-B55CD6DED921}"/>
              </a:ext>
            </a:extLst>
          </p:cNvPr>
          <p:cNvSpPr txBox="1"/>
          <p:nvPr/>
        </p:nvSpPr>
        <p:spPr>
          <a:xfrm>
            <a:off x="314299" y="3154068"/>
            <a:ext cx="3588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Hechos:</a:t>
            </a:r>
            <a:r>
              <a:rPr lang="es-ES" dirty="0"/>
              <a:t> Datos que pueden ser consolidados.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Dimensiones:</a:t>
            </a:r>
            <a:r>
              <a:rPr lang="es-ES" dirty="0"/>
              <a:t> Características y atributos de la información.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653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3C436-20F2-F64F-32FD-D0D2FA8E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Esquema Copo de Nieve (Snow </a:t>
            </a:r>
            <a:r>
              <a:rPr lang="es-ES" sz="4000" dirty="0" err="1">
                <a:solidFill>
                  <a:srgbClr val="FFFFFF"/>
                </a:solidFill>
              </a:rPr>
              <a:t>Flake</a:t>
            </a:r>
            <a:r>
              <a:rPr lang="es-ES" sz="4000" dirty="0">
                <a:solidFill>
                  <a:srgbClr val="FFFFFF"/>
                </a:solidFill>
              </a:rPr>
              <a:t>)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DAB21BA-E3F3-DC04-7D3A-55C0694A2588}"/>
              </a:ext>
            </a:extLst>
          </p:cNvPr>
          <p:cNvSpPr/>
          <p:nvPr/>
        </p:nvSpPr>
        <p:spPr>
          <a:xfrm>
            <a:off x="7706412" y="5761789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(Canal)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63D4A88-C785-1F22-4060-2E321F4575FE}"/>
              </a:ext>
            </a:extLst>
          </p:cNvPr>
          <p:cNvSpPr/>
          <p:nvPr/>
        </p:nvSpPr>
        <p:spPr>
          <a:xfrm>
            <a:off x="7706412" y="3996988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(Servicio)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42D3AB3-127A-5179-3BDE-2DA22B62AD4B}"/>
              </a:ext>
            </a:extLst>
          </p:cNvPr>
          <p:cNvSpPr/>
          <p:nvPr/>
        </p:nvSpPr>
        <p:spPr>
          <a:xfrm>
            <a:off x="5561812" y="3443177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(Fecha)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592407B-C901-B7AA-148B-6934BE6A3F73}"/>
              </a:ext>
            </a:extLst>
          </p:cNvPr>
          <p:cNvSpPr/>
          <p:nvPr/>
        </p:nvSpPr>
        <p:spPr>
          <a:xfrm>
            <a:off x="5561812" y="4847389"/>
            <a:ext cx="1593130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Hechos</a:t>
            </a:r>
            <a:br>
              <a:rPr lang="es-ES" dirty="0"/>
            </a:br>
            <a:r>
              <a:rPr lang="es-ES" dirty="0"/>
              <a:t>(Ventas)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7DD178-AFA1-7198-A492-B55CD6DED921}"/>
              </a:ext>
            </a:extLst>
          </p:cNvPr>
          <p:cNvSpPr txBox="1"/>
          <p:nvPr/>
        </p:nvSpPr>
        <p:spPr>
          <a:xfrm>
            <a:off x="170564" y="1806443"/>
            <a:ext cx="592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jerarquizada por </a:t>
            </a:r>
            <a:r>
              <a:rPr lang="es-ES" b="1" i="1" dirty="0">
                <a:solidFill>
                  <a:schemeClr val="accent6"/>
                </a:solidFill>
              </a:rPr>
              <a:t>categorías</a:t>
            </a:r>
            <a:r>
              <a:rPr lang="es-ES" dirty="0"/>
              <a:t> y </a:t>
            </a:r>
            <a:r>
              <a:rPr lang="es-ES" b="1" i="1" dirty="0">
                <a:solidFill>
                  <a:schemeClr val="accent2"/>
                </a:solidFill>
              </a:rPr>
              <a:t>subcategorías</a:t>
            </a:r>
            <a:r>
              <a:rPr lang="es-ES" dirty="0"/>
              <a:t>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48B7D6-B8E5-C907-A616-FB52904DA5A7}"/>
              </a:ext>
            </a:extLst>
          </p:cNvPr>
          <p:cNvSpPr/>
          <p:nvPr/>
        </p:nvSpPr>
        <p:spPr>
          <a:xfrm>
            <a:off x="3632418" y="5748726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(Cliente)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ED74408-13AC-DAB8-4107-126804484760}"/>
              </a:ext>
            </a:extLst>
          </p:cNvPr>
          <p:cNvSpPr/>
          <p:nvPr/>
        </p:nvSpPr>
        <p:spPr>
          <a:xfrm>
            <a:off x="3632418" y="3996988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(Oficina)</a:t>
            </a:r>
            <a:endParaRPr lang="es-CO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98B414-4FD9-18B6-9D12-9D1FEBBAC3E0}"/>
              </a:ext>
            </a:extLst>
          </p:cNvPr>
          <p:cNvSpPr/>
          <p:nvPr/>
        </p:nvSpPr>
        <p:spPr>
          <a:xfrm>
            <a:off x="9822490" y="3386602"/>
            <a:ext cx="1593130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Tabla de Dimensión</a:t>
            </a:r>
            <a:br>
              <a:rPr lang="es-ES" sz="1600" dirty="0"/>
            </a:br>
            <a:r>
              <a:rPr lang="es-ES" sz="1600" dirty="0"/>
              <a:t>(Subcategoría)</a:t>
            </a:r>
            <a:endParaRPr lang="es-CO" sz="16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A1669AA-0AEF-C43F-8162-D0E3FBA7E06D}"/>
              </a:ext>
            </a:extLst>
          </p:cNvPr>
          <p:cNvSpPr/>
          <p:nvPr/>
        </p:nvSpPr>
        <p:spPr>
          <a:xfrm>
            <a:off x="9822490" y="1946405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(Categoría)</a:t>
            </a:r>
            <a:endParaRPr lang="es-CO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125AE66-CBE9-6031-52EA-FBE6478891B8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6358377" y="4357577"/>
            <a:ext cx="0" cy="48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A71800F-E0B8-22B3-3A63-2079656C71C6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 flipV="1">
            <a:off x="5225548" y="4454188"/>
            <a:ext cx="336264" cy="8504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7E42E7D-14AC-3BBA-2B13-A60829D7C00E}"/>
              </a:ext>
            </a:extLst>
          </p:cNvPr>
          <p:cNvCxnSpPr>
            <a:cxnSpLocks/>
            <a:stCxn id="14" idx="1"/>
            <a:endCxn id="4" idx="3"/>
          </p:cNvCxnSpPr>
          <p:nvPr/>
        </p:nvCxnSpPr>
        <p:spPr>
          <a:xfrm flipH="1">
            <a:off x="5225548" y="5304589"/>
            <a:ext cx="336264" cy="9013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2F97490-7969-B575-D2AE-0020C08AC177}"/>
              </a:ext>
            </a:extLst>
          </p:cNvPr>
          <p:cNvSpPr/>
          <p:nvPr/>
        </p:nvSpPr>
        <p:spPr>
          <a:xfrm>
            <a:off x="1702125" y="4847389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Dimensión</a:t>
            </a:r>
            <a:br>
              <a:rPr lang="es-ES" dirty="0"/>
            </a:br>
            <a:r>
              <a:rPr lang="es-ES" dirty="0"/>
              <a:t>(Ubicación)</a:t>
            </a:r>
            <a:endParaRPr lang="es-CO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16C8E18-848F-130F-243A-B2002A6AE0E8}"/>
              </a:ext>
            </a:extLst>
          </p:cNvPr>
          <p:cNvCxnSpPr>
            <a:cxnSpLocks/>
            <a:stCxn id="5" idx="1"/>
            <a:endCxn id="26" idx="3"/>
          </p:cNvCxnSpPr>
          <p:nvPr/>
        </p:nvCxnSpPr>
        <p:spPr>
          <a:xfrm flipH="1">
            <a:off x="3295255" y="4454188"/>
            <a:ext cx="337163" cy="8504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A188993-1055-2C71-CD61-E117AB9208A1}"/>
              </a:ext>
            </a:extLst>
          </p:cNvPr>
          <p:cNvCxnSpPr>
            <a:cxnSpLocks/>
            <a:stCxn id="4" idx="1"/>
            <a:endCxn id="26" idx="3"/>
          </p:cNvCxnSpPr>
          <p:nvPr/>
        </p:nvCxnSpPr>
        <p:spPr>
          <a:xfrm flipH="1" flipV="1">
            <a:off x="3295255" y="5304589"/>
            <a:ext cx="337163" cy="9013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8E6743E-2E81-15AF-AEED-93C7DFB162E6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7154942" y="4454188"/>
            <a:ext cx="551470" cy="85040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6CABEA0-5E76-2870-CECE-1D23166D85DE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7154942" y="5304589"/>
            <a:ext cx="551470" cy="914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79586AD-ECD2-210A-1AA9-5ABC2C8249EB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9299542" y="3843802"/>
            <a:ext cx="522948" cy="6103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55F352-A66F-F66A-F5EC-02918DAED0D3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10619055" y="2860805"/>
            <a:ext cx="0" cy="52579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5D7FCBB-B3B4-3C00-E52C-909D25F2AF4C}"/>
              </a:ext>
            </a:extLst>
          </p:cNvPr>
          <p:cNvSpPr/>
          <p:nvPr/>
        </p:nvSpPr>
        <p:spPr>
          <a:xfrm>
            <a:off x="2327238" y="2573746"/>
            <a:ext cx="1593130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Tabla de Dimensión</a:t>
            </a:r>
            <a:br>
              <a:rPr lang="es-ES" sz="1400" dirty="0"/>
            </a:br>
            <a:r>
              <a:rPr lang="es-ES" sz="1400" dirty="0"/>
              <a:t>(Responsable Oficina)</a:t>
            </a:r>
            <a:endParaRPr lang="es-CO" sz="1400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489ACC6-C3DD-7492-B2EA-62A664815500}"/>
              </a:ext>
            </a:extLst>
          </p:cNvPr>
          <p:cNvCxnSpPr>
            <a:cxnSpLocks/>
            <a:stCxn id="5" idx="0"/>
            <a:endCxn id="52" idx="2"/>
          </p:cNvCxnSpPr>
          <p:nvPr/>
        </p:nvCxnSpPr>
        <p:spPr>
          <a:xfrm flipH="1" flipV="1">
            <a:off x="3123803" y="3488146"/>
            <a:ext cx="1305180" cy="5088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7BC5B4-FFD3-6CFB-FE45-978ADDF8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Modelo Dimensional</a:t>
            </a:r>
            <a:endParaRPr lang="es-CO" sz="4000" dirty="0">
              <a:solidFill>
                <a:srgbClr val="FFFFFF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C07F2EB-3815-8B28-28BB-1EBBBB03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676" y="1631909"/>
            <a:ext cx="8294647" cy="51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9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7327760-170A-A929-E26C-76ADA0FF80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E57BC5B4-FFD3-6CFB-FE45-978ADDF8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Modelo Dimensional</a:t>
            </a:r>
            <a:endParaRPr lang="es-CO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9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45A3D1-A53C-3283-D89A-D2017F00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Modelo Dimensional</a:t>
            </a:r>
            <a:endParaRPr lang="es-CO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C7434BF0-DA26-81E5-4049-B0AA068F5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2822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84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3C436-20F2-F64F-32FD-D0D2FA8E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Modelo Dimensional</a:t>
            </a:r>
            <a:endParaRPr lang="es-CO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FAD7A2-7468-D72A-E244-E77B90477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531936"/>
              </p:ext>
            </p:extLst>
          </p:nvPr>
        </p:nvGraphicFramePr>
        <p:xfrm>
          <a:off x="644056" y="1744934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78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0C8F6B-F862-499E-0385-1EDFF72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03" y="640822"/>
            <a:ext cx="4005764" cy="2658559"/>
          </a:xfrm>
        </p:spPr>
        <p:txBody>
          <a:bodyPr anchor="ctr">
            <a:normAutofit fontScale="90000"/>
          </a:bodyPr>
          <a:lstStyle/>
          <a:p>
            <a:r>
              <a:rPr lang="es-ES" sz="4800" dirty="0"/>
              <a:t>Tablas de Hechos</a:t>
            </a:r>
            <a:br>
              <a:rPr lang="es-ES" sz="4800" dirty="0"/>
            </a:br>
            <a:r>
              <a:rPr lang="es-ES" sz="4800" dirty="0"/>
              <a:t>(o Transaccional)</a:t>
            </a:r>
            <a:endParaRPr lang="es-CO" sz="4800" dirty="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677D954-F68E-6FA6-22B1-11366F215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2931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8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B4DB09-357D-A43E-E52A-C7369625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3" y="557189"/>
            <a:ext cx="4201425" cy="2487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800" dirty="0"/>
              <a:t>Tablas Dimensionales (o Maestras)</a:t>
            </a:r>
            <a:endParaRPr lang="es-CO" sz="4800" dirty="0"/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D632AC23-62DE-564B-2D47-D56D777B3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22175"/>
              </p:ext>
            </p:extLst>
          </p:nvPr>
        </p:nvGraphicFramePr>
        <p:xfrm>
          <a:off x="4565306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352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2E23F65-54DF-1D69-C0B4-0B8E47E9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78" y="750563"/>
            <a:ext cx="9657451" cy="601901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7DC8CFF-E33C-BCC7-E2BD-232EB69FDC80}"/>
              </a:ext>
            </a:extLst>
          </p:cNvPr>
          <p:cNvSpPr txBox="1"/>
          <p:nvPr/>
        </p:nvSpPr>
        <p:spPr>
          <a:xfrm>
            <a:off x="329937" y="3710934"/>
            <a:ext cx="1282045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Relaciones</a:t>
            </a:r>
            <a:endParaRPr lang="es-CO" dirty="0">
              <a:solidFill>
                <a:schemeClr val="accent2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135D44B-B1C9-5E28-5DC2-C09315FEEC7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611982" y="2903781"/>
            <a:ext cx="1656221" cy="99181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2677089-5E18-3D1E-997A-01DDF8CD7AB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611982" y="3081784"/>
            <a:ext cx="3842626" cy="8138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4BBE3C3-91B2-05A2-D41A-BC18924AFB6C}"/>
              </a:ext>
            </a:extLst>
          </p:cNvPr>
          <p:cNvSpPr/>
          <p:nvPr/>
        </p:nvSpPr>
        <p:spPr>
          <a:xfrm>
            <a:off x="2653449" y="1365330"/>
            <a:ext cx="772998" cy="1555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A251760-7617-FBCC-11BA-16FD4579896B}"/>
              </a:ext>
            </a:extLst>
          </p:cNvPr>
          <p:cNvSpPr/>
          <p:nvPr/>
        </p:nvSpPr>
        <p:spPr>
          <a:xfrm>
            <a:off x="4826522" y="1173065"/>
            <a:ext cx="772998" cy="1555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2DCBC23-C0E9-A610-C489-EDFF5E4A8C2C}"/>
              </a:ext>
            </a:extLst>
          </p:cNvPr>
          <p:cNvSpPr/>
          <p:nvPr/>
        </p:nvSpPr>
        <p:spPr>
          <a:xfrm>
            <a:off x="6899739" y="1556879"/>
            <a:ext cx="772998" cy="1478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28B0ACA-4B0E-E8D7-82EA-0DD01628FCD0}"/>
              </a:ext>
            </a:extLst>
          </p:cNvPr>
          <p:cNvSpPr/>
          <p:nvPr/>
        </p:nvSpPr>
        <p:spPr>
          <a:xfrm>
            <a:off x="10373032" y="1196053"/>
            <a:ext cx="772998" cy="1555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ACCC2B0-82A2-23F9-8D8F-BA84EFD09589}"/>
              </a:ext>
            </a:extLst>
          </p:cNvPr>
          <p:cNvSpPr txBox="1"/>
          <p:nvPr/>
        </p:nvSpPr>
        <p:spPr>
          <a:xfrm>
            <a:off x="6205723" y="3267061"/>
            <a:ext cx="1079142" cy="2462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Primary Key (PK)</a:t>
            </a:r>
            <a:endParaRPr lang="es-CO" sz="1000" dirty="0">
              <a:solidFill>
                <a:srgbClr val="FF0000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4C49620-2CC4-0E37-890A-9611CC570136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6745294" y="1704720"/>
            <a:ext cx="540944" cy="156234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F896F8B-23E6-BA07-4718-E77AAED7C6F6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7284865" y="1351637"/>
            <a:ext cx="3474666" cy="203853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D3C6EDF-813D-B86F-E874-71FC0EE4CF4B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5213021" y="1328649"/>
            <a:ext cx="1532273" cy="193841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78A73E-78FF-4F1C-07A1-18B530605CEF}"/>
              </a:ext>
            </a:extLst>
          </p:cNvPr>
          <p:cNvCxnSpPr>
            <a:cxnSpLocks/>
            <a:stCxn id="30" idx="1"/>
            <a:endCxn id="25" idx="2"/>
          </p:cNvCxnSpPr>
          <p:nvPr/>
        </p:nvCxnSpPr>
        <p:spPr>
          <a:xfrm flipH="1" flipV="1">
            <a:off x="3039948" y="1520914"/>
            <a:ext cx="3165775" cy="186925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1D1C8C2-CD34-AE9F-C75C-6E05851213A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11982" y="3895600"/>
            <a:ext cx="5816908" cy="5757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22826ADA-4396-3E63-0B7A-11D4F58C83CE}"/>
              </a:ext>
            </a:extLst>
          </p:cNvPr>
          <p:cNvSpPr/>
          <p:nvPr/>
        </p:nvSpPr>
        <p:spPr>
          <a:xfrm>
            <a:off x="3715142" y="4917091"/>
            <a:ext cx="772998" cy="1555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47BD7C0-5C46-9B75-E030-8A6769AE6EA5}"/>
              </a:ext>
            </a:extLst>
          </p:cNvPr>
          <p:cNvSpPr/>
          <p:nvPr/>
        </p:nvSpPr>
        <p:spPr>
          <a:xfrm>
            <a:off x="8341273" y="4977155"/>
            <a:ext cx="772998" cy="1555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48A7A813-436C-268B-4A60-338DECC7E008}"/>
              </a:ext>
            </a:extLst>
          </p:cNvPr>
          <p:cNvSpPr/>
          <p:nvPr/>
        </p:nvSpPr>
        <p:spPr>
          <a:xfrm>
            <a:off x="10282826" y="5356995"/>
            <a:ext cx="772998" cy="1555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0F26F5A-A2AD-2B65-8631-7A2A46579605}"/>
              </a:ext>
            </a:extLst>
          </p:cNvPr>
          <p:cNvCxnSpPr>
            <a:cxnSpLocks/>
            <a:stCxn id="30" idx="1"/>
            <a:endCxn id="53" idx="0"/>
          </p:cNvCxnSpPr>
          <p:nvPr/>
        </p:nvCxnSpPr>
        <p:spPr>
          <a:xfrm flipH="1">
            <a:off x="4101641" y="3390172"/>
            <a:ext cx="2104082" cy="152691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0A6E452D-85D1-8418-DFA8-B144B6848987}"/>
              </a:ext>
            </a:extLst>
          </p:cNvPr>
          <p:cNvCxnSpPr>
            <a:cxnSpLocks/>
            <a:stCxn id="30" idx="2"/>
            <a:endCxn id="54" idx="0"/>
          </p:cNvCxnSpPr>
          <p:nvPr/>
        </p:nvCxnSpPr>
        <p:spPr>
          <a:xfrm>
            <a:off x="6745294" y="3513282"/>
            <a:ext cx="1982478" cy="146387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B5C1B24-E6E2-FDBA-0205-321762B53BFC}"/>
              </a:ext>
            </a:extLst>
          </p:cNvPr>
          <p:cNvCxnSpPr>
            <a:cxnSpLocks/>
            <a:stCxn id="30" idx="3"/>
            <a:endCxn id="55" idx="0"/>
          </p:cNvCxnSpPr>
          <p:nvPr/>
        </p:nvCxnSpPr>
        <p:spPr>
          <a:xfrm>
            <a:off x="7284865" y="3390172"/>
            <a:ext cx="3384460" cy="196682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9DDDDCA-D6BE-A585-CA37-268EBAC12BA6}"/>
              </a:ext>
            </a:extLst>
          </p:cNvPr>
          <p:cNvSpPr/>
          <p:nvPr/>
        </p:nvSpPr>
        <p:spPr>
          <a:xfrm>
            <a:off x="3715142" y="5135771"/>
            <a:ext cx="823488" cy="520930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C78DCDA0-4EC3-1D90-2865-302AF53BC75D}"/>
              </a:ext>
            </a:extLst>
          </p:cNvPr>
          <p:cNvSpPr/>
          <p:nvPr/>
        </p:nvSpPr>
        <p:spPr>
          <a:xfrm>
            <a:off x="8330761" y="5187669"/>
            <a:ext cx="823488" cy="313465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32144E93-E504-573C-1E9F-F884E46E2310}"/>
              </a:ext>
            </a:extLst>
          </p:cNvPr>
          <p:cNvSpPr/>
          <p:nvPr/>
        </p:nvSpPr>
        <p:spPr>
          <a:xfrm>
            <a:off x="10322542" y="5547889"/>
            <a:ext cx="823488" cy="372144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E9D8E24-0ABA-F1EC-71A5-2D3AB63E40DD}"/>
              </a:ext>
            </a:extLst>
          </p:cNvPr>
          <p:cNvSpPr txBox="1"/>
          <p:nvPr/>
        </p:nvSpPr>
        <p:spPr>
          <a:xfrm>
            <a:off x="6370587" y="6146133"/>
            <a:ext cx="1058303" cy="246221"/>
          </a:xfrm>
          <a:prstGeom prst="rect">
            <a:avLst/>
          </a:prstGeom>
          <a:ln w="19050"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s-ES" sz="1000" dirty="0">
                <a:solidFill>
                  <a:schemeClr val="accent6">
                    <a:lumMod val="50000"/>
                  </a:schemeClr>
                </a:solidFill>
              </a:rPr>
              <a:t>Foreign Key (FK)</a:t>
            </a:r>
            <a:endParaRPr lang="es-CO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2D06C7E6-3016-A518-E59E-C9F0ED4C3470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flipH="1" flipV="1">
            <a:off x="4538630" y="5396236"/>
            <a:ext cx="1831957" cy="8730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E17638B6-4BCE-D679-54F7-50DDDAFBBA37}"/>
              </a:ext>
            </a:extLst>
          </p:cNvPr>
          <p:cNvCxnSpPr>
            <a:cxnSpLocks/>
            <a:stCxn id="69" idx="3"/>
            <a:endCxn id="67" idx="2"/>
          </p:cNvCxnSpPr>
          <p:nvPr/>
        </p:nvCxnSpPr>
        <p:spPr>
          <a:xfrm flipV="1">
            <a:off x="7428890" y="5501134"/>
            <a:ext cx="1313615" cy="76811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B1561BBC-CDF9-A756-46C7-CC225A55A991}"/>
              </a:ext>
            </a:extLst>
          </p:cNvPr>
          <p:cNvCxnSpPr>
            <a:cxnSpLocks/>
            <a:stCxn id="69" idx="3"/>
            <a:endCxn id="68" idx="1"/>
          </p:cNvCxnSpPr>
          <p:nvPr/>
        </p:nvCxnSpPr>
        <p:spPr>
          <a:xfrm flipV="1">
            <a:off x="7428890" y="5733961"/>
            <a:ext cx="2893652" cy="535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17DD24B9-5053-E391-A4CD-CFABD71F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93" y="88746"/>
            <a:ext cx="10909640" cy="7219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200" b="1" kern="1200">
                <a:latin typeface="+mj-lt"/>
                <a:ea typeface="+mj-ea"/>
                <a:cs typeface="+mj-cs"/>
              </a:rPr>
              <a:t>Ejemplo: </a:t>
            </a:r>
            <a:r>
              <a:rPr lang="es-CO" sz="3200" kern="1200">
                <a:latin typeface="+mj-lt"/>
                <a:ea typeface="+mj-ea"/>
                <a:cs typeface="+mj-cs"/>
              </a:rPr>
              <a:t>Modelo dimensional de una empresa de servicios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6AAAF0B-32C3-C082-0D69-7CEC4CFED96B}"/>
              </a:ext>
            </a:extLst>
          </p:cNvPr>
          <p:cNvSpPr/>
          <p:nvPr/>
        </p:nvSpPr>
        <p:spPr>
          <a:xfrm>
            <a:off x="2281286" y="4335191"/>
            <a:ext cx="9756743" cy="2331886"/>
          </a:xfrm>
          <a:prstGeom prst="round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993DB0-89E7-4D82-1388-12F37906B8E4}"/>
              </a:ext>
            </a:extLst>
          </p:cNvPr>
          <p:cNvSpPr/>
          <p:nvPr/>
        </p:nvSpPr>
        <p:spPr>
          <a:xfrm>
            <a:off x="2281287" y="798956"/>
            <a:ext cx="9756742" cy="1982399"/>
          </a:xfrm>
          <a:prstGeom prst="round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4F1A914-B976-C02B-58EB-132929172A92}"/>
              </a:ext>
            </a:extLst>
          </p:cNvPr>
          <p:cNvSpPr/>
          <p:nvPr/>
        </p:nvSpPr>
        <p:spPr>
          <a:xfrm>
            <a:off x="69128" y="5242914"/>
            <a:ext cx="2140888" cy="903219"/>
          </a:xfrm>
          <a:prstGeom prst="rightArrow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/>
              <a:t>TABLAS DE </a:t>
            </a:r>
            <a:endParaRPr lang="es-ES" sz="1400" dirty="0"/>
          </a:p>
          <a:p>
            <a:pPr algn="ctr"/>
            <a:r>
              <a:rPr lang="es-ES" sz="1400" dirty="0"/>
              <a:t>HECHOS</a:t>
            </a:r>
            <a:endParaRPr lang="es-CO" sz="14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E2C963B-C679-04F0-A9CD-62AC4C80BC7D}"/>
              </a:ext>
            </a:extLst>
          </p:cNvPr>
          <p:cNvSpPr/>
          <p:nvPr/>
        </p:nvSpPr>
        <p:spPr>
          <a:xfrm>
            <a:off x="69272" y="1301364"/>
            <a:ext cx="2140888" cy="903219"/>
          </a:xfrm>
          <a:prstGeom prst="rightArrow">
            <a:avLst/>
          </a:prstGeom>
          <a:ln>
            <a:solidFill>
              <a:schemeClr val="accent4"/>
            </a:solidFill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TABLAS DE </a:t>
            </a:r>
          </a:p>
          <a:p>
            <a:pPr algn="ctr"/>
            <a:r>
              <a:rPr lang="es-ES" sz="1400" dirty="0"/>
              <a:t>DIMENSIONES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21602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53" grpId="0" animBg="1"/>
      <p:bldP spid="54" grpId="0" animBg="1"/>
      <p:bldP spid="55" grpId="0" animBg="1"/>
      <p:bldP spid="66" grpId="0" animBg="1"/>
      <p:bldP spid="67" grpId="0" animBg="1"/>
      <p:bldP spid="68" grpId="0" animBg="1"/>
      <p:bldP spid="69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2E23F65-54DF-1D69-C0B4-0B8E47E9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78" y="750563"/>
            <a:ext cx="9657451" cy="601901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135D44B-B1C9-5E28-5DC2-C09315FEEC7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374843" y="3201323"/>
            <a:ext cx="905685" cy="45423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ACCC2B0-82A2-23F9-8D8F-BA84EFD09589}"/>
              </a:ext>
            </a:extLst>
          </p:cNvPr>
          <p:cNvSpPr txBox="1"/>
          <p:nvPr/>
        </p:nvSpPr>
        <p:spPr>
          <a:xfrm>
            <a:off x="5620681" y="4465316"/>
            <a:ext cx="1817067" cy="11695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accent6">
                    <a:lumMod val="50000"/>
                  </a:schemeClr>
                </a:solidFill>
              </a:rPr>
              <a:t>Dirección de Filtro Cruzado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accent6">
                    <a:lumMod val="50000"/>
                  </a:schemeClr>
                </a:solidFill>
              </a:rPr>
              <a:t>Define si la tabla de Dimensión filtrará a la tabla de Hechos, si la tabla de Hechos filtrará a la Tabla de Dimensión, o ambos.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78A73E-78FF-4F1C-07A1-18B530605CEF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H="1" flipV="1">
            <a:off x="5620681" y="3623336"/>
            <a:ext cx="908534" cy="84198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17DD24B9-5053-E391-A4CD-CFABD71F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93" y="88746"/>
            <a:ext cx="10909640" cy="7219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200" b="1" kern="1200">
                <a:latin typeface="+mj-lt"/>
                <a:ea typeface="+mj-ea"/>
                <a:cs typeface="+mj-cs"/>
              </a:rPr>
              <a:t>Ejemplo: </a:t>
            </a:r>
            <a:r>
              <a:rPr lang="es-CO" sz="3200" kern="1200">
                <a:latin typeface="+mj-lt"/>
                <a:ea typeface="+mj-ea"/>
                <a:cs typeface="+mj-cs"/>
              </a:rPr>
              <a:t>Modelo dimensional de una empresa de servicios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6AAAF0B-32C3-C082-0D69-7CEC4CFED96B}"/>
              </a:ext>
            </a:extLst>
          </p:cNvPr>
          <p:cNvSpPr/>
          <p:nvPr/>
        </p:nvSpPr>
        <p:spPr>
          <a:xfrm>
            <a:off x="2281286" y="4335191"/>
            <a:ext cx="9756743" cy="2331886"/>
          </a:xfrm>
          <a:prstGeom prst="round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993DB0-89E7-4D82-1388-12F37906B8E4}"/>
              </a:ext>
            </a:extLst>
          </p:cNvPr>
          <p:cNvSpPr/>
          <p:nvPr/>
        </p:nvSpPr>
        <p:spPr>
          <a:xfrm>
            <a:off x="2281287" y="798956"/>
            <a:ext cx="9756742" cy="198239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4F1A914-B976-C02B-58EB-132929172A92}"/>
              </a:ext>
            </a:extLst>
          </p:cNvPr>
          <p:cNvSpPr/>
          <p:nvPr/>
        </p:nvSpPr>
        <p:spPr>
          <a:xfrm>
            <a:off x="90753" y="4499331"/>
            <a:ext cx="2140888" cy="903219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TABLAS DE 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HECHOS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E2C963B-C679-04F0-A9CD-62AC4C80BC7D}"/>
              </a:ext>
            </a:extLst>
          </p:cNvPr>
          <p:cNvSpPr/>
          <p:nvPr/>
        </p:nvSpPr>
        <p:spPr>
          <a:xfrm>
            <a:off x="90753" y="626194"/>
            <a:ext cx="2140888" cy="903219"/>
          </a:xfrm>
          <a:prstGeom prst="rightArrow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TABLAS DE 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DIMENSIONES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0C0AA2-D003-7201-01AD-A7D9F8E52019}"/>
              </a:ext>
            </a:extLst>
          </p:cNvPr>
          <p:cNvSpPr txBox="1"/>
          <p:nvPr/>
        </p:nvSpPr>
        <p:spPr>
          <a:xfrm>
            <a:off x="96488" y="1607962"/>
            <a:ext cx="2284090" cy="86177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rgbClr val="FF0000"/>
                </a:solidFill>
              </a:rPr>
              <a:t>Contiene los atributos del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rgbClr val="FF0000"/>
                </a:solidFill>
              </a:rPr>
              <a:t>Tiene la parte múltiple de la relación.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rgbClr val="FF0000"/>
                </a:solidFill>
              </a:rPr>
              <a:t>Contiene una columna con valores únicos (llave foránea (FK))</a:t>
            </a:r>
            <a:endParaRPr lang="es-CO" sz="10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FF63FC-12BB-3596-5E1F-68B1CDFB4999}"/>
              </a:ext>
            </a:extLst>
          </p:cNvPr>
          <p:cNvSpPr txBox="1"/>
          <p:nvPr/>
        </p:nvSpPr>
        <p:spPr>
          <a:xfrm>
            <a:off x="46842" y="5425666"/>
            <a:ext cx="2284090" cy="86177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rgbClr val="0070C0"/>
                </a:solidFill>
              </a:rPr>
              <a:t>Representa el evento a analizar.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rgbClr val="0070C0"/>
                </a:solidFill>
              </a:rPr>
              <a:t>Contiene las métricas y las llaves foráneas del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rgbClr val="0070C0"/>
                </a:solidFill>
              </a:rPr>
              <a:t>Tablas con mayor granularidad del modelo.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969DA9-9FE0-D8B6-AFE4-9A7941579F80}"/>
              </a:ext>
            </a:extLst>
          </p:cNvPr>
          <p:cNvSpPr txBox="1"/>
          <p:nvPr/>
        </p:nvSpPr>
        <p:spPr>
          <a:xfrm>
            <a:off x="90753" y="2916893"/>
            <a:ext cx="2284090" cy="147732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accent2"/>
                </a:solidFill>
              </a:rPr>
              <a:t>Relaciones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accent2"/>
                </a:solidFill>
              </a:rPr>
              <a:t>Representa un filtro entre las tablas.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accent2"/>
                </a:solidFill>
              </a:rPr>
              <a:t>Puede ser de varios tipos: Uno a Uno, </a:t>
            </a:r>
            <a:r>
              <a:rPr lang="es-ES" sz="1000" b="1" i="1" u="sng" dirty="0">
                <a:solidFill>
                  <a:schemeClr val="accent2"/>
                </a:solidFill>
              </a:rPr>
              <a:t>Uno a Muchos</a:t>
            </a:r>
            <a:r>
              <a:rPr lang="es-ES" sz="1000" dirty="0">
                <a:solidFill>
                  <a:schemeClr val="accent2"/>
                </a:solidFill>
              </a:rPr>
              <a:t>, Muchos a Muchos.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accent2"/>
                </a:solidFill>
              </a:rPr>
              <a:t>Cada tipo </a:t>
            </a:r>
            <a:r>
              <a:rPr lang="es-ES" sz="1000">
                <a:solidFill>
                  <a:schemeClr val="accent2"/>
                </a:solidFill>
              </a:rPr>
              <a:t>tiene diferentes implicaciones </a:t>
            </a:r>
            <a:r>
              <a:rPr lang="es-ES" sz="1000" dirty="0">
                <a:solidFill>
                  <a:schemeClr val="accent2"/>
                </a:solidFill>
              </a:rPr>
              <a:t>en los datos del reporte.</a:t>
            </a:r>
            <a:endParaRPr lang="es-CO" sz="1000" dirty="0">
              <a:solidFill>
                <a:schemeClr val="accent2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ACFAB0B-B3AD-BEBC-D028-D61C83A1A6BD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flipV="1">
            <a:off x="6529215" y="4173407"/>
            <a:ext cx="827542" cy="291909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3ADFB4F-EB7C-EFB1-3F12-6B46D20BE663}"/>
              </a:ext>
            </a:extLst>
          </p:cNvPr>
          <p:cNvSpPr/>
          <p:nvPr/>
        </p:nvSpPr>
        <p:spPr>
          <a:xfrm>
            <a:off x="5401559" y="3500225"/>
            <a:ext cx="219122" cy="246221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FBDA2F1-9E89-A5D2-3BA6-27B17943A521}"/>
              </a:ext>
            </a:extLst>
          </p:cNvPr>
          <p:cNvSpPr/>
          <p:nvPr/>
        </p:nvSpPr>
        <p:spPr>
          <a:xfrm>
            <a:off x="7356757" y="4011623"/>
            <a:ext cx="420356" cy="32356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2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1550</TotalTime>
  <Words>641</Words>
  <Application>Microsoft Office PowerPoint</Application>
  <PresentationFormat>Panorámica</PresentationFormat>
  <Paragraphs>83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Tema de Office</vt:lpstr>
      <vt:lpstr>Modelamiento de datos</vt:lpstr>
      <vt:lpstr>Modelo Dimensional</vt:lpstr>
      <vt:lpstr>Modelo Dimensional</vt:lpstr>
      <vt:lpstr>Modelo Dimensional</vt:lpstr>
      <vt:lpstr>Modelo Dimensional</vt:lpstr>
      <vt:lpstr>Tablas de Hechos (o Transaccional)</vt:lpstr>
      <vt:lpstr>Tablas Dimensionales (o Maestras)</vt:lpstr>
      <vt:lpstr>Ejemplo: Modelo dimensional de una empresa de servicios</vt:lpstr>
      <vt:lpstr>Ejemplo: Modelo dimensional de una empresa de servicios</vt:lpstr>
      <vt:lpstr>Esquema Estrella (Star Scheme)</vt:lpstr>
      <vt:lpstr>Esquema Copo de Nieve (Snow Flake)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Alberto Alvarez Henao</dc:creator>
  <cp:lastModifiedBy>Carlos Alvarez H.</cp:lastModifiedBy>
  <cp:revision>6</cp:revision>
  <dcterms:created xsi:type="dcterms:W3CDTF">2024-06-19T00:12:20Z</dcterms:created>
  <dcterms:modified xsi:type="dcterms:W3CDTF">2024-07-03T01:35:48Z</dcterms:modified>
</cp:coreProperties>
</file>