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1" r:id="rId5"/>
    <p:sldId id="277" r:id="rId6"/>
    <p:sldId id="276" r:id="rId7"/>
    <p:sldId id="274" r:id="rId8"/>
    <p:sldId id="260" r:id="rId9"/>
    <p:sldId id="261" r:id="rId10"/>
    <p:sldId id="263" r:id="rId11"/>
    <p:sldId id="275" r:id="rId12"/>
    <p:sldId id="264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2E"/>
    <a:srgbClr val="FFFFFF"/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9B8A11-FA98-4B82-B6A8-F0ABE0DC42B1}" v="329" dt="2024-06-30T20:41:43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lvarez H." userId="b51ed81b6170e6e1" providerId="LiveId" clId="{5B9B8A11-FA98-4B82-B6A8-F0ABE0DC42B1}"/>
    <pc:docChg chg="undo custSel addSld delSld modSld sldOrd">
      <pc:chgData name="Carlos Alvarez H." userId="b51ed81b6170e6e1" providerId="LiveId" clId="{5B9B8A11-FA98-4B82-B6A8-F0ABE0DC42B1}" dt="2024-06-30T21:07:26.328" v="4640" actId="47"/>
      <pc:docMkLst>
        <pc:docMk/>
      </pc:docMkLst>
      <pc:sldChg chg="modSp mod">
        <pc:chgData name="Carlos Alvarez H." userId="b51ed81b6170e6e1" providerId="LiveId" clId="{5B9B8A11-FA98-4B82-B6A8-F0ABE0DC42B1}" dt="2024-06-28T20:34:47.445" v="8" actId="20577"/>
        <pc:sldMkLst>
          <pc:docMk/>
          <pc:sldMk cId="2012609071" sldId="256"/>
        </pc:sldMkLst>
        <pc:spChg chg="mod">
          <ac:chgData name="Carlos Alvarez H." userId="b51ed81b6170e6e1" providerId="LiveId" clId="{5B9B8A11-FA98-4B82-B6A8-F0ABE0DC42B1}" dt="2024-06-28T20:34:47.445" v="8" actId="20577"/>
          <ac:spMkLst>
            <pc:docMk/>
            <pc:sldMk cId="2012609071" sldId="256"/>
            <ac:spMk id="2" creationId="{B90C56AB-565A-65FF-70ED-834E065521A6}"/>
          </ac:spMkLst>
        </pc:spChg>
      </pc:sldChg>
      <pc:sldChg chg="modSp mod">
        <pc:chgData name="Carlos Alvarez H." userId="b51ed81b6170e6e1" providerId="LiveId" clId="{5B9B8A11-FA98-4B82-B6A8-F0ABE0DC42B1}" dt="2024-06-30T14:20:36.036" v="3479"/>
        <pc:sldMkLst>
          <pc:docMk/>
          <pc:sldMk cId="507492346" sldId="257"/>
        </pc:sldMkLst>
        <pc:spChg chg="mod">
          <ac:chgData name="Carlos Alvarez H." userId="b51ed81b6170e6e1" providerId="LiveId" clId="{5B9B8A11-FA98-4B82-B6A8-F0ABE0DC42B1}" dt="2024-06-28T20:34:58.278" v="29" actId="20577"/>
          <ac:spMkLst>
            <pc:docMk/>
            <pc:sldMk cId="507492346" sldId="257"/>
            <ac:spMk id="2" creationId="{EB7BB295-F9D4-ABDC-08E7-3E969353DEED}"/>
          </ac:spMkLst>
        </pc:spChg>
        <pc:graphicFrameChg chg="mod modGraphic">
          <ac:chgData name="Carlos Alvarez H." userId="b51ed81b6170e6e1" providerId="LiveId" clId="{5B9B8A11-FA98-4B82-B6A8-F0ABE0DC42B1}" dt="2024-06-30T14:20:36.036" v="3479"/>
          <ac:graphicFrameMkLst>
            <pc:docMk/>
            <pc:sldMk cId="507492346" sldId="257"/>
            <ac:graphicFrameMk id="5" creationId="{0F448AC2-CCF0-E42B-38BB-C35760233E94}"/>
          </ac:graphicFrameMkLst>
        </pc:graphicFrameChg>
      </pc:sldChg>
      <pc:sldChg chg="modSp del mod">
        <pc:chgData name="Carlos Alvarez H." userId="b51ed81b6170e6e1" providerId="LiveId" clId="{5B9B8A11-FA98-4B82-B6A8-F0ABE0DC42B1}" dt="2024-06-29T14:54:12.026" v="2244" actId="47"/>
        <pc:sldMkLst>
          <pc:docMk/>
          <pc:sldMk cId="100806884" sldId="258"/>
        </pc:sldMkLst>
        <pc:graphicFrameChg chg="mod modGraphic">
          <ac:chgData name="Carlos Alvarez H." userId="b51ed81b6170e6e1" providerId="LiveId" clId="{5B9B8A11-FA98-4B82-B6A8-F0ABE0DC42B1}" dt="2024-06-29T13:59:45.924" v="1164" actId="20577"/>
          <ac:graphicFrameMkLst>
            <pc:docMk/>
            <pc:sldMk cId="100806884" sldId="258"/>
            <ac:graphicFrameMk id="5" creationId="{467BF007-B362-7DFC-9298-61C21C8F2029}"/>
          </ac:graphicFrameMkLst>
        </pc:graphicFrameChg>
      </pc:sldChg>
      <pc:sldChg chg="del">
        <pc:chgData name="Carlos Alvarez H." userId="b51ed81b6170e6e1" providerId="LiveId" clId="{5B9B8A11-FA98-4B82-B6A8-F0ABE0DC42B1}" dt="2024-06-28T20:54:03.707" v="407" actId="47"/>
        <pc:sldMkLst>
          <pc:docMk/>
          <pc:sldMk cId="2260126442" sldId="259"/>
        </pc:sldMkLst>
      </pc:sldChg>
      <pc:sldChg chg="addSp delSp modSp add mod modAnim">
        <pc:chgData name="Carlos Alvarez H." userId="b51ed81b6170e6e1" providerId="LiveId" clId="{5B9B8A11-FA98-4B82-B6A8-F0ABE0DC42B1}" dt="2024-06-30T14:27:41.772" v="3583" actId="1035"/>
        <pc:sldMkLst>
          <pc:docMk/>
          <pc:sldMk cId="4085093092" sldId="260"/>
        </pc:sldMkLst>
        <pc:spChg chg="mod">
          <ac:chgData name="Carlos Alvarez H." userId="b51ed81b6170e6e1" providerId="LiveId" clId="{5B9B8A11-FA98-4B82-B6A8-F0ABE0DC42B1}" dt="2024-06-28T20:48:34.370" v="120" actId="20577"/>
          <ac:spMkLst>
            <pc:docMk/>
            <pc:sldMk cId="4085093092" sldId="260"/>
            <ac:spMk id="2" creationId="{7745F908-A165-56EA-7C35-65C802318678}"/>
          </ac:spMkLst>
        </pc:spChg>
        <pc:spChg chg="add del mod">
          <ac:chgData name="Carlos Alvarez H." userId="b51ed81b6170e6e1" providerId="LiveId" clId="{5B9B8A11-FA98-4B82-B6A8-F0ABE0DC42B1}" dt="2024-06-28T20:36:02.742" v="49" actId="478"/>
          <ac:spMkLst>
            <pc:docMk/>
            <pc:sldMk cId="4085093092" sldId="260"/>
            <ac:spMk id="4" creationId="{21E2D650-8ADB-7F6F-D7B2-6A1682014ECD}"/>
          </ac:spMkLst>
        </pc:spChg>
        <pc:spChg chg="add mod">
          <ac:chgData name="Carlos Alvarez H." userId="b51ed81b6170e6e1" providerId="LiveId" clId="{5B9B8A11-FA98-4B82-B6A8-F0ABE0DC42B1}" dt="2024-06-30T14:27:41.772" v="3583" actId="1035"/>
          <ac:spMkLst>
            <pc:docMk/>
            <pc:sldMk cId="4085093092" sldId="260"/>
            <ac:spMk id="4" creationId="{7C093D14-FD5E-13A7-18DA-D4563A04C3A9}"/>
          </ac:spMkLst>
        </pc:spChg>
        <pc:spChg chg="add mod">
          <ac:chgData name="Carlos Alvarez H." userId="b51ed81b6170e6e1" providerId="LiveId" clId="{5B9B8A11-FA98-4B82-B6A8-F0ABE0DC42B1}" dt="2024-06-28T20:36:03.826" v="50"/>
          <ac:spMkLst>
            <pc:docMk/>
            <pc:sldMk cId="4085093092" sldId="260"/>
            <ac:spMk id="6" creationId="{BB970351-75B9-1067-7660-15E6034EB286}"/>
          </ac:spMkLst>
        </pc:spChg>
        <pc:spChg chg="add mod">
          <ac:chgData name="Carlos Alvarez H." userId="b51ed81b6170e6e1" providerId="LiveId" clId="{5B9B8A11-FA98-4B82-B6A8-F0ABE0DC42B1}" dt="2024-06-28T20:36:03.826" v="50"/>
          <ac:spMkLst>
            <pc:docMk/>
            <pc:sldMk cId="4085093092" sldId="260"/>
            <ac:spMk id="7" creationId="{72DE8199-7446-675A-133F-C3D88A9651D6}"/>
          </ac:spMkLst>
        </pc:spChg>
        <pc:spChg chg="add mod">
          <ac:chgData name="Carlos Alvarez H." userId="b51ed81b6170e6e1" providerId="LiveId" clId="{5B9B8A11-FA98-4B82-B6A8-F0ABE0DC42B1}" dt="2024-06-28T20:36:03.826" v="50"/>
          <ac:spMkLst>
            <pc:docMk/>
            <pc:sldMk cId="4085093092" sldId="260"/>
            <ac:spMk id="8" creationId="{9E59301B-CFC7-6712-B912-BF2458906265}"/>
          </ac:spMkLst>
        </pc:spChg>
        <pc:spChg chg="add mod">
          <ac:chgData name="Carlos Alvarez H." userId="b51ed81b6170e6e1" providerId="LiveId" clId="{5B9B8A11-FA98-4B82-B6A8-F0ABE0DC42B1}" dt="2024-06-28T20:36:03.826" v="50"/>
          <ac:spMkLst>
            <pc:docMk/>
            <pc:sldMk cId="4085093092" sldId="260"/>
            <ac:spMk id="10" creationId="{6C0E23EF-2E1A-0F9E-507B-1E158A7EB913}"/>
          </ac:spMkLst>
        </pc:spChg>
        <pc:spChg chg="add mod">
          <ac:chgData name="Carlos Alvarez H." userId="b51ed81b6170e6e1" providerId="LiveId" clId="{5B9B8A11-FA98-4B82-B6A8-F0ABE0DC42B1}" dt="2024-06-28T20:36:03.826" v="50"/>
          <ac:spMkLst>
            <pc:docMk/>
            <pc:sldMk cId="4085093092" sldId="260"/>
            <ac:spMk id="12" creationId="{CD2B5DD4-AAE3-6F15-F8D7-A2352E151CB5}"/>
          </ac:spMkLst>
        </pc:spChg>
        <pc:spChg chg="add mod">
          <ac:chgData name="Carlos Alvarez H." userId="b51ed81b6170e6e1" providerId="LiveId" clId="{5B9B8A11-FA98-4B82-B6A8-F0ABE0DC42B1}" dt="2024-06-28T20:36:03.826" v="50"/>
          <ac:spMkLst>
            <pc:docMk/>
            <pc:sldMk cId="4085093092" sldId="260"/>
            <ac:spMk id="14" creationId="{03E7BF4B-94A6-214F-12E6-C99BC1664FF9}"/>
          </ac:spMkLst>
        </pc:spChg>
        <pc:spChg chg="add mod">
          <ac:chgData name="Carlos Alvarez H." userId="b51ed81b6170e6e1" providerId="LiveId" clId="{5B9B8A11-FA98-4B82-B6A8-F0ABE0DC42B1}" dt="2024-06-28T20:36:03.826" v="50"/>
          <ac:spMkLst>
            <pc:docMk/>
            <pc:sldMk cId="4085093092" sldId="260"/>
            <ac:spMk id="16" creationId="{8D064861-902E-FE8A-832D-6E1F21EF6C93}"/>
          </ac:spMkLst>
        </pc:spChg>
        <pc:spChg chg="add mod">
          <ac:chgData name="Carlos Alvarez H." userId="b51ed81b6170e6e1" providerId="LiveId" clId="{5B9B8A11-FA98-4B82-B6A8-F0ABE0DC42B1}" dt="2024-06-28T20:36:03.826" v="50"/>
          <ac:spMkLst>
            <pc:docMk/>
            <pc:sldMk cId="4085093092" sldId="260"/>
            <ac:spMk id="17" creationId="{A9F2A549-4BFE-F10F-6767-D49BDB3E2849}"/>
          </ac:spMkLst>
        </pc:spChg>
        <pc:spChg chg="add mod">
          <ac:chgData name="Carlos Alvarez H." userId="b51ed81b6170e6e1" providerId="LiveId" clId="{5B9B8A11-FA98-4B82-B6A8-F0ABE0DC42B1}" dt="2024-06-28T20:36:03.826" v="50"/>
          <ac:spMkLst>
            <pc:docMk/>
            <pc:sldMk cId="4085093092" sldId="260"/>
            <ac:spMk id="18" creationId="{091B104E-3F14-F4BC-713D-B928FB09548D}"/>
          </ac:spMkLst>
        </pc:spChg>
        <pc:spChg chg="add mod">
          <ac:chgData name="Carlos Alvarez H." userId="b51ed81b6170e6e1" providerId="LiveId" clId="{5B9B8A11-FA98-4B82-B6A8-F0ABE0DC42B1}" dt="2024-06-28T20:36:03.826" v="50"/>
          <ac:spMkLst>
            <pc:docMk/>
            <pc:sldMk cId="4085093092" sldId="260"/>
            <ac:spMk id="19" creationId="{7AD076A4-6AD8-B0BF-1949-2AE37EEC711A}"/>
          </ac:spMkLst>
        </pc:spChg>
        <pc:spChg chg="add mod">
          <ac:chgData name="Carlos Alvarez H." userId="b51ed81b6170e6e1" providerId="LiveId" clId="{5B9B8A11-FA98-4B82-B6A8-F0ABE0DC42B1}" dt="2024-06-28T20:36:03.826" v="50"/>
          <ac:spMkLst>
            <pc:docMk/>
            <pc:sldMk cId="4085093092" sldId="260"/>
            <ac:spMk id="25" creationId="{CF38EE7F-C616-9A04-1D9D-52A0E0C13AD5}"/>
          </ac:spMkLst>
        </pc:spChg>
        <pc:spChg chg="add mod">
          <ac:chgData name="Carlos Alvarez H." userId="b51ed81b6170e6e1" providerId="LiveId" clId="{5B9B8A11-FA98-4B82-B6A8-F0ABE0DC42B1}" dt="2024-06-28T20:36:03.826" v="50"/>
          <ac:spMkLst>
            <pc:docMk/>
            <pc:sldMk cId="4085093092" sldId="260"/>
            <ac:spMk id="26" creationId="{389C4175-DBBB-FDC3-9D29-0620A7C776BD}"/>
          </ac:spMkLst>
        </pc:spChg>
        <pc:spChg chg="add mod">
          <ac:chgData name="Carlos Alvarez H." userId="b51ed81b6170e6e1" providerId="LiveId" clId="{5B9B8A11-FA98-4B82-B6A8-F0ABE0DC42B1}" dt="2024-06-30T14:24:36.286" v="3493" actId="207"/>
          <ac:spMkLst>
            <pc:docMk/>
            <pc:sldMk cId="4085093092" sldId="260"/>
            <ac:spMk id="28" creationId="{A77B1500-1BA7-4CA4-F2D5-3C7AAF99644B}"/>
          </ac:spMkLst>
        </pc:spChg>
        <pc:spChg chg="add mod">
          <ac:chgData name="Carlos Alvarez H." userId="b51ed81b6170e6e1" providerId="LiveId" clId="{5B9B8A11-FA98-4B82-B6A8-F0ABE0DC42B1}" dt="2024-06-30T14:24:20.901" v="3488" actId="207"/>
          <ac:spMkLst>
            <pc:docMk/>
            <pc:sldMk cId="4085093092" sldId="260"/>
            <ac:spMk id="29" creationId="{6F1E78A1-5CA4-030B-CEED-2D8235D2DA35}"/>
          </ac:spMkLst>
        </pc:spChg>
        <pc:spChg chg="add mod">
          <ac:chgData name="Carlos Alvarez H." userId="b51ed81b6170e6e1" providerId="LiveId" clId="{5B9B8A11-FA98-4B82-B6A8-F0ABE0DC42B1}" dt="2024-06-30T14:24:40.255" v="3494" actId="207"/>
          <ac:spMkLst>
            <pc:docMk/>
            <pc:sldMk cId="4085093092" sldId="260"/>
            <ac:spMk id="30" creationId="{AF9D7D5E-13A8-7073-EEFE-43C0D30F0F36}"/>
          </ac:spMkLst>
        </pc:spChg>
        <pc:spChg chg="add mod">
          <ac:chgData name="Carlos Alvarez H." userId="b51ed81b6170e6e1" providerId="LiveId" clId="{5B9B8A11-FA98-4B82-B6A8-F0ABE0DC42B1}" dt="2024-06-30T14:24:43.755" v="3495" actId="207"/>
          <ac:spMkLst>
            <pc:docMk/>
            <pc:sldMk cId="4085093092" sldId="260"/>
            <ac:spMk id="31" creationId="{924BF22C-66FA-A7B2-126B-37024ABEFF2B}"/>
          </ac:spMkLst>
        </pc:spChg>
        <pc:spChg chg="add mod">
          <ac:chgData name="Carlos Alvarez H." userId="b51ed81b6170e6e1" providerId="LiveId" clId="{5B9B8A11-FA98-4B82-B6A8-F0ABE0DC42B1}" dt="2024-06-28T20:48:24.526" v="100" actId="1035"/>
          <ac:spMkLst>
            <pc:docMk/>
            <pc:sldMk cId="4085093092" sldId="260"/>
            <ac:spMk id="32" creationId="{19C0FE4B-BC49-0B5E-4279-1110A202F329}"/>
          </ac:spMkLst>
        </pc:spChg>
        <pc:spChg chg="add mod">
          <ac:chgData name="Carlos Alvarez H." userId="b51ed81b6170e6e1" providerId="LiveId" clId="{5B9B8A11-FA98-4B82-B6A8-F0ABE0DC42B1}" dt="2024-06-28T20:48:24.526" v="100" actId="1035"/>
          <ac:spMkLst>
            <pc:docMk/>
            <pc:sldMk cId="4085093092" sldId="260"/>
            <ac:spMk id="33" creationId="{F0151B6D-C120-58F2-D5F6-672A5266C9F3}"/>
          </ac:spMkLst>
        </pc:spChg>
        <pc:spChg chg="add mod">
          <ac:chgData name="Carlos Alvarez H." userId="b51ed81b6170e6e1" providerId="LiveId" clId="{5B9B8A11-FA98-4B82-B6A8-F0ABE0DC42B1}" dt="2024-06-28T20:48:24.526" v="100" actId="1035"/>
          <ac:spMkLst>
            <pc:docMk/>
            <pc:sldMk cId="4085093092" sldId="260"/>
            <ac:spMk id="34" creationId="{73CCEFC7-EEE8-8942-E3E4-2995B0506DC1}"/>
          </ac:spMkLst>
        </pc:spChg>
        <pc:spChg chg="add mod">
          <ac:chgData name="Carlos Alvarez H." userId="b51ed81b6170e6e1" providerId="LiveId" clId="{5B9B8A11-FA98-4B82-B6A8-F0ABE0DC42B1}" dt="2024-06-28T20:48:24.526" v="100" actId="1035"/>
          <ac:spMkLst>
            <pc:docMk/>
            <pc:sldMk cId="4085093092" sldId="260"/>
            <ac:spMk id="35" creationId="{516049FE-4D5D-1447-19E0-29A5EECE217E}"/>
          </ac:spMkLst>
        </pc:spChg>
        <pc:spChg chg="add mod">
          <ac:chgData name="Carlos Alvarez H." userId="b51ed81b6170e6e1" providerId="LiveId" clId="{5B9B8A11-FA98-4B82-B6A8-F0ABE0DC42B1}" dt="2024-06-28T20:48:24.526" v="100" actId="1035"/>
          <ac:spMkLst>
            <pc:docMk/>
            <pc:sldMk cId="4085093092" sldId="260"/>
            <ac:spMk id="36" creationId="{651503BA-3421-67D9-7C57-A05FB6B1AE38}"/>
          </ac:spMkLst>
        </pc:spChg>
        <pc:spChg chg="add mod">
          <ac:chgData name="Carlos Alvarez H." userId="b51ed81b6170e6e1" providerId="LiveId" clId="{5B9B8A11-FA98-4B82-B6A8-F0ABE0DC42B1}" dt="2024-06-30T14:24:46.730" v="3496" actId="207"/>
          <ac:spMkLst>
            <pc:docMk/>
            <pc:sldMk cId="4085093092" sldId="260"/>
            <ac:spMk id="37" creationId="{89212194-BFAB-6934-F654-1985DED3C59B}"/>
          </ac:spMkLst>
        </pc:spChg>
        <pc:spChg chg="add mod">
          <ac:chgData name="Carlos Alvarez H." userId="b51ed81b6170e6e1" providerId="LiveId" clId="{5B9B8A11-FA98-4B82-B6A8-F0ABE0DC42B1}" dt="2024-06-30T14:24:50.206" v="3497" actId="207"/>
          <ac:spMkLst>
            <pc:docMk/>
            <pc:sldMk cId="4085093092" sldId="260"/>
            <ac:spMk id="38" creationId="{0525E63A-581A-8069-2974-8FFA3275B67A}"/>
          </ac:spMkLst>
        </pc:spChg>
        <pc:spChg chg="add mod">
          <ac:chgData name="Carlos Alvarez H." userId="b51ed81b6170e6e1" providerId="LiveId" clId="{5B9B8A11-FA98-4B82-B6A8-F0ABE0DC42B1}" dt="2024-06-30T14:24:36.286" v="3493" actId="207"/>
          <ac:spMkLst>
            <pc:docMk/>
            <pc:sldMk cId="4085093092" sldId="260"/>
            <ac:spMk id="44" creationId="{E8500580-16E3-3B06-DB42-117BBF57C962}"/>
          </ac:spMkLst>
        </pc:spChg>
        <pc:spChg chg="add mod">
          <ac:chgData name="Carlos Alvarez H." userId="b51ed81b6170e6e1" providerId="LiveId" clId="{5B9B8A11-FA98-4B82-B6A8-F0ABE0DC42B1}" dt="2024-06-28T20:48:24.526" v="100" actId="1035"/>
          <ac:spMkLst>
            <pc:docMk/>
            <pc:sldMk cId="4085093092" sldId="260"/>
            <ac:spMk id="45" creationId="{8FA47C1F-D2DC-C665-50CE-717C4A058BA1}"/>
          </ac:spMkLst>
        </pc:spChg>
        <pc:spChg chg="add mod">
          <ac:chgData name="Carlos Alvarez H." userId="b51ed81b6170e6e1" providerId="LiveId" clId="{5B9B8A11-FA98-4B82-B6A8-F0ABE0DC42B1}" dt="2024-06-30T14:27:41.772" v="3583" actId="1035"/>
          <ac:spMkLst>
            <pc:docMk/>
            <pc:sldMk cId="4085093092" sldId="260"/>
            <ac:spMk id="47" creationId="{50662580-6928-8012-6FCD-D8210C157B46}"/>
          </ac:spMkLst>
        </pc:spChg>
        <pc:spChg chg="add mod">
          <ac:chgData name="Carlos Alvarez H." userId="b51ed81b6170e6e1" providerId="LiveId" clId="{5B9B8A11-FA98-4B82-B6A8-F0ABE0DC42B1}" dt="2024-06-30T14:27:41.772" v="3583" actId="1035"/>
          <ac:spMkLst>
            <pc:docMk/>
            <pc:sldMk cId="4085093092" sldId="260"/>
            <ac:spMk id="48" creationId="{2BAF06CB-EAFE-5469-3702-BF372AF84B82}"/>
          </ac:spMkLst>
        </pc:spChg>
        <pc:spChg chg="add del">
          <ac:chgData name="Carlos Alvarez H." userId="b51ed81b6170e6e1" providerId="LiveId" clId="{5B9B8A11-FA98-4B82-B6A8-F0ABE0DC42B1}" dt="2024-06-28T20:50:02.792" v="207" actId="22"/>
          <ac:spMkLst>
            <pc:docMk/>
            <pc:sldMk cId="4085093092" sldId="260"/>
            <ac:spMk id="50" creationId="{FA15DAD8-5AD6-8BE3-EC0F-021CBC6B80F5}"/>
          </ac:spMkLst>
        </pc:spChg>
        <pc:spChg chg="add mod">
          <ac:chgData name="Carlos Alvarez H." userId="b51ed81b6170e6e1" providerId="LiveId" clId="{5B9B8A11-FA98-4B82-B6A8-F0ABE0DC42B1}" dt="2024-06-30T14:27:41.772" v="3583" actId="1035"/>
          <ac:spMkLst>
            <pc:docMk/>
            <pc:sldMk cId="4085093092" sldId="260"/>
            <ac:spMk id="51" creationId="{3088C8A0-2896-9213-F62D-FCB4E6F80692}"/>
          </ac:spMkLst>
        </pc:spChg>
        <pc:spChg chg="add mod">
          <ac:chgData name="Carlos Alvarez H." userId="b51ed81b6170e6e1" providerId="LiveId" clId="{5B9B8A11-FA98-4B82-B6A8-F0ABE0DC42B1}" dt="2024-06-30T14:27:41.772" v="3583" actId="1035"/>
          <ac:spMkLst>
            <pc:docMk/>
            <pc:sldMk cId="4085093092" sldId="260"/>
            <ac:spMk id="52" creationId="{2D95DDD0-ADE8-68C5-9B08-173B8FCB1EA2}"/>
          </ac:spMkLst>
        </pc:spChg>
        <pc:spChg chg="add mod">
          <ac:chgData name="Carlos Alvarez H." userId="b51ed81b6170e6e1" providerId="LiveId" clId="{5B9B8A11-FA98-4B82-B6A8-F0ABE0DC42B1}" dt="2024-06-30T14:27:41.772" v="3583" actId="1035"/>
          <ac:spMkLst>
            <pc:docMk/>
            <pc:sldMk cId="4085093092" sldId="260"/>
            <ac:spMk id="53" creationId="{138AFB5F-82DE-3862-2A78-6DFA808F7AF8}"/>
          </ac:spMkLst>
        </pc:spChg>
        <pc:spChg chg="add mod">
          <ac:chgData name="Carlos Alvarez H." userId="b51ed81b6170e6e1" providerId="LiveId" clId="{5B9B8A11-FA98-4B82-B6A8-F0ABE0DC42B1}" dt="2024-06-30T14:27:41.772" v="3583" actId="1035"/>
          <ac:spMkLst>
            <pc:docMk/>
            <pc:sldMk cId="4085093092" sldId="260"/>
            <ac:spMk id="54" creationId="{BB4E6C75-71D1-A98F-6324-A034B44E8AAF}"/>
          </ac:spMkLst>
        </pc:spChg>
        <pc:graphicFrameChg chg="del">
          <ac:chgData name="Carlos Alvarez H." userId="b51ed81b6170e6e1" providerId="LiveId" clId="{5B9B8A11-FA98-4B82-B6A8-F0ABE0DC42B1}" dt="2024-06-28T20:35:50.365" v="48" actId="478"/>
          <ac:graphicFrameMkLst>
            <pc:docMk/>
            <pc:sldMk cId="4085093092" sldId="260"/>
            <ac:graphicFrameMk id="5" creationId="{467BF007-B362-7DFC-9298-61C21C8F2029}"/>
          </ac:graphicFrameMkLst>
        </pc:graphicFrameChg>
        <pc:cxnChg chg="add mod">
          <ac:chgData name="Carlos Alvarez H." userId="b51ed81b6170e6e1" providerId="LiveId" clId="{5B9B8A11-FA98-4B82-B6A8-F0ABE0DC42B1}" dt="2024-06-28T20:36:03.826" v="50"/>
          <ac:cxnSpMkLst>
            <pc:docMk/>
            <pc:sldMk cId="4085093092" sldId="260"/>
            <ac:cxnSpMk id="20" creationId="{E18B9077-75AB-14BB-1307-8AC0A2FFEAA5}"/>
          </ac:cxnSpMkLst>
        </pc:cxnChg>
        <pc:cxnChg chg="add mod">
          <ac:chgData name="Carlos Alvarez H." userId="b51ed81b6170e6e1" providerId="LiveId" clId="{5B9B8A11-FA98-4B82-B6A8-F0ABE0DC42B1}" dt="2024-06-28T20:36:03.826" v="50"/>
          <ac:cxnSpMkLst>
            <pc:docMk/>
            <pc:sldMk cId="4085093092" sldId="260"/>
            <ac:cxnSpMk id="21" creationId="{530C01B9-1D49-33B6-A386-54F62F026216}"/>
          </ac:cxnSpMkLst>
        </pc:cxnChg>
        <pc:cxnChg chg="add mod">
          <ac:chgData name="Carlos Alvarez H." userId="b51ed81b6170e6e1" providerId="LiveId" clId="{5B9B8A11-FA98-4B82-B6A8-F0ABE0DC42B1}" dt="2024-06-28T20:36:03.826" v="50"/>
          <ac:cxnSpMkLst>
            <pc:docMk/>
            <pc:sldMk cId="4085093092" sldId="260"/>
            <ac:cxnSpMk id="22" creationId="{B5CFB48D-4C0A-FA9E-8FAD-15C13BF0890E}"/>
          </ac:cxnSpMkLst>
        </pc:cxnChg>
        <pc:cxnChg chg="add mod">
          <ac:chgData name="Carlos Alvarez H." userId="b51ed81b6170e6e1" providerId="LiveId" clId="{5B9B8A11-FA98-4B82-B6A8-F0ABE0DC42B1}" dt="2024-06-28T20:36:03.826" v="50"/>
          <ac:cxnSpMkLst>
            <pc:docMk/>
            <pc:sldMk cId="4085093092" sldId="260"/>
            <ac:cxnSpMk id="23" creationId="{FC0D9B49-21E7-2349-0243-716F0DD7135B}"/>
          </ac:cxnSpMkLst>
        </pc:cxnChg>
        <pc:cxnChg chg="add mod">
          <ac:chgData name="Carlos Alvarez H." userId="b51ed81b6170e6e1" providerId="LiveId" clId="{5B9B8A11-FA98-4B82-B6A8-F0ABE0DC42B1}" dt="2024-06-28T20:36:03.826" v="50"/>
          <ac:cxnSpMkLst>
            <pc:docMk/>
            <pc:sldMk cId="4085093092" sldId="260"/>
            <ac:cxnSpMk id="24" creationId="{4C1A425A-A7E4-CB5C-6176-A1A05CEFBCA4}"/>
          </ac:cxnSpMkLst>
        </pc:cxnChg>
        <pc:cxnChg chg="add mod">
          <ac:chgData name="Carlos Alvarez H." userId="b51ed81b6170e6e1" providerId="LiveId" clId="{5B9B8A11-FA98-4B82-B6A8-F0ABE0DC42B1}" dt="2024-06-28T20:36:03.826" v="50"/>
          <ac:cxnSpMkLst>
            <pc:docMk/>
            <pc:sldMk cId="4085093092" sldId="260"/>
            <ac:cxnSpMk id="27" creationId="{30FC82DD-F3CE-0964-7FF9-F7E9DF517E43}"/>
          </ac:cxnSpMkLst>
        </pc:cxnChg>
        <pc:cxnChg chg="add mod">
          <ac:chgData name="Carlos Alvarez H." userId="b51ed81b6170e6e1" providerId="LiveId" clId="{5B9B8A11-FA98-4B82-B6A8-F0ABE0DC42B1}" dt="2024-06-28T20:48:24.526" v="100" actId="1035"/>
          <ac:cxnSpMkLst>
            <pc:docMk/>
            <pc:sldMk cId="4085093092" sldId="260"/>
            <ac:cxnSpMk id="39" creationId="{76B4C8EC-2933-E21B-4427-55ADF3CDD8AD}"/>
          </ac:cxnSpMkLst>
        </pc:cxnChg>
        <pc:cxnChg chg="add mod">
          <ac:chgData name="Carlos Alvarez H." userId="b51ed81b6170e6e1" providerId="LiveId" clId="{5B9B8A11-FA98-4B82-B6A8-F0ABE0DC42B1}" dt="2024-06-28T20:48:24.526" v="100" actId="1035"/>
          <ac:cxnSpMkLst>
            <pc:docMk/>
            <pc:sldMk cId="4085093092" sldId="260"/>
            <ac:cxnSpMk id="40" creationId="{958AD27C-C6CE-4B48-8384-D310AB9E4F01}"/>
          </ac:cxnSpMkLst>
        </pc:cxnChg>
        <pc:cxnChg chg="add mod">
          <ac:chgData name="Carlos Alvarez H." userId="b51ed81b6170e6e1" providerId="LiveId" clId="{5B9B8A11-FA98-4B82-B6A8-F0ABE0DC42B1}" dt="2024-06-28T20:48:24.526" v="100" actId="1035"/>
          <ac:cxnSpMkLst>
            <pc:docMk/>
            <pc:sldMk cId="4085093092" sldId="260"/>
            <ac:cxnSpMk id="41" creationId="{16BD53B6-4CE2-9278-557F-B5F74A525DC9}"/>
          </ac:cxnSpMkLst>
        </pc:cxnChg>
        <pc:cxnChg chg="add mod">
          <ac:chgData name="Carlos Alvarez H." userId="b51ed81b6170e6e1" providerId="LiveId" clId="{5B9B8A11-FA98-4B82-B6A8-F0ABE0DC42B1}" dt="2024-06-28T20:48:24.526" v="100" actId="1035"/>
          <ac:cxnSpMkLst>
            <pc:docMk/>
            <pc:sldMk cId="4085093092" sldId="260"/>
            <ac:cxnSpMk id="42" creationId="{01242DF5-4605-835A-EFAA-FF35E99B3168}"/>
          </ac:cxnSpMkLst>
        </pc:cxnChg>
        <pc:cxnChg chg="add mod">
          <ac:chgData name="Carlos Alvarez H." userId="b51ed81b6170e6e1" providerId="LiveId" clId="{5B9B8A11-FA98-4B82-B6A8-F0ABE0DC42B1}" dt="2024-06-28T20:48:24.526" v="100" actId="1035"/>
          <ac:cxnSpMkLst>
            <pc:docMk/>
            <pc:sldMk cId="4085093092" sldId="260"/>
            <ac:cxnSpMk id="43" creationId="{8C05D746-6230-CAD5-D87F-6B580A974956}"/>
          </ac:cxnSpMkLst>
        </pc:cxnChg>
        <pc:cxnChg chg="add mod">
          <ac:chgData name="Carlos Alvarez H." userId="b51ed81b6170e6e1" providerId="LiveId" clId="{5B9B8A11-FA98-4B82-B6A8-F0ABE0DC42B1}" dt="2024-06-30T14:24:30.630" v="3492" actId="1038"/>
          <ac:cxnSpMkLst>
            <pc:docMk/>
            <pc:sldMk cId="4085093092" sldId="260"/>
            <ac:cxnSpMk id="46" creationId="{57FED141-E917-79EA-2BCD-198AF485822B}"/>
          </ac:cxnSpMkLst>
        </pc:cxnChg>
      </pc:sldChg>
      <pc:sldChg chg="addSp delSp modSp add mod delAnim modAnim">
        <pc:chgData name="Carlos Alvarez H." userId="b51ed81b6170e6e1" providerId="LiveId" clId="{5B9B8A11-FA98-4B82-B6A8-F0ABE0DC42B1}" dt="2024-06-30T14:30:49.806" v="3694" actId="1037"/>
        <pc:sldMkLst>
          <pc:docMk/>
          <pc:sldMk cId="1593349758" sldId="261"/>
        </pc:sldMkLst>
        <pc:spChg chg="mod">
          <ac:chgData name="Carlos Alvarez H." userId="b51ed81b6170e6e1" providerId="LiveId" clId="{5B9B8A11-FA98-4B82-B6A8-F0ABE0DC42B1}" dt="2024-06-28T20:58:55.855" v="458" actId="20577"/>
          <ac:spMkLst>
            <pc:docMk/>
            <pc:sldMk cId="1593349758" sldId="261"/>
            <ac:spMk id="2" creationId="{7745F908-A165-56EA-7C35-65C802318678}"/>
          </ac:spMkLst>
        </pc:spChg>
        <pc:spChg chg="add mod">
          <ac:chgData name="Carlos Alvarez H." userId="b51ed81b6170e6e1" providerId="LiveId" clId="{5B9B8A11-FA98-4B82-B6A8-F0ABE0DC42B1}" dt="2024-06-28T21:17:00.722" v="569" actId="1035"/>
          <ac:spMkLst>
            <pc:docMk/>
            <pc:sldMk cId="1593349758" sldId="261"/>
            <ac:spMk id="4" creationId="{72418B91-C34F-6D79-9332-5EF2DDE7A2EC}"/>
          </ac:spMkLst>
        </pc:spChg>
        <pc:spChg chg="add mod">
          <ac:chgData name="Carlos Alvarez H." userId="b51ed81b6170e6e1" providerId="LiveId" clId="{5B9B8A11-FA98-4B82-B6A8-F0ABE0DC42B1}" dt="2024-06-28T21:17:00.722" v="569" actId="1035"/>
          <ac:spMkLst>
            <pc:docMk/>
            <pc:sldMk cId="1593349758" sldId="261"/>
            <ac:spMk id="5" creationId="{7B0DAC65-276A-101F-700D-882F81D2AEE7}"/>
          </ac:spMkLst>
        </pc:spChg>
        <pc:spChg chg="add mod">
          <ac:chgData name="Carlos Alvarez H." userId="b51ed81b6170e6e1" providerId="LiveId" clId="{5B9B8A11-FA98-4B82-B6A8-F0ABE0DC42B1}" dt="2024-06-28T21:17:00.722" v="569" actId="1035"/>
          <ac:spMkLst>
            <pc:docMk/>
            <pc:sldMk cId="1593349758" sldId="261"/>
            <ac:spMk id="8" creationId="{26C34182-7B8B-F2E5-307D-4A1275D87EC8}"/>
          </ac:spMkLst>
        </pc:spChg>
        <pc:spChg chg="add mod">
          <ac:chgData name="Carlos Alvarez H." userId="b51ed81b6170e6e1" providerId="LiveId" clId="{5B9B8A11-FA98-4B82-B6A8-F0ABE0DC42B1}" dt="2024-06-28T21:17:31.607" v="572" actId="20577"/>
          <ac:spMkLst>
            <pc:docMk/>
            <pc:sldMk cId="1593349758" sldId="261"/>
            <ac:spMk id="10" creationId="{B52A89BD-0B3B-C15A-7F79-B54F3895B6CF}"/>
          </ac:spMkLst>
        </pc:spChg>
        <pc:spChg chg="add mod">
          <ac:chgData name="Carlos Alvarez H." userId="b51ed81b6170e6e1" providerId="LiveId" clId="{5B9B8A11-FA98-4B82-B6A8-F0ABE0DC42B1}" dt="2024-06-28T21:19:35.779" v="583" actId="20577"/>
          <ac:spMkLst>
            <pc:docMk/>
            <pc:sldMk cId="1593349758" sldId="261"/>
            <ac:spMk id="16" creationId="{2310B746-F407-4C3A-D9D9-1483787C417B}"/>
          </ac:spMkLst>
        </pc:spChg>
        <pc:spChg chg="add mod">
          <ac:chgData name="Carlos Alvarez H." userId="b51ed81b6170e6e1" providerId="LiveId" clId="{5B9B8A11-FA98-4B82-B6A8-F0ABE0DC42B1}" dt="2024-06-28T21:21:30.393" v="594" actId="20577"/>
          <ac:spMkLst>
            <pc:docMk/>
            <pc:sldMk cId="1593349758" sldId="261"/>
            <ac:spMk id="19" creationId="{781DFA07-EFFB-82DD-90B9-174DC34ED0E1}"/>
          </ac:spMkLst>
        </pc:spChg>
        <pc:spChg chg="del">
          <ac:chgData name="Carlos Alvarez H." userId="b51ed81b6170e6e1" providerId="LiveId" clId="{5B9B8A11-FA98-4B82-B6A8-F0ABE0DC42B1}" dt="2024-06-28T20:59:00.330" v="459" actId="478"/>
          <ac:spMkLst>
            <pc:docMk/>
            <pc:sldMk cId="1593349758" sldId="261"/>
            <ac:spMk id="28" creationId="{A77B1500-1BA7-4CA4-F2D5-3C7AAF99644B}"/>
          </ac:spMkLst>
        </pc:spChg>
        <pc:spChg chg="del">
          <ac:chgData name="Carlos Alvarez H." userId="b51ed81b6170e6e1" providerId="LiveId" clId="{5B9B8A11-FA98-4B82-B6A8-F0ABE0DC42B1}" dt="2024-06-28T20:59:00.330" v="459" actId="478"/>
          <ac:spMkLst>
            <pc:docMk/>
            <pc:sldMk cId="1593349758" sldId="261"/>
            <ac:spMk id="29" creationId="{6F1E78A1-5CA4-030B-CEED-2D8235D2DA35}"/>
          </ac:spMkLst>
        </pc:spChg>
        <pc:spChg chg="del">
          <ac:chgData name="Carlos Alvarez H." userId="b51ed81b6170e6e1" providerId="LiveId" clId="{5B9B8A11-FA98-4B82-B6A8-F0ABE0DC42B1}" dt="2024-06-28T20:59:00.330" v="459" actId="478"/>
          <ac:spMkLst>
            <pc:docMk/>
            <pc:sldMk cId="1593349758" sldId="261"/>
            <ac:spMk id="30" creationId="{AF9D7D5E-13A8-7073-EEFE-43C0D30F0F36}"/>
          </ac:spMkLst>
        </pc:spChg>
        <pc:spChg chg="del">
          <ac:chgData name="Carlos Alvarez H." userId="b51ed81b6170e6e1" providerId="LiveId" clId="{5B9B8A11-FA98-4B82-B6A8-F0ABE0DC42B1}" dt="2024-06-28T20:59:00.330" v="459" actId="478"/>
          <ac:spMkLst>
            <pc:docMk/>
            <pc:sldMk cId="1593349758" sldId="261"/>
            <ac:spMk id="31" creationId="{924BF22C-66FA-A7B2-126B-37024ABEFF2B}"/>
          </ac:spMkLst>
        </pc:spChg>
        <pc:spChg chg="del">
          <ac:chgData name="Carlos Alvarez H." userId="b51ed81b6170e6e1" providerId="LiveId" clId="{5B9B8A11-FA98-4B82-B6A8-F0ABE0DC42B1}" dt="2024-06-28T20:59:00.330" v="459" actId="478"/>
          <ac:spMkLst>
            <pc:docMk/>
            <pc:sldMk cId="1593349758" sldId="261"/>
            <ac:spMk id="32" creationId="{19C0FE4B-BC49-0B5E-4279-1110A202F329}"/>
          </ac:spMkLst>
        </pc:spChg>
        <pc:spChg chg="del">
          <ac:chgData name="Carlos Alvarez H." userId="b51ed81b6170e6e1" providerId="LiveId" clId="{5B9B8A11-FA98-4B82-B6A8-F0ABE0DC42B1}" dt="2024-06-28T20:59:00.330" v="459" actId="478"/>
          <ac:spMkLst>
            <pc:docMk/>
            <pc:sldMk cId="1593349758" sldId="261"/>
            <ac:spMk id="33" creationId="{F0151B6D-C120-58F2-D5F6-672A5266C9F3}"/>
          </ac:spMkLst>
        </pc:spChg>
        <pc:spChg chg="del">
          <ac:chgData name="Carlos Alvarez H." userId="b51ed81b6170e6e1" providerId="LiveId" clId="{5B9B8A11-FA98-4B82-B6A8-F0ABE0DC42B1}" dt="2024-06-28T20:59:00.330" v="459" actId="478"/>
          <ac:spMkLst>
            <pc:docMk/>
            <pc:sldMk cId="1593349758" sldId="261"/>
            <ac:spMk id="34" creationId="{73CCEFC7-EEE8-8942-E3E4-2995B0506DC1}"/>
          </ac:spMkLst>
        </pc:spChg>
        <pc:spChg chg="del">
          <ac:chgData name="Carlos Alvarez H." userId="b51ed81b6170e6e1" providerId="LiveId" clId="{5B9B8A11-FA98-4B82-B6A8-F0ABE0DC42B1}" dt="2024-06-28T20:59:00.330" v="459" actId="478"/>
          <ac:spMkLst>
            <pc:docMk/>
            <pc:sldMk cId="1593349758" sldId="261"/>
            <ac:spMk id="35" creationId="{516049FE-4D5D-1447-19E0-29A5EECE217E}"/>
          </ac:spMkLst>
        </pc:spChg>
        <pc:spChg chg="del">
          <ac:chgData name="Carlos Alvarez H." userId="b51ed81b6170e6e1" providerId="LiveId" clId="{5B9B8A11-FA98-4B82-B6A8-F0ABE0DC42B1}" dt="2024-06-28T20:59:00.330" v="459" actId="478"/>
          <ac:spMkLst>
            <pc:docMk/>
            <pc:sldMk cId="1593349758" sldId="261"/>
            <ac:spMk id="36" creationId="{651503BA-3421-67D9-7C57-A05FB6B1AE38}"/>
          </ac:spMkLst>
        </pc:spChg>
        <pc:spChg chg="del mod">
          <ac:chgData name="Carlos Alvarez H." userId="b51ed81b6170e6e1" providerId="LiveId" clId="{5B9B8A11-FA98-4B82-B6A8-F0ABE0DC42B1}" dt="2024-06-28T20:59:02.878" v="461" actId="478"/>
          <ac:spMkLst>
            <pc:docMk/>
            <pc:sldMk cId="1593349758" sldId="261"/>
            <ac:spMk id="37" creationId="{89212194-BFAB-6934-F654-1985DED3C59B}"/>
          </ac:spMkLst>
        </pc:spChg>
        <pc:spChg chg="del">
          <ac:chgData name="Carlos Alvarez H." userId="b51ed81b6170e6e1" providerId="LiveId" clId="{5B9B8A11-FA98-4B82-B6A8-F0ABE0DC42B1}" dt="2024-06-28T20:59:04.438" v="462" actId="478"/>
          <ac:spMkLst>
            <pc:docMk/>
            <pc:sldMk cId="1593349758" sldId="261"/>
            <ac:spMk id="38" creationId="{0525E63A-581A-8069-2974-8FFA3275B67A}"/>
          </ac:spMkLst>
        </pc:spChg>
        <pc:spChg chg="del">
          <ac:chgData name="Carlos Alvarez H." userId="b51ed81b6170e6e1" providerId="LiveId" clId="{5B9B8A11-FA98-4B82-B6A8-F0ABE0DC42B1}" dt="2024-06-28T20:59:00.330" v="459" actId="478"/>
          <ac:spMkLst>
            <pc:docMk/>
            <pc:sldMk cId="1593349758" sldId="261"/>
            <ac:spMk id="44" creationId="{E8500580-16E3-3B06-DB42-117BBF57C962}"/>
          </ac:spMkLst>
        </pc:spChg>
        <pc:spChg chg="del">
          <ac:chgData name="Carlos Alvarez H." userId="b51ed81b6170e6e1" providerId="LiveId" clId="{5B9B8A11-FA98-4B82-B6A8-F0ABE0DC42B1}" dt="2024-06-28T20:59:00.330" v="459" actId="478"/>
          <ac:spMkLst>
            <pc:docMk/>
            <pc:sldMk cId="1593349758" sldId="261"/>
            <ac:spMk id="45" creationId="{8FA47C1F-D2DC-C665-50CE-717C4A058BA1}"/>
          </ac:spMkLst>
        </pc:spChg>
        <pc:spChg chg="del">
          <ac:chgData name="Carlos Alvarez H." userId="b51ed81b6170e6e1" providerId="LiveId" clId="{5B9B8A11-FA98-4B82-B6A8-F0ABE0DC42B1}" dt="2024-06-28T20:59:00.330" v="459" actId="478"/>
          <ac:spMkLst>
            <pc:docMk/>
            <pc:sldMk cId="1593349758" sldId="261"/>
            <ac:spMk id="47" creationId="{50662580-6928-8012-6FCD-D8210C157B46}"/>
          </ac:spMkLst>
        </pc:spChg>
        <pc:spChg chg="del">
          <ac:chgData name="Carlos Alvarez H." userId="b51ed81b6170e6e1" providerId="LiveId" clId="{5B9B8A11-FA98-4B82-B6A8-F0ABE0DC42B1}" dt="2024-06-28T20:59:00.330" v="459" actId="478"/>
          <ac:spMkLst>
            <pc:docMk/>
            <pc:sldMk cId="1593349758" sldId="261"/>
            <ac:spMk id="48" creationId="{2BAF06CB-EAFE-5469-3702-BF372AF84B82}"/>
          </ac:spMkLst>
        </pc:spChg>
        <pc:spChg chg="del">
          <ac:chgData name="Carlos Alvarez H." userId="b51ed81b6170e6e1" providerId="LiveId" clId="{5B9B8A11-FA98-4B82-B6A8-F0ABE0DC42B1}" dt="2024-06-28T20:59:00.330" v="459" actId="478"/>
          <ac:spMkLst>
            <pc:docMk/>
            <pc:sldMk cId="1593349758" sldId="261"/>
            <ac:spMk id="51" creationId="{3088C8A0-2896-9213-F62D-FCB4E6F80692}"/>
          </ac:spMkLst>
        </pc:spChg>
        <pc:spChg chg="del">
          <ac:chgData name="Carlos Alvarez H." userId="b51ed81b6170e6e1" providerId="LiveId" clId="{5B9B8A11-FA98-4B82-B6A8-F0ABE0DC42B1}" dt="2024-06-28T20:59:00.330" v="459" actId="478"/>
          <ac:spMkLst>
            <pc:docMk/>
            <pc:sldMk cId="1593349758" sldId="261"/>
            <ac:spMk id="52" creationId="{2D95DDD0-ADE8-68C5-9B08-173B8FCB1EA2}"/>
          </ac:spMkLst>
        </pc:spChg>
        <pc:spChg chg="del">
          <ac:chgData name="Carlos Alvarez H." userId="b51ed81b6170e6e1" providerId="LiveId" clId="{5B9B8A11-FA98-4B82-B6A8-F0ABE0DC42B1}" dt="2024-06-28T20:59:00.330" v="459" actId="478"/>
          <ac:spMkLst>
            <pc:docMk/>
            <pc:sldMk cId="1593349758" sldId="261"/>
            <ac:spMk id="53" creationId="{138AFB5F-82DE-3862-2A78-6DFA808F7AF8}"/>
          </ac:spMkLst>
        </pc:spChg>
        <pc:spChg chg="del">
          <ac:chgData name="Carlos Alvarez H." userId="b51ed81b6170e6e1" providerId="LiveId" clId="{5B9B8A11-FA98-4B82-B6A8-F0ABE0DC42B1}" dt="2024-06-28T20:59:00.330" v="459" actId="478"/>
          <ac:spMkLst>
            <pc:docMk/>
            <pc:sldMk cId="1593349758" sldId="261"/>
            <ac:spMk id="54" creationId="{BB4E6C75-71D1-A98F-6324-A034B44E8AAF}"/>
          </ac:spMkLst>
        </pc:spChg>
        <pc:picChg chg="add mod">
          <ac:chgData name="Carlos Alvarez H." userId="b51ed81b6170e6e1" providerId="LiveId" clId="{5B9B8A11-FA98-4B82-B6A8-F0ABE0DC42B1}" dt="2024-06-30T14:30:49.806" v="3694" actId="1037"/>
          <ac:picMkLst>
            <pc:docMk/>
            <pc:sldMk cId="1593349758" sldId="261"/>
            <ac:picMk id="7" creationId="{0595FBD4-B0F9-DA93-DB3F-1AB5EF00C660}"/>
          </ac:picMkLst>
        </pc:picChg>
        <pc:picChg chg="add mod">
          <ac:chgData name="Carlos Alvarez H." userId="b51ed81b6170e6e1" providerId="LiveId" clId="{5B9B8A11-FA98-4B82-B6A8-F0ABE0DC42B1}" dt="2024-06-30T14:30:41.365" v="3660" actId="1037"/>
          <ac:picMkLst>
            <pc:docMk/>
            <pc:sldMk cId="1593349758" sldId="261"/>
            <ac:picMk id="14" creationId="{6C816659-5D82-7949-93E4-F0594149D348}"/>
          </ac:picMkLst>
        </pc:picChg>
        <pc:picChg chg="add mod">
          <ac:chgData name="Carlos Alvarez H." userId="b51ed81b6170e6e1" providerId="LiveId" clId="{5B9B8A11-FA98-4B82-B6A8-F0ABE0DC42B1}" dt="2024-06-30T14:30:35.233" v="3637" actId="1038"/>
          <ac:picMkLst>
            <pc:docMk/>
            <pc:sldMk cId="1593349758" sldId="261"/>
            <ac:picMk id="18" creationId="{D89BCF3B-CD75-AF48-3A55-C9150905D6B3}"/>
          </ac:picMkLst>
        </pc:picChg>
        <pc:picChg chg="add mod">
          <ac:chgData name="Carlos Alvarez H." userId="b51ed81b6170e6e1" providerId="LiveId" clId="{5B9B8A11-FA98-4B82-B6A8-F0ABE0DC42B1}" dt="2024-06-30T14:30:28.524" v="3611" actId="1038"/>
          <ac:picMkLst>
            <pc:docMk/>
            <pc:sldMk cId="1593349758" sldId="261"/>
            <ac:picMk id="21" creationId="{94C5252F-983B-8A41-79C6-EF976DDBC6F0}"/>
          </ac:picMkLst>
        </pc:picChg>
        <pc:cxnChg chg="del mod">
          <ac:chgData name="Carlos Alvarez H." userId="b51ed81b6170e6e1" providerId="LiveId" clId="{5B9B8A11-FA98-4B82-B6A8-F0ABE0DC42B1}" dt="2024-06-28T20:59:00.330" v="459" actId="478"/>
          <ac:cxnSpMkLst>
            <pc:docMk/>
            <pc:sldMk cId="1593349758" sldId="261"/>
            <ac:cxnSpMk id="39" creationId="{76B4C8EC-2933-E21B-4427-55ADF3CDD8AD}"/>
          </ac:cxnSpMkLst>
        </pc:cxnChg>
        <pc:cxnChg chg="del mod">
          <ac:chgData name="Carlos Alvarez H." userId="b51ed81b6170e6e1" providerId="LiveId" clId="{5B9B8A11-FA98-4B82-B6A8-F0ABE0DC42B1}" dt="2024-06-28T20:59:00.330" v="459" actId="478"/>
          <ac:cxnSpMkLst>
            <pc:docMk/>
            <pc:sldMk cId="1593349758" sldId="261"/>
            <ac:cxnSpMk id="40" creationId="{958AD27C-C6CE-4B48-8384-D310AB9E4F01}"/>
          </ac:cxnSpMkLst>
        </pc:cxnChg>
        <pc:cxnChg chg="del mod">
          <ac:chgData name="Carlos Alvarez H." userId="b51ed81b6170e6e1" providerId="LiveId" clId="{5B9B8A11-FA98-4B82-B6A8-F0ABE0DC42B1}" dt="2024-06-28T20:59:00.330" v="459" actId="478"/>
          <ac:cxnSpMkLst>
            <pc:docMk/>
            <pc:sldMk cId="1593349758" sldId="261"/>
            <ac:cxnSpMk id="41" creationId="{16BD53B6-4CE2-9278-557F-B5F74A525DC9}"/>
          </ac:cxnSpMkLst>
        </pc:cxnChg>
        <pc:cxnChg chg="del mod">
          <ac:chgData name="Carlos Alvarez H." userId="b51ed81b6170e6e1" providerId="LiveId" clId="{5B9B8A11-FA98-4B82-B6A8-F0ABE0DC42B1}" dt="2024-06-28T20:59:00.330" v="459" actId="478"/>
          <ac:cxnSpMkLst>
            <pc:docMk/>
            <pc:sldMk cId="1593349758" sldId="261"/>
            <ac:cxnSpMk id="42" creationId="{01242DF5-4605-835A-EFAA-FF35E99B3168}"/>
          </ac:cxnSpMkLst>
        </pc:cxnChg>
        <pc:cxnChg chg="del mod">
          <ac:chgData name="Carlos Alvarez H." userId="b51ed81b6170e6e1" providerId="LiveId" clId="{5B9B8A11-FA98-4B82-B6A8-F0ABE0DC42B1}" dt="2024-06-28T20:59:00.330" v="459" actId="478"/>
          <ac:cxnSpMkLst>
            <pc:docMk/>
            <pc:sldMk cId="1593349758" sldId="261"/>
            <ac:cxnSpMk id="43" creationId="{8C05D746-6230-CAD5-D87F-6B580A974956}"/>
          </ac:cxnSpMkLst>
        </pc:cxnChg>
        <pc:cxnChg chg="del mod">
          <ac:chgData name="Carlos Alvarez H." userId="b51ed81b6170e6e1" providerId="LiveId" clId="{5B9B8A11-FA98-4B82-B6A8-F0ABE0DC42B1}" dt="2024-06-28T20:59:00.330" v="459" actId="478"/>
          <ac:cxnSpMkLst>
            <pc:docMk/>
            <pc:sldMk cId="1593349758" sldId="261"/>
            <ac:cxnSpMk id="46" creationId="{57FED141-E917-79EA-2BCD-198AF485822B}"/>
          </ac:cxnSpMkLst>
        </pc:cxnChg>
      </pc:sldChg>
      <pc:sldChg chg="addSp delSp modSp add del mod delAnim">
        <pc:chgData name="Carlos Alvarez H." userId="b51ed81b6170e6e1" providerId="LiveId" clId="{5B9B8A11-FA98-4B82-B6A8-F0ABE0DC42B1}" dt="2024-06-29T00:59:44.471" v="850" actId="47"/>
        <pc:sldMkLst>
          <pc:docMk/>
          <pc:sldMk cId="2897413639" sldId="262"/>
        </pc:sldMkLst>
        <pc:spChg chg="mod">
          <ac:chgData name="Carlos Alvarez H." userId="b51ed81b6170e6e1" providerId="LiveId" clId="{5B9B8A11-FA98-4B82-B6A8-F0ABE0DC42B1}" dt="2024-06-28T22:54:51.025" v="627" actId="5793"/>
          <ac:spMkLst>
            <pc:docMk/>
            <pc:sldMk cId="2897413639" sldId="262"/>
            <ac:spMk id="2" creationId="{7745F908-A165-56EA-7C35-65C802318678}"/>
          </ac:spMkLst>
        </pc:spChg>
        <pc:spChg chg="del">
          <ac:chgData name="Carlos Alvarez H." userId="b51ed81b6170e6e1" providerId="LiveId" clId="{5B9B8A11-FA98-4B82-B6A8-F0ABE0DC42B1}" dt="2024-06-28T22:54:41.626" v="604" actId="478"/>
          <ac:spMkLst>
            <pc:docMk/>
            <pc:sldMk cId="2897413639" sldId="262"/>
            <ac:spMk id="4" creationId="{72418B91-C34F-6D79-9332-5EF2DDE7A2EC}"/>
          </ac:spMkLst>
        </pc:spChg>
        <pc:spChg chg="del">
          <ac:chgData name="Carlos Alvarez H." userId="b51ed81b6170e6e1" providerId="LiveId" clId="{5B9B8A11-FA98-4B82-B6A8-F0ABE0DC42B1}" dt="2024-06-28T22:54:41.626" v="604" actId="478"/>
          <ac:spMkLst>
            <pc:docMk/>
            <pc:sldMk cId="2897413639" sldId="262"/>
            <ac:spMk id="5" creationId="{7B0DAC65-276A-101F-700D-882F81D2AEE7}"/>
          </ac:spMkLst>
        </pc:spChg>
        <pc:spChg chg="add del mod">
          <ac:chgData name="Carlos Alvarez H." userId="b51ed81b6170e6e1" providerId="LiveId" clId="{5B9B8A11-FA98-4B82-B6A8-F0ABE0DC42B1}" dt="2024-06-28T22:54:44.723" v="605" actId="478"/>
          <ac:spMkLst>
            <pc:docMk/>
            <pc:sldMk cId="2897413639" sldId="262"/>
            <ac:spMk id="6" creationId="{EA19EFE7-7E90-11DD-15D6-063DCD234DCE}"/>
          </ac:spMkLst>
        </pc:spChg>
        <pc:spChg chg="del">
          <ac:chgData name="Carlos Alvarez H." userId="b51ed81b6170e6e1" providerId="LiveId" clId="{5B9B8A11-FA98-4B82-B6A8-F0ABE0DC42B1}" dt="2024-06-28T22:54:41.626" v="604" actId="478"/>
          <ac:spMkLst>
            <pc:docMk/>
            <pc:sldMk cId="2897413639" sldId="262"/>
            <ac:spMk id="8" creationId="{26C34182-7B8B-F2E5-307D-4A1275D87EC8}"/>
          </ac:spMkLst>
        </pc:spChg>
        <pc:spChg chg="del">
          <ac:chgData name="Carlos Alvarez H." userId="b51ed81b6170e6e1" providerId="LiveId" clId="{5B9B8A11-FA98-4B82-B6A8-F0ABE0DC42B1}" dt="2024-06-28T22:54:41.626" v="604" actId="478"/>
          <ac:spMkLst>
            <pc:docMk/>
            <pc:sldMk cId="2897413639" sldId="262"/>
            <ac:spMk id="10" creationId="{B52A89BD-0B3B-C15A-7F79-B54F3895B6CF}"/>
          </ac:spMkLst>
        </pc:spChg>
        <pc:spChg chg="add mod">
          <ac:chgData name="Carlos Alvarez H." userId="b51ed81b6170e6e1" providerId="LiveId" clId="{5B9B8A11-FA98-4B82-B6A8-F0ABE0DC42B1}" dt="2024-06-28T22:59:57.580" v="829" actId="12"/>
          <ac:spMkLst>
            <pc:docMk/>
            <pc:sldMk cId="2897413639" sldId="262"/>
            <ac:spMk id="12" creationId="{5492EC89-833A-C915-87B9-3E49A0B234A0}"/>
          </ac:spMkLst>
        </pc:spChg>
        <pc:spChg chg="del">
          <ac:chgData name="Carlos Alvarez H." userId="b51ed81b6170e6e1" providerId="LiveId" clId="{5B9B8A11-FA98-4B82-B6A8-F0ABE0DC42B1}" dt="2024-06-28T22:54:41.626" v="604" actId="478"/>
          <ac:spMkLst>
            <pc:docMk/>
            <pc:sldMk cId="2897413639" sldId="262"/>
            <ac:spMk id="16" creationId="{2310B746-F407-4C3A-D9D9-1483787C417B}"/>
          </ac:spMkLst>
        </pc:spChg>
        <pc:spChg chg="add mod">
          <ac:chgData name="Carlos Alvarez H." userId="b51ed81b6170e6e1" providerId="LiveId" clId="{5B9B8A11-FA98-4B82-B6A8-F0ABE0DC42B1}" dt="2024-06-28T22:59:42.720" v="827" actId="6549"/>
          <ac:spMkLst>
            <pc:docMk/>
            <pc:sldMk cId="2897413639" sldId="262"/>
            <ac:spMk id="17" creationId="{AE844118-6FA6-1739-65CB-25C83A1DDF8B}"/>
          </ac:spMkLst>
        </pc:spChg>
        <pc:spChg chg="del">
          <ac:chgData name="Carlos Alvarez H." userId="b51ed81b6170e6e1" providerId="LiveId" clId="{5B9B8A11-FA98-4B82-B6A8-F0ABE0DC42B1}" dt="2024-06-28T22:54:41.626" v="604" actId="478"/>
          <ac:spMkLst>
            <pc:docMk/>
            <pc:sldMk cId="2897413639" sldId="262"/>
            <ac:spMk id="19" creationId="{781DFA07-EFFB-82DD-90B9-174DC34ED0E1}"/>
          </ac:spMkLst>
        </pc:spChg>
        <pc:picChg chg="del">
          <ac:chgData name="Carlos Alvarez H." userId="b51ed81b6170e6e1" providerId="LiveId" clId="{5B9B8A11-FA98-4B82-B6A8-F0ABE0DC42B1}" dt="2024-06-28T22:54:41.626" v="604" actId="478"/>
          <ac:picMkLst>
            <pc:docMk/>
            <pc:sldMk cId="2897413639" sldId="262"/>
            <ac:picMk id="7" creationId="{0595FBD4-B0F9-DA93-DB3F-1AB5EF00C660}"/>
          </ac:picMkLst>
        </pc:picChg>
        <pc:picChg chg="del">
          <ac:chgData name="Carlos Alvarez H." userId="b51ed81b6170e6e1" providerId="LiveId" clId="{5B9B8A11-FA98-4B82-B6A8-F0ABE0DC42B1}" dt="2024-06-28T22:54:41.626" v="604" actId="478"/>
          <ac:picMkLst>
            <pc:docMk/>
            <pc:sldMk cId="2897413639" sldId="262"/>
            <ac:picMk id="14" creationId="{6C816659-5D82-7949-93E4-F0594149D348}"/>
          </ac:picMkLst>
        </pc:picChg>
        <pc:picChg chg="del">
          <ac:chgData name="Carlos Alvarez H." userId="b51ed81b6170e6e1" providerId="LiveId" clId="{5B9B8A11-FA98-4B82-B6A8-F0ABE0DC42B1}" dt="2024-06-28T22:54:45.526" v="606" actId="478"/>
          <ac:picMkLst>
            <pc:docMk/>
            <pc:sldMk cId="2897413639" sldId="262"/>
            <ac:picMk id="18" creationId="{D89BCF3B-CD75-AF48-3A55-C9150905D6B3}"/>
          </ac:picMkLst>
        </pc:picChg>
        <pc:picChg chg="del">
          <ac:chgData name="Carlos Alvarez H." userId="b51ed81b6170e6e1" providerId="LiveId" clId="{5B9B8A11-FA98-4B82-B6A8-F0ABE0DC42B1}" dt="2024-06-28T22:54:41.626" v="604" actId="478"/>
          <ac:picMkLst>
            <pc:docMk/>
            <pc:sldMk cId="2897413639" sldId="262"/>
            <ac:picMk id="21" creationId="{94C5252F-983B-8A41-79C6-EF976DDBC6F0}"/>
          </ac:picMkLst>
        </pc:picChg>
      </pc:sldChg>
      <pc:sldChg chg="modSp add mod ord">
        <pc:chgData name="Carlos Alvarez H." userId="b51ed81b6170e6e1" providerId="LiveId" clId="{5B9B8A11-FA98-4B82-B6A8-F0ABE0DC42B1}" dt="2024-06-29T00:59:41.007" v="849"/>
        <pc:sldMkLst>
          <pc:docMk/>
          <pc:sldMk cId="3465333982" sldId="263"/>
        </pc:sldMkLst>
        <pc:spChg chg="mod">
          <ac:chgData name="Carlos Alvarez H." userId="b51ed81b6170e6e1" providerId="LiveId" clId="{5B9B8A11-FA98-4B82-B6A8-F0ABE0DC42B1}" dt="2024-06-29T00:59:41.007" v="849"/>
          <ac:spMkLst>
            <pc:docMk/>
            <pc:sldMk cId="3465333982" sldId="263"/>
            <ac:spMk id="2" creationId="{7745F908-A165-56EA-7C35-65C802318678}"/>
          </ac:spMkLst>
        </pc:spChg>
        <pc:graphicFrameChg chg="mod">
          <ac:chgData name="Carlos Alvarez H." userId="b51ed81b6170e6e1" providerId="LiveId" clId="{5B9B8A11-FA98-4B82-B6A8-F0ABE0DC42B1}" dt="2024-06-29T00:55:17.148" v="848" actId="20577"/>
          <ac:graphicFrameMkLst>
            <pc:docMk/>
            <pc:sldMk cId="3465333982" sldId="263"/>
            <ac:graphicFrameMk id="5" creationId="{467BF007-B362-7DFC-9298-61C21C8F2029}"/>
          </ac:graphicFrameMkLst>
        </pc:graphicFrameChg>
      </pc:sldChg>
      <pc:sldChg chg="addSp modSp new mod setBg">
        <pc:chgData name="Carlos Alvarez H." userId="b51ed81b6170e6e1" providerId="LiveId" clId="{5B9B8A11-FA98-4B82-B6A8-F0ABE0DC42B1}" dt="2024-06-30T14:45:12.880" v="3821" actId="6549"/>
        <pc:sldMkLst>
          <pc:docMk/>
          <pc:sldMk cId="539906764" sldId="264"/>
        </pc:sldMkLst>
        <pc:spChg chg="mod">
          <ac:chgData name="Carlos Alvarez H." userId="b51ed81b6170e6e1" providerId="LiveId" clId="{5B9B8A11-FA98-4B82-B6A8-F0ABE0DC42B1}" dt="2024-06-30T14:41:08.116" v="3699" actId="20577"/>
          <ac:spMkLst>
            <pc:docMk/>
            <pc:sldMk cId="539906764" sldId="264"/>
            <ac:spMk id="2" creationId="{8297AF91-F573-DEE7-5315-425D3B37F603}"/>
          </ac:spMkLst>
        </pc:spChg>
        <pc:spChg chg="mod">
          <ac:chgData name="Carlos Alvarez H." userId="b51ed81b6170e6e1" providerId="LiveId" clId="{5B9B8A11-FA98-4B82-B6A8-F0ABE0DC42B1}" dt="2024-06-30T14:45:12.880" v="3821" actId="6549"/>
          <ac:spMkLst>
            <pc:docMk/>
            <pc:sldMk cId="539906764" sldId="264"/>
            <ac:spMk id="3" creationId="{760AF2E2-A974-529D-544E-5527B4CD7C5C}"/>
          </ac:spMkLst>
        </pc:spChg>
        <pc:spChg chg="add">
          <ac:chgData name="Carlos Alvarez H." userId="b51ed81b6170e6e1" providerId="LiveId" clId="{5B9B8A11-FA98-4B82-B6A8-F0ABE0DC42B1}" dt="2024-06-29T02:06:04.402" v="906" actId="26606"/>
          <ac:spMkLst>
            <pc:docMk/>
            <pc:sldMk cId="539906764" sldId="264"/>
            <ac:spMk id="8" creationId="{1B15ED52-F352-441B-82BF-E0EA34836D08}"/>
          </ac:spMkLst>
        </pc:spChg>
        <pc:spChg chg="add">
          <ac:chgData name="Carlos Alvarez H." userId="b51ed81b6170e6e1" providerId="LiveId" clId="{5B9B8A11-FA98-4B82-B6A8-F0ABE0DC42B1}" dt="2024-06-29T02:06:04.402" v="906" actId="26606"/>
          <ac:spMkLst>
            <pc:docMk/>
            <pc:sldMk cId="539906764" sldId="264"/>
            <ac:spMk id="10" creationId="{3B2E3793-BFE6-45A2-9B7B-E18844431C99}"/>
          </ac:spMkLst>
        </pc:spChg>
        <pc:spChg chg="add">
          <ac:chgData name="Carlos Alvarez H." userId="b51ed81b6170e6e1" providerId="LiveId" clId="{5B9B8A11-FA98-4B82-B6A8-F0ABE0DC42B1}" dt="2024-06-29T02:06:04.402" v="906" actId="26606"/>
          <ac:spMkLst>
            <pc:docMk/>
            <pc:sldMk cId="539906764" sldId="264"/>
            <ac:spMk id="12" creationId="{BC4C4868-CB8F-4AF9-9CDB-8108F2C19B67}"/>
          </ac:spMkLst>
        </pc:spChg>
        <pc:spChg chg="add">
          <ac:chgData name="Carlos Alvarez H." userId="b51ed81b6170e6e1" providerId="LiveId" clId="{5B9B8A11-FA98-4B82-B6A8-F0ABE0DC42B1}" dt="2024-06-29T02:06:04.402" v="906" actId="26606"/>
          <ac:spMkLst>
            <pc:docMk/>
            <pc:sldMk cId="539906764" sldId="264"/>
            <ac:spMk id="14" creationId="{375E0459-6403-40CD-989D-56A4407CA12E}"/>
          </ac:spMkLst>
        </pc:spChg>
        <pc:spChg chg="add">
          <ac:chgData name="Carlos Alvarez H." userId="b51ed81b6170e6e1" providerId="LiveId" clId="{5B9B8A11-FA98-4B82-B6A8-F0ABE0DC42B1}" dt="2024-06-29T02:06:04.402" v="906" actId="26606"/>
          <ac:spMkLst>
            <pc:docMk/>
            <pc:sldMk cId="539906764" sldId="264"/>
            <ac:spMk id="16" creationId="{53E5B1A8-3AC9-4BD1-9BBC-78CA94F2D1BA}"/>
          </ac:spMkLst>
        </pc:spChg>
      </pc:sldChg>
      <pc:sldChg chg="addSp delSp modSp add del mod ord">
        <pc:chgData name="Carlos Alvarez H." userId="b51ed81b6170e6e1" providerId="LiveId" clId="{5B9B8A11-FA98-4B82-B6A8-F0ABE0DC42B1}" dt="2024-06-29T14:53:54.617" v="2243" actId="47"/>
        <pc:sldMkLst>
          <pc:docMk/>
          <pc:sldMk cId="3597279718" sldId="265"/>
        </pc:sldMkLst>
        <pc:spChg chg="mod">
          <ac:chgData name="Carlos Alvarez H." userId="b51ed81b6170e6e1" providerId="LiveId" clId="{5B9B8A11-FA98-4B82-B6A8-F0ABE0DC42B1}" dt="2024-06-29T14:50:23.574" v="2181" actId="26606"/>
          <ac:spMkLst>
            <pc:docMk/>
            <pc:sldMk cId="3597279718" sldId="265"/>
            <ac:spMk id="2" creationId="{7745F908-A165-56EA-7C35-65C802318678}"/>
          </ac:spMkLst>
        </pc:spChg>
        <pc:spChg chg="add del">
          <ac:chgData name="Carlos Alvarez H." userId="b51ed81b6170e6e1" providerId="LiveId" clId="{5B9B8A11-FA98-4B82-B6A8-F0ABE0DC42B1}" dt="2024-06-29T14:50:23.574" v="2181" actId="26606"/>
          <ac:spMkLst>
            <pc:docMk/>
            <pc:sldMk cId="3597279718" sldId="265"/>
            <ac:spMk id="9" creationId="{BACC6370-2D7E-4714-9D71-7542949D7D5D}"/>
          </ac:spMkLst>
        </pc:spChg>
        <pc:spChg chg="add del">
          <ac:chgData name="Carlos Alvarez H." userId="b51ed81b6170e6e1" providerId="LiveId" clId="{5B9B8A11-FA98-4B82-B6A8-F0ABE0DC42B1}" dt="2024-06-29T14:50:23.574" v="2181" actId="26606"/>
          <ac:spMkLst>
            <pc:docMk/>
            <pc:sldMk cId="3597279718" sldId="265"/>
            <ac:spMk id="11" creationId="{F68B3F68-107C-434F-AA38-110D5EA91B85}"/>
          </ac:spMkLst>
        </pc:spChg>
        <pc:spChg chg="add del">
          <ac:chgData name="Carlos Alvarez H." userId="b51ed81b6170e6e1" providerId="LiveId" clId="{5B9B8A11-FA98-4B82-B6A8-F0ABE0DC42B1}" dt="2024-06-29T14:50:23.574" v="2181" actId="26606"/>
          <ac:spMkLst>
            <pc:docMk/>
            <pc:sldMk cId="3597279718" sldId="265"/>
            <ac:spMk id="13" creationId="{AAD0DBB9-1A4B-4391-81D4-CB19F9AB918A}"/>
          </ac:spMkLst>
        </pc:spChg>
        <pc:spChg chg="add del">
          <ac:chgData name="Carlos Alvarez H." userId="b51ed81b6170e6e1" providerId="LiveId" clId="{5B9B8A11-FA98-4B82-B6A8-F0ABE0DC42B1}" dt="2024-06-29T14:50:23.574" v="2181" actId="26606"/>
          <ac:spMkLst>
            <pc:docMk/>
            <pc:sldMk cId="3597279718" sldId="265"/>
            <ac:spMk id="15" creationId="{063BBA22-50EA-4C4D-BE05-F1CE4E63AA56}"/>
          </ac:spMkLst>
        </pc:spChg>
        <pc:spChg chg="add del">
          <ac:chgData name="Carlos Alvarez H." userId="b51ed81b6170e6e1" providerId="LiveId" clId="{5B9B8A11-FA98-4B82-B6A8-F0ABE0DC42B1}" dt="2024-06-29T14:50:23.547" v="2180" actId="26606"/>
          <ac:spMkLst>
            <pc:docMk/>
            <pc:sldMk cId="3597279718" sldId="265"/>
            <ac:spMk id="20" creationId="{BACC6370-2D7E-4714-9D71-7542949D7D5D}"/>
          </ac:spMkLst>
        </pc:spChg>
        <pc:spChg chg="add del">
          <ac:chgData name="Carlos Alvarez H." userId="b51ed81b6170e6e1" providerId="LiveId" clId="{5B9B8A11-FA98-4B82-B6A8-F0ABE0DC42B1}" dt="2024-06-29T14:50:23.547" v="2180" actId="26606"/>
          <ac:spMkLst>
            <pc:docMk/>
            <pc:sldMk cId="3597279718" sldId="265"/>
            <ac:spMk id="22" creationId="{F68B3F68-107C-434F-AA38-110D5EA91B85}"/>
          </ac:spMkLst>
        </pc:spChg>
        <pc:spChg chg="add del">
          <ac:chgData name="Carlos Alvarez H." userId="b51ed81b6170e6e1" providerId="LiveId" clId="{5B9B8A11-FA98-4B82-B6A8-F0ABE0DC42B1}" dt="2024-06-29T14:50:23.547" v="2180" actId="26606"/>
          <ac:spMkLst>
            <pc:docMk/>
            <pc:sldMk cId="3597279718" sldId="265"/>
            <ac:spMk id="24" creationId="{AAD0DBB9-1A4B-4391-81D4-CB19F9AB918A}"/>
          </ac:spMkLst>
        </pc:spChg>
        <pc:spChg chg="add del">
          <ac:chgData name="Carlos Alvarez H." userId="b51ed81b6170e6e1" providerId="LiveId" clId="{5B9B8A11-FA98-4B82-B6A8-F0ABE0DC42B1}" dt="2024-06-29T14:50:23.547" v="2180" actId="26606"/>
          <ac:spMkLst>
            <pc:docMk/>
            <pc:sldMk cId="3597279718" sldId="265"/>
            <ac:spMk id="26" creationId="{063BBA22-50EA-4C4D-BE05-F1CE4E63AA56}"/>
          </ac:spMkLst>
        </pc:spChg>
        <pc:spChg chg="add del">
          <ac:chgData name="Carlos Alvarez H." userId="b51ed81b6170e6e1" providerId="LiveId" clId="{5B9B8A11-FA98-4B82-B6A8-F0ABE0DC42B1}" dt="2024-06-29T14:50:33.662" v="2182" actId="26606"/>
          <ac:spMkLst>
            <pc:docMk/>
            <pc:sldMk cId="3597279718" sldId="265"/>
            <ac:spMk id="28" creationId="{BACC6370-2D7E-4714-9D71-7542949D7D5D}"/>
          </ac:spMkLst>
        </pc:spChg>
        <pc:spChg chg="add del">
          <ac:chgData name="Carlos Alvarez H." userId="b51ed81b6170e6e1" providerId="LiveId" clId="{5B9B8A11-FA98-4B82-B6A8-F0ABE0DC42B1}" dt="2024-06-29T14:50:33.662" v="2182" actId="26606"/>
          <ac:spMkLst>
            <pc:docMk/>
            <pc:sldMk cId="3597279718" sldId="265"/>
            <ac:spMk id="29" creationId="{F68B3F68-107C-434F-AA38-110D5EA91B85}"/>
          </ac:spMkLst>
        </pc:spChg>
        <pc:spChg chg="add del">
          <ac:chgData name="Carlos Alvarez H." userId="b51ed81b6170e6e1" providerId="LiveId" clId="{5B9B8A11-FA98-4B82-B6A8-F0ABE0DC42B1}" dt="2024-06-29T14:50:33.662" v="2182" actId="26606"/>
          <ac:spMkLst>
            <pc:docMk/>
            <pc:sldMk cId="3597279718" sldId="265"/>
            <ac:spMk id="30" creationId="{AAD0DBB9-1A4B-4391-81D4-CB19F9AB918A}"/>
          </ac:spMkLst>
        </pc:spChg>
        <pc:spChg chg="add del">
          <ac:chgData name="Carlos Alvarez H." userId="b51ed81b6170e6e1" providerId="LiveId" clId="{5B9B8A11-FA98-4B82-B6A8-F0ABE0DC42B1}" dt="2024-06-29T14:50:33.662" v="2182" actId="26606"/>
          <ac:spMkLst>
            <pc:docMk/>
            <pc:sldMk cId="3597279718" sldId="265"/>
            <ac:spMk id="31" creationId="{063BBA22-50EA-4C4D-BE05-F1CE4E63AA56}"/>
          </ac:spMkLst>
        </pc:spChg>
        <pc:spChg chg="add del">
          <ac:chgData name="Carlos Alvarez H." userId="b51ed81b6170e6e1" providerId="LiveId" clId="{5B9B8A11-FA98-4B82-B6A8-F0ABE0DC42B1}" dt="2024-06-29T14:50:38.118" v="2183" actId="26606"/>
          <ac:spMkLst>
            <pc:docMk/>
            <pc:sldMk cId="3597279718" sldId="265"/>
            <ac:spMk id="36" creationId="{BACC6370-2D7E-4714-9D71-7542949D7D5D}"/>
          </ac:spMkLst>
        </pc:spChg>
        <pc:spChg chg="add del">
          <ac:chgData name="Carlos Alvarez H." userId="b51ed81b6170e6e1" providerId="LiveId" clId="{5B9B8A11-FA98-4B82-B6A8-F0ABE0DC42B1}" dt="2024-06-29T14:50:38.118" v="2183" actId="26606"/>
          <ac:spMkLst>
            <pc:docMk/>
            <pc:sldMk cId="3597279718" sldId="265"/>
            <ac:spMk id="38" creationId="{F68B3F68-107C-434F-AA38-110D5EA91B85}"/>
          </ac:spMkLst>
        </pc:spChg>
        <pc:spChg chg="add del">
          <ac:chgData name="Carlos Alvarez H." userId="b51ed81b6170e6e1" providerId="LiveId" clId="{5B9B8A11-FA98-4B82-B6A8-F0ABE0DC42B1}" dt="2024-06-29T14:50:38.118" v="2183" actId="26606"/>
          <ac:spMkLst>
            <pc:docMk/>
            <pc:sldMk cId="3597279718" sldId="265"/>
            <ac:spMk id="40" creationId="{AAD0DBB9-1A4B-4391-81D4-CB19F9AB918A}"/>
          </ac:spMkLst>
        </pc:spChg>
        <pc:spChg chg="add del">
          <ac:chgData name="Carlos Alvarez H." userId="b51ed81b6170e6e1" providerId="LiveId" clId="{5B9B8A11-FA98-4B82-B6A8-F0ABE0DC42B1}" dt="2024-06-29T14:50:38.118" v="2183" actId="26606"/>
          <ac:spMkLst>
            <pc:docMk/>
            <pc:sldMk cId="3597279718" sldId="265"/>
            <ac:spMk id="42" creationId="{063BBA22-50EA-4C4D-BE05-F1CE4E63AA56}"/>
          </ac:spMkLst>
        </pc:spChg>
        <pc:spChg chg="add">
          <ac:chgData name="Carlos Alvarez H." userId="b51ed81b6170e6e1" providerId="LiveId" clId="{5B9B8A11-FA98-4B82-B6A8-F0ABE0DC42B1}" dt="2024-06-29T14:50:38.118" v="2183" actId="26606"/>
          <ac:spMkLst>
            <pc:docMk/>
            <pc:sldMk cId="3597279718" sldId="265"/>
            <ac:spMk id="47" creationId="{BACC6370-2D7E-4714-9D71-7542949D7D5D}"/>
          </ac:spMkLst>
        </pc:spChg>
        <pc:spChg chg="add">
          <ac:chgData name="Carlos Alvarez H." userId="b51ed81b6170e6e1" providerId="LiveId" clId="{5B9B8A11-FA98-4B82-B6A8-F0ABE0DC42B1}" dt="2024-06-29T14:50:38.118" v="2183" actId="26606"/>
          <ac:spMkLst>
            <pc:docMk/>
            <pc:sldMk cId="3597279718" sldId="265"/>
            <ac:spMk id="49" creationId="{F68B3F68-107C-434F-AA38-110D5EA91B85}"/>
          </ac:spMkLst>
        </pc:spChg>
        <pc:spChg chg="add">
          <ac:chgData name="Carlos Alvarez H." userId="b51ed81b6170e6e1" providerId="LiveId" clId="{5B9B8A11-FA98-4B82-B6A8-F0ABE0DC42B1}" dt="2024-06-29T14:50:38.118" v="2183" actId="26606"/>
          <ac:spMkLst>
            <pc:docMk/>
            <pc:sldMk cId="3597279718" sldId="265"/>
            <ac:spMk id="51" creationId="{AAD0DBB9-1A4B-4391-81D4-CB19F9AB918A}"/>
          </ac:spMkLst>
        </pc:spChg>
        <pc:spChg chg="add">
          <ac:chgData name="Carlos Alvarez H." userId="b51ed81b6170e6e1" providerId="LiveId" clId="{5B9B8A11-FA98-4B82-B6A8-F0ABE0DC42B1}" dt="2024-06-29T14:50:38.118" v="2183" actId="26606"/>
          <ac:spMkLst>
            <pc:docMk/>
            <pc:sldMk cId="3597279718" sldId="265"/>
            <ac:spMk id="53" creationId="{063BBA22-50EA-4C4D-BE05-F1CE4E63AA56}"/>
          </ac:spMkLst>
        </pc:spChg>
        <pc:graphicFrameChg chg="mod modGraphic">
          <ac:chgData name="Carlos Alvarez H." userId="b51ed81b6170e6e1" providerId="LiveId" clId="{5B9B8A11-FA98-4B82-B6A8-F0ABE0DC42B1}" dt="2024-06-29T14:50:38.118" v="2183" actId="26606"/>
          <ac:graphicFrameMkLst>
            <pc:docMk/>
            <pc:sldMk cId="3597279718" sldId="265"/>
            <ac:graphicFrameMk id="5" creationId="{467BF007-B362-7DFC-9298-61C21C8F2029}"/>
          </ac:graphicFrameMkLst>
        </pc:graphicFrameChg>
      </pc:sldChg>
      <pc:sldChg chg="modSp add del mod">
        <pc:chgData name="Carlos Alvarez H." userId="b51ed81b6170e6e1" providerId="LiveId" clId="{5B9B8A11-FA98-4B82-B6A8-F0ABE0DC42B1}" dt="2024-06-29T14:54:12.026" v="2244" actId="47"/>
        <pc:sldMkLst>
          <pc:docMk/>
          <pc:sldMk cId="2460423228" sldId="266"/>
        </pc:sldMkLst>
        <pc:spChg chg="mod">
          <ac:chgData name="Carlos Alvarez H." userId="b51ed81b6170e6e1" providerId="LiveId" clId="{5B9B8A11-FA98-4B82-B6A8-F0ABE0DC42B1}" dt="2024-06-29T13:58:26.911" v="983" actId="20577"/>
          <ac:spMkLst>
            <pc:docMk/>
            <pc:sldMk cId="2460423228" sldId="266"/>
            <ac:spMk id="2" creationId="{7745F908-A165-56EA-7C35-65C802318678}"/>
          </ac:spMkLst>
        </pc:spChg>
      </pc:sldChg>
      <pc:sldChg chg="modSp add del mod">
        <pc:chgData name="Carlos Alvarez H." userId="b51ed81b6170e6e1" providerId="LiveId" clId="{5B9B8A11-FA98-4B82-B6A8-F0ABE0DC42B1}" dt="2024-06-29T14:54:12.026" v="2244" actId="47"/>
        <pc:sldMkLst>
          <pc:docMk/>
          <pc:sldMk cId="3561478056" sldId="267"/>
        </pc:sldMkLst>
        <pc:spChg chg="mod">
          <ac:chgData name="Carlos Alvarez H." userId="b51ed81b6170e6e1" providerId="LiveId" clId="{5B9B8A11-FA98-4B82-B6A8-F0ABE0DC42B1}" dt="2024-06-29T13:58:46.434" v="1001" actId="20577"/>
          <ac:spMkLst>
            <pc:docMk/>
            <pc:sldMk cId="3561478056" sldId="267"/>
            <ac:spMk id="2" creationId="{7745F908-A165-56EA-7C35-65C802318678}"/>
          </ac:spMkLst>
        </pc:spChg>
      </pc:sldChg>
      <pc:sldChg chg="addSp modSp new del mod setBg addAnim">
        <pc:chgData name="Carlos Alvarez H." userId="b51ed81b6170e6e1" providerId="LiveId" clId="{5B9B8A11-FA98-4B82-B6A8-F0ABE0DC42B1}" dt="2024-06-30T20:32:22.438" v="4620" actId="47"/>
        <pc:sldMkLst>
          <pc:docMk/>
          <pc:sldMk cId="1629749649" sldId="268"/>
        </pc:sldMkLst>
        <pc:spChg chg="mod">
          <ac:chgData name="Carlos Alvarez H." userId="b51ed81b6170e6e1" providerId="LiveId" clId="{5B9B8A11-FA98-4B82-B6A8-F0ABE0DC42B1}" dt="2024-06-29T14:26:16.678" v="1207" actId="26606"/>
          <ac:spMkLst>
            <pc:docMk/>
            <pc:sldMk cId="1629749649" sldId="268"/>
            <ac:spMk id="2" creationId="{A1DBC0C6-91CD-0214-D239-18D461853C2F}"/>
          </ac:spMkLst>
        </pc:spChg>
        <pc:spChg chg="mod">
          <ac:chgData name="Carlos Alvarez H." userId="b51ed81b6170e6e1" providerId="LiveId" clId="{5B9B8A11-FA98-4B82-B6A8-F0ABE0DC42B1}" dt="2024-06-30T20:31:46.377" v="4602" actId="14100"/>
          <ac:spMkLst>
            <pc:docMk/>
            <pc:sldMk cId="1629749649" sldId="268"/>
            <ac:spMk id="3" creationId="{BBA716B6-62BB-8CBC-F449-F6F429294157}"/>
          </ac:spMkLst>
        </pc:spChg>
        <pc:spChg chg="add">
          <ac:chgData name="Carlos Alvarez H." userId="b51ed81b6170e6e1" providerId="LiveId" clId="{5B9B8A11-FA98-4B82-B6A8-F0ABE0DC42B1}" dt="2024-06-29T14:26:16.678" v="1207" actId="26606"/>
          <ac:spMkLst>
            <pc:docMk/>
            <pc:sldMk cId="1629749649" sldId="268"/>
            <ac:spMk id="8" creationId="{1B15ED52-F352-441B-82BF-E0EA34836D08}"/>
          </ac:spMkLst>
        </pc:spChg>
        <pc:spChg chg="add">
          <ac:chgData name="Carlos Alvarez H." userId="b51ed81b6170e6e1" providerId="LiveId" clId="{5B9B8A11-FA98-4B82-B6A8-F0ABE0DC42B1}" dt="2024-06-29T14:26:16.678" v="1207" actId="26606"/>
          <ac:spMkLst>
            <pc:docMk/>
            <pc:sldMk cId="1629749649" sldId="268"/>
            <ac:spMk id="10" creationId="{3B2E3793-BFE6-45A2-9B7B-E18844431C99}"/>
          </ac:spMkLst>
        </pc:spChg>
        <pc:spChg chg="add">
          <ac:chgData name="Carlos Alvarez H." userId="b51ed81b6170e6e1" providerId="LiveId" clId="{5B9B8A11-FA98-4B82-B6A8-F0ABE0DC42B1}" dt="2024-06-29T14:26:16.678" v="1207" actId="26606"/>
          <ac:spMkLst>
            <pc:docMk/>
            <pc:sldMk cId="1629749649" sldId="268"/>
            <ac:spMk id="12" creationId="{BC4C4868-CB8F-4AF9-9CDB-8108F2C19B67}"/>
          </ac:spMkLst>
        </pc:spChg>
        <pc:spChg chg="add">
          <ac:chgData name="Carlos Alvarez H." userId="b51ed81b6170e6e1" providerId="LiveId" clId="{5B9B8A11-FA98-4B82-B6A8-F0ABE0DC42B1}" dt="2024-06-29T14:26:16.678" v="1207" actId="26606"/>
          <ac:spMkLst>
            <pc:docMk/>
            <pc:sldMk cId="1629749649" sldId="268"/>
            <ac:spMk id="14" creationId="{375E0459-6403-40CD-989D-56A4407CA12E}"/>
          </ac:spMkLst>
        </pc:spChg>
        <pc:spChg chg="add">
          <ac:chgData name="Carlos Alvarez H." userId="b51ed81b6170e6e1" providerId="LiveId" clId="{5B9B8A11-FA98-4B82-B6A8-F0ABE0DC42B1}" dt="2024-06-29T14:26:16.678" v="1207" actId="26606"/>
          <ac:spMkLst>
            <pc:docMk/>
            <pc:sldMk cId="1629749649" sldId="268"/>
            <ac:spMk id="16" creationId="{53E5B1A8-3AC9-4BD1-9BBC-78CA94F2D1BA}"/>
          </ac:spMkLst>
        </pc:spChg>
      </pc:sldChg>
      <pc:sldChg chg="addSp delSp modSp new mod setBg">
        <pc:chgData name="Carlos Alvarez H." userId="b51ed81b6170e6e1" providerId="LiveId" clId="{5B9B8A11-FA98-4B82-B6A8-F0ABE0DC42B1}" dt="2024-06-30T20:32:10.232" v="4619" actId="1036"/>
        <pc:sldMkLst>
          <pc:docMk/>
          <pc:sldMk cId="2969135290" sldId="269"/>
        </pc:sldMkLst>
        <pc:spChg chg="mod">
          <ac:chgData name="Carlos Alvarez H." userId="b51ed81b6170e6e1" providerId="LiveId" clId="{5B9B8A11-FA98-4B82-B6A8-F0ABE0DC42B1}" dt="2024-06-29T14:49:30.319" v="2144" actId="20577"/>
          <ac:spMkLst>
            <pc:docMk/>
            <pc:sldMk cId="2969135290" sldId="269"/>
            <ac:spMk id="2" creationId="{7C859ED2-D728-1A1C-F5F7-ED61849DCA94}"/>
          </ac:spMkLst>
        </pc:spChg>
        <pc:spChg chg="del mod">
          <ac:chgData name="Carlos Alvarez H." userId="b51ed81b6170e6e1" providerId="LiveId" clId="{5B9B8A11-FA98-4B82-B6A8-F0ABE0DC42B1}" dt="2024-06-29T14:30:00.481" v="1477" actId="26606"/>
          <ac:spMkLst>
            <pc:docMk/>
            <pc:sldMk cId="2969135290" sldId="269"/>
            <ac:spMk id="3" creationId="{491782CE-142E-EA55-2525-7120771006D0}"/>
          </ac:spMkLst>
        </pc:spChg>
        <pc:spChg chg="add mod">
          <ac:chgData name="Carlos Alvarez H." userId="b51ed81b6170e6e1" providerId="LiveId" clId="{5B9B8A11-FA98-4B82-B6A8-F0ABE0DC42B1}" dt="2024-06-30T20:32:03.836" v="4607" actId="20577"/>
          <ac:spMkLst>
            <pc:docMk/>
            <pc:sldMk cId="2969135290" sldId="269"/>
            <ac:spMk id="3" creationId="{9C800B68-FEDB-5372-2B4E-1A3D12B034CB}"/>
          </ac:spMkLst>
        </pc:spChg>
        <pc:spChg chg="add mod">
          <ac:chgData name="Carlos Alvarez H." userId="b51ed81b6170e6e1" providerId="LiveId" clId="{5B9B8A11-FA98-4B82-B6A8-F0ABE0DC42B1}" dt="2024-06-30T20:32:10.232" v="4619" actId="1036"/>
          <ac:spMkLst>
            <pc:docMk/>
            <pc:sldMk cId="2969135290" sldId="269"/>
            <ac:spMk id="6" creationId="{8B81F6E1-7FBD-10D0-84E8-7A6F1F36C660}"/>
          </ac:spMkLst>
        </pc:spChg>
        <pc:spChg chg="add mod">
          <ac:chgData name="Carlos Alvarez H." userId="b51ed81b6170e6e1" providerId="LiveId" clId="{5B9B8A11-FA98-4B82-B6A8-F0ABE0DC42B1}" dt="2024-06-30T20:32:10.232" v="4619" actId="1036"/>
          <ac:spMkLst>
            <pc:docMk/>
            <pc:sldMk cId="2969135290" sldId="269"/>
            <ac:spMk id="7" creationId="{CF9EFF4D-CD99-3C25-BF5E-10AD2BF84529}"/>
          </ac:spMkLst>
        </pc:spChg>
        <pc:spChg chg="add mod">
          <ac:chgData name="Carlos Alvarez H." userId="b51ed81b6170e6e1" providerId="LiveId" clId="{5B9B8A11-FA98-4B82-B6A8-F0ABE0DC42B1}" dt="2024-06-30T20:32:10.232" v="4619" actId="1036"/>
          <ac:spMkLst>
            <pc:docMk/>
            <pc:sldMk cId="2969135290" sldId="269"/>
            <ac:spMk id="8" creationId="{11884767-40B4-18F5-6245-A23A845B605C}"/>
          </ac:spMkLst>
        </pc:spChg>
        <pc:spChg chg="add">
          <ac:chgData name="Carlos Alvarez H." userId="b51ed81b6170e6e1" providerId="LiveId" clId="{5B9B8A11-FA98-4B82-B6A8-F0ABE0DC42B1}" dt="2024-06-29T14:30:00.481" v="1477" actId="26606"/>
          <ac:spMkLst>
            <pc:docMk/>
            <pc:sldMk cId="2969135290" sldId="269"/>
            <ac:spMk id="9" creationId="{BACC6370-2D7E-4714-9D71-7542949D7D5D}"/>
          </ac:spMkLst>
        </pc:spChg>
        <pc:spChg chg="add mod">
          <ac:chgData name="Carlos Alvarez H." userId="b51ed81b6170e6e1" providerId="LiveId" clId="{5B9B8A11-FA98-4B82-B6A8-F0ABE0DC42B1}" dt="2024-06-30T20:32:10.232" v="4619" actId="1036"/>
          <ac:spMkLst>
            <pc:docMk/>
            <pc:sldMk cId="2969135290" sldId="269"/>
            <ac:spMk id="10" creationId="{882EA3B5-1CC9-2A3C-AC5B-7AF005C8194D}"/>
          </ac:spMkLst>
        </pc:spChg>
        <pc:spChg chg="add">
          <ac:chgData name="Carlos Alvarez H." userId="b51ed81b6170e6e1" providerId="LiveId" clId="{5B9B8A11-FA98-4B82-B6A8-F0ABE0DC42B1}" dt="2024-06-29T14:30:00.481" v="1477" actId="26606"/>
          <ac:spMkLst>
            <pc:docMk/>
            <pc:sldMk cId="2969135290" sldId="269"/>
            <ac:spMk id="11" creationId="{F68B3F68-107C-434F-AA38-110D5EA91B85}"/>
          </ac:spMkLst>
        </pc:spChg>
        <pc:spChg chg="add mod">
          <ac:chgData name="Carlos Alvarez H." userId="b51ed81b6170e6e1" providerId="LiveId" clId="{5B9B8A11-FA98-4B82-B6A8-F0ABE0DC42B1}" dt="2024-06-30T20:32:10.232" v="4619" actId="1036"/>
          <ac:spMkLst>
            <pc:docMk/>
            <pc:sldMk cId="2969135290" sldId="269"/>
            <ac:spMk id="12" creationId="{520DAA9C-6168-FEDA-B86A-1C356A5C149C}"/>
          </ac:spMkLst>
        </pc:spChg>
        <pc:spChg chg="add">
          <ac:chgData name="Carlos Alvarez H." userId="b51ed81b6170e6e1" providerId="LiveId" clId="{5B9B8A11-FA98-4B82-B6A8-F0ABE0DC42B1}" dt="2024-06-29T14:30:00.481" v="1477" actId="26606"/>
          <ac:spMkLst>
            <pc:docMk/>
            <pc:sldMk cId="2969135290" sldId="269"/>
            <ac:spMk id="13" creationId="{AAD0DBB9-1A4B-4391-81D4-CB19F9AB918A}"/>
          </ac:spMkLst>
        </pc:spChg>
        <pc:spChg chg="add mod">
          <ac:chgData name="Carlos Alvarez H." userId="b51ed81b6170e6e1" providerId="LiveId" clId="{5B9B8A11-FA98-4B82-B6A8-F0ABE0DC42B1}" dt="2024-06-30T20:32:10.232" v="4619" actId="1036"/>
          <ac:spMkLst>
            <pc:docMk/>
            <pc:sldMk cId="2969135290" sldId="269"/>
            <ac:spMk id="14" creationId="{AF85C5BE-8F87-32E7-109A-AC75007E0C0F}"/>
          </ac:spMkLst>
        </pc:spChg>
        <pc:spChg chg="add">
          <ac:chgData name="Carlos Alvarez H." userId="b51ed81b6170e6e1" providerId="LiveId" clId="{5B9B8A11-FA98-4B82-B6A8-F0ABE0DC42B1}" dt="2024-06-29T14:30:00.481" v="1477" actId="26606"/>
          <ac:spMkLst>
            <pc:docMk/>
            <pc:sldMk cId="2969135290" sldId="269"/>
            <ac:spMk id="15" creationId="{063BBA22-50EA-4C4D-BE05-F1CE4E63AA56}"/>
          </ac:spMkLst>
        </pc:spChg>
        <pc:graphicFrameChg chg="add del mod">
          <ac:chgData name="Carlos Alvarez H." userId="b51ed81b6170e6e1" providerId="LiveId" clId="{5B9B8A11-FA98-4B82-B6A8-F0ABE0DC42B1}" dt="2024-06-29T14:31:41.253" v="1490" actId="478"/>
          <ac:graphicFrameMkLst>
            <pc:docMk/>
            <pc:sldMk cId="2969135290" sldId="269"/>
            <ac:graphicFrameMk id="5" creationId="{898473E2-6A12-D4F4-0156-4FBA248B0E7B}"/>
          </ac:graphicFrameMkLst>
        </pc:graphicFrameChg>
      </pc:sldChg>
      <pc:sldChg chg="add del">
        <pc:chgData name="Carlos Alvarez H." userId="b51ed81b6170e6e1" providerId="LiveId" clId="{5B9B8A11-FA98-4B82-B6A8-F0ABE0DC42B1}" dt="2024-06-29T14:54:12.026" v="2244" actId="47"/>
        <pc:sldMkLst>
          <pc:docMk/>
          <pc:sldMk cId="2855543063" sldId="270"/>
        </pc:sldMkLst>
      </pc:sldChg>
      <pc:sldChg chg="modSp add mod">
        <pc:chgData name="Carlos Alvarez H." userId="b51ed81b6170e6e1" providerId="LiveId" clId="{5B9B8A11-FA98-4B82-B6A8-F0ABE0DC42B1}" dt="2024-06-30T14:23:08.365" v="3487" actId="14100"/>
        <pc:sldMkLst>
          <pc:docMk/>
          <pc:sldMk cId="1172749162" sldId="271"/>
        </pc:sldMkLst>
        <pc:spChg chg="mod">
          <ac:chgData name="Carlos Alvarez H." userId="b51ed81b6170e6e1" providerId="LiveId" clId="{5B9B8A11-FA98-4B82-B6A8-F0ABE0DC42B1}" dt="2024-06-29T14:53:08.009" v="2185"/>
          <ac:spMkLst>
            <pc:docMk/>
            <pc:sldMk cId="1172749162" sldId="271"/>
            <ac:spMk id="2" creationId="{7C859ED2-D728-1A1C-F5F7-ED61849DCA94}"/>
          </ac:spMkLst>
        </pc:spChg>
        <pc:spChg chg="mod">
          <ac:chgData name="Carlos Alvarez H." userId="b51ed81b6170e6e1" providerId="LiveId" clId="{5B9B8A11-FA98-4B82-B6A8-F0ABE0DC42B1}" dt="2024-06-30T14:22:47.711" v="3485" actId="27636"/>
          <ac:spMkLst>
            <pc:docMk/>
            <pc:sldMk cId="1172749162" sldId="271"/>
            <ac:spMk id="6" creationId="{8B81F6E1-7FBD-10D0-84E8-7A6F1F36C660}"/>
          </ac:spMkLst>
        </pc:spChg>
        <pc:spChg chg="mod">
          <ac:chgData name="Carlos Alvarez H." userId="b51ed81b6170e6e1" providerId="LiveId" clId="{5B9B8A11-FA98-4B82-B6A8-F0ABE0DC42B1}" dt="2024-06-29T20:11:41.854" v="3419" actId="1036"/>
          <ac:spMkLst>
            <pc:docMk/>
            <pc:sldMk cId="1172749162" sldId="271"/>
            <ac:spMk id="7" creationId="{CF9EFF4D-CD99-3C25-BF5E-10AD2BF84529}"/>
          </ac:spMkLst>
        </pc:spChg>
        <pc:spChg chg="mod">
          <ac:chgData name="Carlos Alvarez H." userId="b51ed81b6170e6e1" providerId="LiveId" clId="{5B9B8A11-FA98-4B82-B6A8-F0ABE0DC42B1}" dt="2024-06-30T14:22:59.531" v="3486" actId="14100"/>
          <ac:spMkLst>
            <pc:docMk/>
            <pc:sldMk cId="1172749162" sldId="271"/>
            <ac:spMk id="8" creationId="{11884767-40B4-18F5-6245-A23A845B605C}"/>
          </ac:spMkLst>
        </pc:spChg>
        <pc:spChg chg="mod">
          <ac:chgData name="Carlos Alvarez H." userId="b51ed81b6170e6e1" providerId="LiveId" clId="{5B9B8A11-FA98-4B82-B6A8-F0ABE0DC42B1}" dt="2024-06-29T20:11:41.854" v="3419" actId="1036"/>
          <ac:spMkLst>
            <pc:docMk/>
            <pc:sldMk cId="1172749162" sldId="271"/>
            <ac:spMk id="10" creationId="{882EA3B5-1CC9-2A3C-AC5B-7AF005C8194D}"/>
          </ac:spMkLst>
        </pc:spChg>
        <pc:spChg chg="mod">
          <ac:chgData name="Carlos Alvarez H." userId="b51ed81b6170e6e1" providerId="LiveId" clId="{5B9B8A11-FA98-4B82-B6A8-F0ABE0DC42B1}" dt="2024-06-30T14:23:08.365" v="3487" actId="14100"/>
          <ac:spMkLst>
            <pc:docMk/>
            <pc:sldMk cId="1172749162" sldId="271"/>
            <ac:spMk id="12" creationId="{520DAA9C-6168-FEDA-B86A-1C356A5C149C}"/>
          </ac:spMkLst>
        </pc:spChg>
        <pc:spChg chg="mod">
          <ac:chgData name="Carlos Alvarez H." userId="b51ed81b6170e6e1" providerId="LiveId" clId="{5B9B8A11-FA98-4B82-B6A8-F0ABE0DC42B1}" dt="2024-06-29T20:11:41.854" v="3419" actId="1036"/>
          <ac:spMkLst>
            <pc:docMk/>
            <pc:sldMk cId="1172749162" sldId="271"/>
            <ac:spMk id="14" creationId="{AF85C5BE-8F87-32E7-109A-AC75007E0C0F}"/>
          </ac:spMkLst>
        </pc:spChg>
      </pc:sldChg>
      <pc:sldChg chg="addSp delSp modSp new del mod ord setBg">
        <pc:chgData name="Carlos Alvarez H." userId="b51ed81b6170e6e1" providerId="LiveId" clId="{5B9B8A11-FA98-4B82-B6A8-F0ABE0DC42B1}" dt="2024-06-30T21:07:26.328" v="4640" actId="47"/>
        <pc:sldMkLst>
          <pc:docMk/>
          <pc:sldMk cId="417412590" sldId="272"/>
        </pc:sldMkLst>
        <pc:spChg chg="mod">
          <ac:chgData name="Carlos Alvarez H." userId="b51ed81b6170e6e1" providerId="LiveId" clId="{5B9B8A11-FA98-4B82-B6A8-F0ABE0DC42B1}" dt="2024-06-29T15:02:07.443" v="2299" actId="790"/>
          <ac:spMkLst>
            <pc:docMk/>
            <pc:sldMk cId="417412590" sldId="272"/>
            <ac:spMk id="2" creationId="{5D7C4475-7678-AE1C-0BBC-7B0450C914FB}"/>
          </ac:spMkLst>
        </pc:spChg>
        <pc:spChg chg="del">
          <ac:chgData name="Carlos Alvarez H." userId="b51ed81b6170e6e1" providerId="LiveId" clId="{5B9B8A11-FA98-4B82-B6A8-F0ABE0DC42B1}" dt="2024-06-29T15:00:37.673" v="2266" actId="478"/>
          <ac:spMkLst>
            <pc:docMk/>
            <pc:sldMk cId="417412590" sldId="272"/>
            <ac:spMk id="3" creationId="{DE44569A-DAF4-CDB8-34E9-9934EF4659A7}"/>
          </ac:spMkLst>
        </pc:spChg>
        <pc:spChg chg="add">
          <ac:chgData name="Carlos Alvarez H." userId="b51ed81b6170e6e1" providerId="LiveId" clId="{5B9B8A11-FA98-4B82-B6A8-F0ABE0DC42B1}" dt="2024-06-29T15:00:59.096" v="2270" actId="26606"/>
          <ac:spMkLst>
            <pc:docMk/>
            <pc:sldMk cId="417412590" sldId="272"/>
            <ac:spMk id="10" creationId="{A8384FB5-9ADC-4DDC-881B-597D56F5B15D}"/>
          </ac:spMkLst>
        </pc:spChg>
        <pc:spChg chg="add">
          <ac:chgData name="Carlos Alvarez H." userId="b51ed81b6170e6e1" providerId="LiveId" clId="{5B9B8A11-FA98-4B82-B6A8-F0ABE0DC42B1}" dt="2024-06-29T15:00:59.096" v="2270" actId="26606"/>
          <ac:spMkLst>
            <pc:docMk/>
            <pc:sldMk cId="417412590" sldId="272"/>
            <ac:spMk id="12" creationId="{1199E1B1-A8C0-4FE8-A5A8-1CB41D69F857}"/>
          </ac:spMkLst>
        </pc:spChg>
        <pc:spChg chg="add">
          <ac:chgData name="Carlos Alvarez H." userId="b51ed81b6170e6e1" providerId="LiveId" clId="{5B9B8A11-FA98-4B82-B6A8-F0ABE0DC42B1}" dt="2024-06-29T15:00:59.096" v="2270" actId="26606"/>
          <ac:spMkLst>
            <pc:docMk/>
            <pc:sldMk cId="417412590" sldId="272"/>
            <ac:spMk id="14" creationId="{84A8DE83-DE75-4B41-9DB4-A7EC0B0DEC0B}"/>
          </ac:spMkLst>
        </pc:spChg>
        <pc:spChg chg="add">
          <ac:chgData name="Carlos Alvarez H." userId="b51ed81b6170e6e1" providerId="LiveId" clId="{5B9B8A11-FA98-4B82-B6A8-F0ABE0DC42B1}" dt="2024-06-29T15:00:59.096" v="2270" actId="26606"/>
          <ac:spMkLst>
            <pc:docMk/>
            <pc:sldMk cId="417412590" sldId="272"/>
            <ac:spMk id="16" creationId="{A7009A0A-BEF5-4EAC-AF15-E4F9F002E239}"/>
          </ac:spMkLst>
        </pc:spChg>
        <pc:picChg chg="add mod">
          <ac:chgData name="Carlos Alvarez H." userId="b51ed81b6170e6e1" providerId="LiveId" clId="{5B9B8A11-FA98-4B82-B6A8-F0ABE0DC42B1}" dt="2024-06-29T15:01:07.968" v="2272" actId="14100"/>
          <ac:picMkLst>
            <pc:docMk/>
            <pc:sldMk cId="417412590" sldId="272"/>
            <ac:picMk id="5" creationId="{D30B335A-31C7-F4DA-8879-A87FE3A2C60B}"/>
          </ac:picMkLst>
        </pc:picChg>
      </pc:sldChg>
      <pc:sldChg chg="new del">
        <pc:chgData name="Carlos Alvarez H." userId="b51ed81b6170e6e1" providerId="LiveId" clId="{5B9B8A11-FA98-4B82-B6A8-F0ABE0DC42B1}" dt="2024-06-30T19:36:50.535" v="3982" actId="47"/>
        <pc:sldMkLst>
          <pc:docMk/>
          <pc:sldMk cId="1321544738" sldId="273"/>
        </pc:sldMkLst>
      </pc:sldChg>
      <pc:sldChg chg="modSp add del mod">
        <pc:chgData name="Carlos Alvarez H." userId="b51ed81b6170e6e1" providerId="LiveId" clId="{5B9B8A11-FA98-4B82-B6A8-F0ABE0DC42B1}" dt="2024-06-30T14:43:59.393" v="3761" actId="47"/>
        <pc:sldMkLst>
          <pc:docMk/>
          <pc:sldMk cId="1773693358" sldId="273"/>
        </pc:sldMkLst>
        <pc:spChg chg="mod">
          <ac:chgData name="Carlos Alvarez H." userId="b51ed81b6170e6e1" providerId="LiveId" clId="{5B9B8A11-FA98-4B82-B6A8-F0ABE0DC42B1}" dt="2024-06-29T19:43:28.479" v="3082" actId="6549"/>
          <ac:spMkLst>
            <pc:docMk/>
            <pc:sldMk cId="1773693358" sldId="273"/>
            <ac:spMk id="2" creationId="{8297AF91-F573-DEE7-5315-425D3B37F603}"/>
          </ac:spMkLst>
        </pc:spChg>
        <pc:spChg chg="mod">
          <ac:chgData name="Carlos Alvarez H." userId="b51ed81b6170e6e1" providerId="LiveId" clId="{5B9B8A11-FA98-4B82-B6A8-F0ABE0DC42B1}" dt="2024-06-29T19:44:16.948" v="3187" actId="6549"/>
          <ac:spMkLst>
            <pc:docMk/>
            <pc:sldMk cId="1773693358" sldId="273"/>
            <ac:spMk id="3" creationId="{760AF2E2-A974-529D-544E-5527B4CD7C5C}"/>
          </ac:spMkLst>
        </pc:spChg>
      </pc:sldChg>
      <pc:sldChg chg="addSp delSp modSp add mod ord modAnim">
        <pc:chgData name="Carlos Alvarez H." userId="b51ed81b6170e6e1" providerId="LiveId" clId="{5B9B8A11-FA98-4B82-B6A8-F0ABE0DC42B1}" dt="2024-06-30T19:41:36.076" v="4060"/>
        <pc:sldMkLst>
          <pc:docMk/>
          <pc:sldMk cId="1692076360" sldId="274"/>
        </pc:sldMkLst>
        <pc:spChg chg="mod">
          <ac:chgData name="Carlos Alvarez H." userId="b51ed81b6170e6e1" providerId="LiveId" clId="{5B9B8A11-FA98-4B82-B6A8-F0ABE0DC42B1}" dt="2024-06-30T19:22:18.940" v="3852" actId="20577"/>
          <ac:spMkLst>
            <pc:docMk/>
            <pc:sldMk cId="1692076360" sldId="274"/>
            <ac:spMk id="2" creationId="{5D7C4475-7678-AE1C-0BBC-7B0450C914FB}"/>
          </ac:spMkLst>
        </pc:spChg>
        <pc:spChg chg="add mod">
          <ac:chgData name="Carlos Alvarez H." userId="b51ed81b6170e6e1" providerId="LiveId" clId="{5B9B8A11-FA98-4B82-B6A8-F0ABE0DC42B1}" dt="2024-06-30T19:23:18.050" v="3861" actId="14100"/>
          <ac:spMkLst>
            <pc:docMk/>
            <pc:sldMk cId="1692076360" sldId="274"/>
            <ac:spMk id="6" creationId="{317C4EB6-1938-20BE-4E4E-A22080DF4B1B}"/>
          </ac:spMkLst>
        </pc:spChg>
        <pc:spChg chg="add mod">
          <ac:chgData name="Carlos Alvarez H." userId="b51ed81b6170e6e1" providerId="LiveId" clId="{5B9B8A11-FA98-4B82-B6A8-F0ABE0DC42B1}" dt="2024-06-30T19:23:35.058" v="3864" actId="14100"/>
          <ac:spMkLst>
            <pc:docMk/>
            <pc:sldMk cId="1692076360" sldId="274"/>
            <ac:spMk id="7" creationId="{71EED4C7-F160-EA6B-B831-7FA00A21E10C}"/>
          </ac:spMkLst>
        </pc:spChg>
        <pc:spChg chg="add mod">
          <ac:chgData name="Carlos Alvarez H." userId="b51ed81b6170e6e1" providerId="LiveId" clId="{5B9B8A11-FA98-4B82-B6A8-F0ABE0DC42B1}" dt="2024-06-30T19:23:49.933" v="3868" actId="14100"/>
          <ac:spMkLst>
            <pc:docMk/>
            <pc:sldMk cId="1692076360" sldId="274"/>
            <ac:spMk id="8" creationId="{D07F7BB2-82FA-CBA5-43EA-EFE8BE8A0714}"/>
          </ac:spMkLst>
        </pc:spChg>
        <pc:spChg chg="add mod">
          <ac:chgData name="Carlos Alvarez H." userId="b51ed81b6170e6e1" providerId="LiveId" clId="{5B9B8A11-FA98-4B82-B6A8-F0ABE0DC42B1}" dt="2024-06-30T19:30:52.315" v="3937" actId="207"/>
          <ac:spMkLst>
            <pc:docMk/>
            <pc:sldMk cId="1692076360" sldId="274"/>
            <ac:spMk id="9" creationId="{B8472B60-1CC1-9538-06D0-794080625B1A}"/>
          </ac:spMkLst>
        </pc:spChg>
        <pc:spChg chg="add mod">
          <ac:chgData name="Carlos Alvarez H." userId="b51ed81b6170e6e1" providerId="LiveId" clId="{5B9B8A11-FA98-4B82-B6A8-F0ABE0DC42B1}" dt="2024-06-30T19:26:13.921" v="3893"/>
          <ac:spMkLst>
            <pc:docMk/>
            <pc:sldMk cId="1692076360" sldId="274"/>
            <ac:spMk id="25" creationId="{F14E69A1-E5D3-1F09-511F-E7FE5E6E4420}"/>
          </ac:spMkLst>
        </pc:spChg>
        <pc:spChg chg="add mod">
          <ac:chgData name="Carlos Alvarez H." userId="b51ed81b6170e6e1" providerId="LiveId" clId="{5B9B8A11-FA98-4B82-B6A8-F0ABE0DC42B1}" dt="2024-06-30T19:28:59.307" v="3932" actId="208"/>
          <ac:spMkLst>
            <pc:docMk/>
            <pc:sldMk cId="1692076360" sldId="274"/>
            <ac:spMk id="26" creationId="{4B4DB8B6-BCED-0628-CE37-5555D9A48A4C}"/>
          </ac:spMkLst>
        </pc:spChg>
        <pc:spChg chg="add mod">
          <ac:chgData name="Carlos Alvarez H." userId="b51ed81b6170e6e1" providerId="LiveId" clId="{5B9B8A11-FA98-4B82-B6A8-F0ABE0DC42B1}" dt="2024-06-30T19:28:59.307" v="3932" actId="208"/>
          <ac:spMkLst>
            <pc:docMk/>
            <pc:sldMk cId="1692076360" sldId="274"/>
            <ac:spMk id="27" creationId="{D8531FCB-8990-967D-0DE6-55C5D7971DA6}"/>
          </ac:spMkLst>
        </pc:spChg>
        <pc:spChg chg="add mod">
          <ac:chgData name="Carlos Alvarez H." userId="b51ed81b6170e6e1" providerId="LiveId" clId="{5B9B8A11-FA98-4B82-B6A8-F0ABE0DC42B1}" dt="2024-06-30T19:30:44.112" v="3936" actId="207"/>
          <ac:spMkLst>
            <pc:docMk/>
            <pc:sldMk cId="1692076360" sldId="274"/>
            <ac:spMk id="28" creationId="{D3A6E65D-C396-206F-4F66-8E9FA7B2AD88}"/>
          </ac:spMkLst>
        </pc:spChg>
        <pc:spChg chg="add mod">
          <ac:chgData name="Carlos Alvarez H." userId="b51ed81b6170e6e1" providerId="LiveId" clId="{5B9B8A11-FA98-4B82-B6A8-F0ABE0DC42B1}" dt="2024-06-30T19:28:59.307" v="3932" actId="208"/>
          <ac:spMkLst>
            <pc:docMk/>
            <pc:sldMk cId="1692076360" sldId="274"/>
            <ac:spMk id="33" creationId="{13CE7B43-0E3C-0C77-061D-80F226C8ECC4}"/>
          </ac:spMkLst>
        </pc:spChg>
        <pc:spChg chg="add mod">
          <ac:chgData name="Carlos Alvarez H." userId="b51ed81b6170e6e1" providerId="LiveId" clId="{5B9B8A11-FA98-4B82-B6A8-F0ABE0DC42B1}" dt="2024-06-30T19:34:38.883" v="3974" actId="14100"/>
          <ac:spMkLst>
            <pc:docMk/>
            <pc:sldMk cId="1692076360" sldId="274"/>
            <ac:spMk id="39" creationId="{26715F48-85F7-FF5C-07DB-B174C0F0F2D6}"/>
          </ac:spMkLst>
        </pc:spChg>
        <pc:spChg chg="add mod">
          <ac:chgData name="Carlos Alvarez H." userId="b51ed81b6170e6e1" providerId="LiveId" clId="{5B9B8A11-FA98-4B82-B6A8-F0ABE0DC42B1}" dt="2024-06-30T19:31:44.828" v="3953" actId="1035"/>
          <ac:spMkLst>
            <pc:docMk/>
            <pc:sldMk cId="1692076360" sldId="274"/>
            <ac:spMk id="40" creationId="{2B92663F-BA14-00FB-A51D-F4C7D0401AAC}"/>
          </ac:spMkLst>
        </pc:spChg>
        <pc:spChg chg="add mod">
          <ac:chgData name="Carlos Alvarez H." userId="b51ed81b6170e6e1" providerId="LiveId" clId="{5B9B8A11-FA98-4B82-B6A8-F0ABE0DC42B1}" dt="2024-06-30T19:33:50.900" v="3972" actId="207"/>
          <ac:spMkLst>
            <pc:docMk/>
            <pc:sldMk cId="1692076360" sldId="274"/>
            <ac:spMk id="41" creationId="{C81CF00F-B2BC-00BE-5093-AFFCA9C9FBC9}"/>
          </ac:spMkLst>
        </pc:spChg>
        <pc:spChg chg="add mod">
          <ac:chgData name="Carlos Alvarez H." userId="b51ed81b6170e6e1" providerId="LiveId" clId="{5B9B8A11-FA98-4B82-B6A8-F0ABE0DC42B1}" dt="2024-06-30T19:41:25.403" v="4059" actId="1076"/>
          <ac:spMkLst>
            <pc:docMk/>
            <pc:sldMk cId="1692076360" sldId="274"/>
            <ac:spMk id="49" creationId="{F9194550-26A7-3698-218C-D008F82F1C93}"/>
          </ac:spMkLst>
        </pc:spChg>
        <pc:grpChg chg="add">
          <ac:chgData name="Carlos Alvarez H." userId="b51ed81b6170e6e1" providerId="LiveId" clId="{5B9B8A11-FA98-4B82-B6A8-F0ABE0DC42B1}" dt="2024-06-30T19:29:52.207" v="3934" actId="164"/>
          <ac:grpSpMkLst>
            <pc:docMk/>
            <pc:sldMk cId="1692076360" sldId="274"/>
            <ac:grpSpMk id="37" creationId="{93A5C4EC-B3C9-3E42-E2DE-24D20CD01498}"/>
          </ac:grpSpMkLst>
        </pc:grpChg>
        <pc:grpChg chg="add">
          <ac:chgData name="Carlos Alvarez H." userId="b51ed81b6170e6e1" providerId="LiveId" clId="{5B9B8A11-FA98-4B82-B6A8-F0ABE0DC42B1}" dt="2024-06-30T19:30:31.335" v="3935" actId="164"/>
          <ac:grpSpMkLst>
            <pc:docMk/>
            <pc:sldMk cId="1692076360" sldId="274"/>
            <ac:grpSpMk id="38" creationId="{6BBAC9AB-283A-C7F7-27EC-4422827C38A1}"/>
          </ac:grpSpMkLst>
        </pc:grpChg>
        <pc:grpChg chg="add">
          <ac:chgData name="Carlos Alvarez H." userId="b51ed81b6170e6e1" providerId="LiveId" clId="{5B9B8A11-FA98-4B82-B6A8-F0ABE0DC42B1}" dt="2024-06-30T19:33:46.239" v="3971" actId="164"/>
          <ac:grpSpMkLst>
            <pc:docMk/>
            <pc:sldMk cId="1692076360" sldId="274"/>
            <ac:grpSpMk id="47" creationId="{666AEF46-AE27-8952-C757-C49904D1E9FD}"/>
          </ac:grpSpMkLst>
        </pc:grpChg>
        <pc:picChg chg="add mod">
          <ac:chgData name="Carlos Alvarez H." userId="b51ed81b6170e6e1" providerId="LiveId" clId="{5B9B8A11-FA98-4B82-B6A8-F0ABE0DC42B1}" dt="2024-06-30T19:26:17.200" v="3895" actId="1076"/>
          <ac:picMkLst>
            <pc:docMk/>
            <pc:sldMk cId="1692076360" sldId="274"/>
            <ac:picMk id="4" creationId="{BF0BC8AF-9340-0521-3CF3-84E196D76C23}"/>
          </ac:picMkLst>
        </pc:picChg>
        <pc:picChg chg="del">
          <ac:chgData name="Carlos Alvarez H." userId="b51ed81b6170e6e1" providerId="LiveId" clId="{5B9B8A11-FA98-4B82-B6A8-F0ABE0DC42B1}" dt="2024-06-30T19:21:29.188" v="3824" actId="478"/>
          <ac:picMkLst>
            <pc:docMk/>
            <pc:sldMk cId="1692076360" sldId="274"/>
            <ac:picMk id="5" creationId="{D30B335A-31C7-F4DA-8879-A87FE3A2C60B}"/>
          </ac:picMkLst>
        </pc:picChg>
        <pc:cxnChg chg="add mod">
          <ac:chgData name="Carlos Alvarez H." userId="b51ed81b6170e6e1" providerId="LiveId" clId="{5B9B8A11-FA98-4B82-B6A8-F0ABE0DC42B1}" dt="2024-06-30T19:26:02.638" v="3892" actId="20577"/>
          <ac:cxnSpMkLst>
            <pc:docMk/>
            <pc:sldMk cId="1692076360" sldId="274"/>
            <ac:cxnSpMk id="13" creationId="{630A0529-745B-98D8-EF7B-9A79DD680013}"/>
          </ac:cxnSpMkLst>
        </pc:cxnChg>
        <pc:cxnChg chg="add mod">
          <ac:chgData name="Carlos Alvarez H." userId="b51ed81b6170e6e1" providerId="LiveId" clId="{5B9B8A11-FA98-4B82-B6A8-F0ABE0DC42B1}" dt="2024-06-30T19:26:02.638" v="3892" actId="20577"/>
          <ac:cxnSpMkLst>
            <pc:docMk/>
            <pc:sldMk cId="1692076360" sldId="274"/>
            <ac:cxnSpMk id="15" creationId="{28E66F70-9F64-476F-047F-D35EF3CDAFAE}"/>
          </ac:cxnSpMkLst>
        </pc:cxnChg>
        <pc:cxnChg chg="add mod">
          <ac:chgData name="Carlos Alvarez H." userId="b51ed81b6170e6e1" providerId="LiveId" clId="{5B9B8A11-FA98-4B82-B6A8-F0ABE0DC42B1}" dt="2024-06-30T19:26:02.638" v="3892" actId="20577"/>
          <ac:cxnSpMkLst>
            <pc:docMk/>
            <pc:sldMk cId="1692076360" sldId="274"/>
            <ac:cxnSpMk id="19" creationId="{E4F6E48E-E7B7-760A-250C-EACFC735A746}"/>
          </ac:cxnSpMkLst>
        </pc:cxnChg>
        <pc:cxnChg chg="add mod">
          <ac:chgData name="Carlos Alvarez H." userId="b51ed81b6170e6e1" providerId="LiveId" clId="{5B9B8A11-FA98-4B82-B6A8-F0ABE0DC42B1}" dt="2024-06-30T19:34:15.803" v="3973" actId="693"/>
          <ac:cxnSpMkLst>
            <pc:docMk/>
            <pc:sldMk cId="1692076360" sldId="274"/>
            <ac:cxnSpMk id="30" creationId="{823B0949-911C-44D8-C06F-CEE7C385892E}"/>
          </ac:cxnSpMkLst>
        </pc:cxnChg>
        <pc:cxnChg chg="add mod">
          <ac:chgData name="Carlos Alvarez H." userId="b51ed81b6170e6e1" providerId="LiveId" clId="{5B9B8A11-FA98-4B82-B6A8-F0ABE0DC42B1}" dt="2024-06-30T19:34:15.803" v="3973" actId="693"/>
          <ac:cxnSpMkLst>
            <pc:docMk/>
            <pc:sldMk cId="1692076360" sldId="274"/>
            <ac:cxnSpMk id="32" creationId="{F3EBB8A3-96D1-22F7-6BB6-62630D50D608}"/>
          </ac:cxnSpMkLst>
        </pc:cxnChg>
        <pc:cxnChg chg="add mod">
          <ac:chgData name="Carlos Alvarez H." userId="b51ed81b6170e6e1" providerId="LiveId" clId="{5B9B8A11-FA98-4B82-B6A8-F0ABE0DC42B1}" dt="2024-06-30T19:34:15.803" v="3973" actId="693"/>
          <ac:cxnSpMkLst>
            <pc:docMk/>
            <pc:sldMk cId="1692076360" sldId="274"/>
            <ac:cxnSpMk id="34" creationId="{16DD7297-CB7F-CF02-44C9-CBF0BA92B188}"/>
          </ac:cxnSpMkLst>
        </pc:cxnChg>
        <pc:cxnChg chg="add mod">
          <ac:chgData name="Carlos Alvarez H." userId="b51ed81b6170e6e1" providerId="LiveId" clId="{5B9B8A11-FA98-4B82-B6A8-F0ABE0DC42B1}" dt="2024-06-30T19:34:38.883" v="3974" actId="14100"/>
          <ac:cxnSpMkLst>
            <pc:docMk/>
            <pc:sldMk cId="1692076360" sldId="274"/>
            <ac:cxnSpMk id="43" creationId="{B589B575-02E3-527C-E370-E22580A3FFA3}"/>
          </ac:cxnSpMkLst>
        </pc:cxnChg>
        <pc:cxnChg chg="add mod">
          <ac:chgData name="Carlos Alvarez H." userId="b51ed81b6170e6e1" providerId="LiveId" clId="{5B9B8A11-FA98-4B82-B6A8-F0ABE0DC42B1}" dt="2024-06-30T19:33:16.025" v="3970" actId="14100"/>
          <ac:cxnSpMkLst>
            <pc:docMk/>
            <pc:sldMk cId="1692076360" sldId="274"/>
            <ac:cxnSpMk id="44" creationId="{BCA49539-AB0F-7D5E-5119-24D005E0AB2C}"/>
          </ac:cxnSpMkLst>
        </pc:cxnChg>
      </pc:sldChg>
      <pc:sldChg chg="addSp modSp new mod setBg">
        <pc:chgData name="Carlos Alvarez H." userId="b51ed81b6170e6e1" providerId="LiveId" clId="{5B9B8A11-FA98-4B82-B6A8-F0ABE0DC42B1}" dt="2024-06-30T20:42:48.129" v="4637" actId="114"/>
        <pc:sldMkLst>
          <pc:docMk/>
          <pc:sldMk cId="2976638235" sldId="275"/>
        </pc:sldMkLst>
        <pc:spChg chg="mod">
          <ac:chgData name="Carlos Alvarez H." userId="b51ed81b6170e6e1" providerId="LiveId" clId="{5B9B8A11-FA98-4B82-B6A8-F0ABE0DC42B1}" dt="2024-06-30T19:53:30.353" v="4431" actId="26606"/>
          <ac:spMkLst>
            <pc:docMk/>
            <pc:sldMk cId="2976638235" sldId="275"/>
            <ac:spMk id="2" creationId="{9B67B9DF-C92F-6085-C9B1-9EAE1471C758}"/>
          </ac:spMkLst>
        </pc:spChg>
        <pc:spChg chg="mod">
          <ac:chgData name="Carlos Alvarez H." userId="b51ed81b6170e6e1" providerId="LiveId" clId="{5B9B8A11-FA98-4B82-B6A8-F0ABE0DC42B1}" dt="2024-06-30T20:42:48.129" v="4637" actId="114"/>
          <ac:spMkLst>
            <pc:docMk/>
            <pc:sldMk cId="2976638235" sldId="275"/>
            <ac:spMk id="3" creationId="{6FBFF4DD-CAE1-B33A-4454-B59279F61BFD}"/>
          </ac:spMkLst>
        </pc:spChg>
        <pc:spChg chg="add">
          <ac:chgData name="Carlos Alvarez H." userId="b51ed81b6170e6e1" providerId="LiveId" clId="{5B9B8A11-FA98-4B82-B6A8-F0ABE0DC42B1}" dt="2024-06-30T19:53:30.353" v="4431" actId="26606"/>
          <ac:spMkLst>
            <pc:docMk/>
            <pc:sldMk cId="2976638235" sldId="275"/>
            <ac:spMk id="8" creationId="{1B15ED52-F352-441B-82BF-E0EA34836D08}"/>
          </ac:spMkLst>
        </pc:spChg>
        <pc:spChg chg="add">
          <ac:chgData name="Carlos Alvarez H." userId="b51ed81b6170e6e1" providerId="LiveId" clId="{5B9B8A11-FA98-4B82-B6A8-F0ABE0DC42B1}" dt="2024-06-30T19:53:30.353" v="4431" actId="26606"/>
          <ac:spMkLst>
            <pc:docMk/>
            <pc:sldMk cId="2976638235" sldId="275"/>
            <ac:spMk id="10" creationId="{3B2E3793-BFE6-45A2-9B7B-E18844431C99}"/>
          </ac:spMkLst>
        </pc:spChg>
        <pc:spChg chg="add">
          <ac:chgData name="Carlos Alvarez H." userId="b51ed81b6170e6e1" providerId="LiveId" clId="{5B9B8A11-FA98-4B82-B6A8-F0ABE0DC42B1}" dt="2024-06-30T19:53:30.353" v="4431" actId="26606"/>
          <ac:spMkLst>
            <pc:docMk/>
            <pc:sldMk cId="2976638235" sldId="275"/>
            <ac:spMk id="12" creationId="{BC4C4868-CB8F-4AF9-9CDB-8108F2C19B67}"/>
          </ac:spMkLst>
        </pc:spChg>
        <pc:spChg chg="add">
          <ac:chgData name="Carlos Alvarez H." userId="b51ed81b6170e6e1" providerId="LiveId" clId="{5B9B8A11-FA98-4B82-B6A8-F0ABE0DC42B1}" dt="2024-06-30T19:53:30.353" v="4431" actId="26606"/>
          <ac:spMkLst>
            <pc:docMk/>
            <pc:sldMk cId="2976638235" sldId="275"/>
            <ac:spMk id="14" creationId="{375E0459-6403-40CD-989D-56A4407CA12E}"/>
          </ac:spMkLst>
        </pc:spChg>
        <pc:spChg chg="add">
          <ac:chgData name="Carlos Alvarez H." userId="b51ed81b6170e6e1" providerId="LiveId" clId="{5B9B8A11-FA98-4B82-B6A8-F0ABE0DC42B1}" dt="2024-06-30T19:53:30.353" v="4431" actId="26606"/>
          <ac:spMkLst>
            <pc:docMk/>
            <pc:sldMk cId="2976638235" sldId="275"/>
            <ac:spMk id="16" creationId="{53E5B1A8-3AC9-4BD1-9BBC-78CA94F2D1B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F1E75-CEBE-4042-84BD-06D9DBF9DFA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5A91DB5-D6DA-4C65-BBEE-B95FCBAF0CB7}">
      <dgm:prSet/>
      <dgm:spPr/>
      <dgm:t>
        <a:bodyPr/>
        <a:lstStyle/>
        <a:p>
          <a:r>
            <a:rPr lang="es-ES" b="1" i="1" u="sng" dirty="0">
              <a:effectLst/>
            </a:rPr>
            <a:t>D</a:t>
          </a:r>
          <a:r>
            <a:rPr lang="es-ES" dirty="0"/>
            <a:t>ata </a:t>
          </a:r>
          <a:r>
            <a:rPr lang="es-ES" b="1" i="1" u="sng" dirty="0" err="1">
              <a:effectLst/>
            </a:rPr>
            <a:t>A</a:t>
          </a:r>
          <a:r>
            <a:rPr lang="es-ES" dirty="0" err="1"/>
            <a:t>nalysis</a:t>
          </a:r>
          <a:r>
            <a:rPr lang="es-ES" dirty="0"/>
            <a:t> </a:t>
          </a:r>
          <a:r>
            <a:rPr lang="es-ES" dirty="0" err="1"/>
            <a:t>e</a:t>
          </a:r>
          <a:r>
            <a:rPr lang="es-ES" b="1" i="1" u="sng" dirty="0" err="1">
              <a:effectLst/>
            </a:rPr>
            <a:t>X</a:t>
          </a:r>
          <a:r>
            <a:rPr lang="es-ES" dirty="0" err="1"/>
            <a:t>pressions</a:t>
          </a:r>
          <a:endParaRPr lang="en-US" dirty="0"/>
        </a:p>
      </dgm:t>
    </dgm:pt>
    <dgm:pt modelId="{CB39F18B-B81A-4190-AEBD-0D3790F4EF71}" type="parTrans" cxnId="{6602B37A-0DAD-43EC-AF1E-FEB56F548902}">
      <dgm:prSet/>
      <dgm:spPr/>
      <dgm:t>
        <a:bodyPr/>
        <a:lstStyle/>
        <a:p>
          <a:endParaRPr lang="en-US"/>
        </a:p>
      </dgm:t>
    </dgm:pt>
    <dgm:pt modelId="{20F74179-C22C-42B5-A69A-AA6774C4AAC3}" type="sibTrans" cxnId="{6602B37A-0DAD-43EC-AF1E-FEB56F548902}">
      <dgm:prSet/>
      <dgm:spPr/>
      <dgm:t>
        <a:bodyPr/>
        <a:lstStyle/>
        <a:p>
          <a:endParaRPr lang="en-US"/>
        </a:p>
      </dgm:t>
    </dgm:pt>
    <dgm:pt modelId="{29F54E63-1553-45C8-849B-E393445DF387}">
      <dgm:prSet custT="1"/>
      <dgm:spPr/>
      <dgm:t>
        <a:bodyPr/>
        <a:lstStyle/>
        <a:p>
          <a:r>
            <a:rPr lang="es-CO" sz="1300" kern="1200" dirty="0"/>
            <a:t>Lenguaje funcional de </a:t>
          </a:r>
          <a:r>
            <a:rPr lang="es-CO" sz="1300" kern="1200" dirty="0" err="1"/>
            <a:t>e</a:t>
          </a:r>
          <a:r>
            <a:rPr lang="es-CO" sz="1300" b="1" i="1" u="sng" kern="1200" dirty="0" err="1">
              <a:effectLst/>
            </a:rPr>
            <a:t>X</a:t>
          </a:r>
          <a:r>
            <a:rPr lang="es-CO" sz="1300" kern="1200" dirty="0" err="1"/>
            <a:t>presiones</a:t>
          </a:r>
          <a:r>
            <a:rPr lang="es-CO" sz="1300" kern="1200" dirty="0"/>
            <a:t> para el </a:t>
          </a:r>
          <a:r>
            <a:rPr lang="es-CO" sz="1300" b="1" i="1" u="sng" kern="1200" dirty="0">
              <a:solidFill>
                <a:srgbClr val="196B24">
                  <a:hueOff val="0"/>
                  <a:satOff val="0"/>
                  <a:lumOff val="0"/>
                  <a:alphaOff val="0"/>
                </a:srgbClr>
              </a:solidFill>
              <a:effectLst/>
              <a:latin typeface="Aptos" panose="02110004020202020204"/>
              <a:ea typeface="+mn-ea"/>
              <a:cs typeface="+mn-cs"/>
            </a:rPr>
            <a:t>A</a:t>
          </a:r>
          <a:r>
            <a:rPr lang="es-CO" sz="1300" kern="1200" dirty="0"/>
            <a:t>nálisis de </a:t>
          </a:r>
          <a:r>
            <a:rPr lang="es-CO" sz="1300" b="1" i="1" u="sng" kern="1200" dirty="0">
              <a:solidFill>
                <a:srgbClr val="196B24">
                  <a:hueOff val="0"/>
                  <a:satOff val="0"/>
                  <a:lumOff val="0"/>
                  <a:alphaOff val="0"/>
                </a:srgbClr>
              </a:solidFill>
              <a:effectLst/>
              <a:latin typeface="Aptos" panose="02110004020202020204"/>
              <a:ea typeface="+mn-ea"/>
              <a:cs typeface="+mn-cs"/>
            </a:rPr>
            <a:t>D</a:t>
          </a:r>
          <a:r>
            <a:rPr lang="es-CO" sz="1300" kern="1200" dirty="0"/>
            <a:t>atos.</a:t>
          </a:r>
          <a:endParaRPr lang="en-US" sz="1300" kern="1200" dirty="0"/>
        </a:p>
      </dgm:t>
    </dgm:pt>
    <dgm:pt modelId="{ECDE0FFC-C357-4771-8E64-A42E8C9F95BD}" type="parTrans" cxnId="{C2FD9C77-F528-4D39-8828-CE4D8848C0EC}">
      <dgm:prSet/>
      <dgm:spPr/>
      <dgm:t>
        <a:bodyPr/>
        <a:lstStyle/>
        <a:p>
          <a:endParaRPr lang="en-US"/>
        </a:p>
      </dgm:t>
    </dgm:pt>
    <dgm:pt modelId="{1C90FF04-5A5B-49AF-A326-E98FD212E25B}" type="sibTrans" cxnId="{C2FD9C77-F528-4D39-8828-CE4D8848C0EC}">
      <dgm:prSet/>
      <dgm:spPr/>
      <dgm:t>
        <a:bodyPr/>
        <a:lstStyle/>
        <a:p>
          <a:endParaRPr lang="en-US"/>
        </a:p>
      </dgm:t>
    </dgm:pt>
    <dgm:pt modelId="{9798DCBB-B128-450A-81BE-0D8270BEDC92}">
      <dgm:prSet/>
      <dgm:spPr/>
      <dgm:t>
        <a:bodyPr/>
        <a:lstStyle/>
        <a:p>
          <a:r>
            <a:rPr lang="es-CO"/>
            <a:t>Cuenta con funciones, iteradores, operadores, constantes y variables.</a:t>
          </a:r>
          <a:endParaRPr lang="en-US"/>
        </a:p>
      </dgm:t>
    </dgm:pt>
    <dgm:pt modelId="{8D832963-3D11-45D5-B57E-2356FB86165D}" type="parTrans" cxnId="{F7B8DB56-4FBE-47B9-AADA-DA88182C8F3A}">
      <dgm:prSet/>
      <dgm:spPr/>
      <dgm:t>
        <a:bodyPr/>
        <a:lstStyle/>
        <a:p>
          <a:endParaRPr lang="en-US"/>
        </a:p>
      </dgm:t>
    </dgm:pt>
    <dgm:pt modelId="{EC3A226B-DE8D-4DFD-A9A2-10410A2D4C00}" type="sibTrans" cxnId="{F7B8DB56-4FBE-47B9-AADA-DA88182C8F3A}">
      <dgm:prSet/>
      <dgm:spPr/>
      <dgm:t>
        <a:bodyPr/>
        <a:lstStyle/>
        <a:p>
          <a:endParaRPr lang="en-US"/>
        </a:p>
      </dgm:t>
    </dgm:pt>
    <dgm:pt modelId="{2AC580B2-3EC9-476A-9160-EA2E23AE2FFE}">
      <dgm:prSet/>
      <dgm:spPr/>
      <dgm:t>
        <a:bodyPr/>
        <a:lstStyle/>
        <a:p>
          <a:r>
            <a:rPr lang="es-CO"/>
            <a:t>Creación de fórmulas y expresiones para extraer información de tablas de datos.</a:t>
          </a:r>
          <a:endParaRPr lang="en-US"/>
        </a:p>
      </dgm:t>
    </dgm:pt>
    <dgm:pt modelId="{D87B6446-E028-4F05-B924-30C63D91598D}" type="parTrans" cxnId="{9BB42ECC-7AE7-42A9-8D4B-BFC65BCF0C6A}">
      <dgm:prSet/>
      <dgm:spPr/>
      <dgm:t>
        <a:bodyPr/>
        <a:lstStyle/>
        <a:p>
          <a:endParaRPr lang="en-US"/>
        </a:p>
      </dgm:t>
    </dgm:pt>
    <dgm:pt modelId="{86489457-03FF-40DA-B879-1E3D6A3E8837}" type="sibTrans" cxnId="{9BB42ECC-7AE7-42A9-8D4B-BFC65BCF0C6A}">
      <dgm:prSet/>
      <dgm:spPr/>
      <dgm:t>
        <a:bodyPr/>
        <a:lstStyle/>
        <a:p>
          <a:endParaRPr lang="en-US"/>
        </a:p>
      </dgm:t>
    </dgm:pt>
    <dgm:pt modelId="{093D2DC5-92E7-42C0-9B54-959A9F5BB627}">
      <dgm:prSet custT="1"/>
      <dgm:spPr/>
      <dgm:t>
        <a:bodyPr/>
        <a:lstStyle/>
        <a:p>
          <a:r>
            <a:rPr lang="es-CO" sz="1300" kern="1200" dirty="0"/>
            <a:t>En </a:t>
          </a:r>
          <a:r>
            <a:rPr lang="es-CO" sz="1300" b="1" i="1" u="sng" kern="1200" dirty="0">
              <a:solidFill>
                <a:srgbClr val="4EA72E"/>
              </a:solidFill>
              <a:effectLst/>
              <a:latin typeface="Aptos" panose="02110004020202020204"/>
              <a:ea typeface="+mn-ea"/>
              <a:cs typeface="+mn-cs"/>
            </a:rPr>
            <a:t>DAX</a:t>
          </a:r>
          <a:r>
            <a:rPr lang="es-CO" sz="1300" kern="1200" dirty="0"/>
            <a:t> no existe el </a:t>
          </a:r>
          <a:r>
            <a:rPr lang="es-CO" sz="1300" kern="1200" dirty="0">
              <a:solidFill>
                <a:srgbClr val="4EA72E"/>
              </a:solidFill>
            </a:rPr>
            <a:t>c</a:t>
          </a:r>
          <a:r>
            <a:rPr lang="es-CO" sz="1300" kern="1200" dirty="0"/>
            <a:t>oncepto de “celda individual”, por lo que, de manera directa, no se puede referenciar a una celda o una fila.</a:t>
          </a:r>
          <a:endParaRPr lang="en-US" sz="1300" kern="1200" dirty="0"/>
        </a:p>
      </dgm:t>
    </dgm:pt>
    <dgm:pt modelId="{898520B2-912D-477F-ACFD-16F3D79F1CAF}" type="parTrans" cxnId="{78642960-864E-4C7D-87C7-43C47611C0DC}">
      <dgm:prSet/>
      <dgm:spPr/>
      <dgm:t>
        <a:bodyPr/>
        <a:lstStyle/>
        <a:p>
          <a:endParaRPr lang="en-US"/>
        </a:p>
      </dgm:t>
    </dgm:pt>
    <dgm:pt modelId="{3CCC0332-1BAE-4EE8-9019-9CA9255E6EB9}" type="sibTrans" cxnId="{78642960-864E-4C7D-87C7-43C47611C0DC}">
      <dgm:prSet/>
      <dgm:spPr/>
      <dgm:t>
        <a:bodyPr/>
        <a:lstStyle/>
        <a:p>
          <a:endParaRPr lang="en-US"/>
        </a:p>
      </dgm:t>
    </dgm:pt>
    <dgm:pt modelId="{D8EF0023-8973-4F4A-A3DC-9EB808F5A567}" type="pres">
      <dgm:prSet presAssocID="{7CAF1E75-CEBE-4042-84BD-06D9DBF9DFAF}" presName="root" presStyleCnt="0">
        <dgm:presLayoutVars>
          <dgm:dir/>
          <dgm:resizeHandles val="exact"/>
        </dgm:presLayoutVars>
      </dgm:prSet>
      <dgm:spPr/>
    </dgm:pt>
    <dgm:pt modelId="{4EEA2380-FD32-4C52-9E09-258BB22E975D}" type="pres">
      <dgm:prSet presAssocID="{7CAF1E75-CEBE-4042-84BD-06D9DBF9DFAF}" presName="container" presStyleCnt="0">
        <dgm:presLayoutVars>
          <dgm:dir/>
          <dgm:resizeHandles val="exact"/>
        </dgm:presLayoutVars>
      </dgm:prSet>
      <dgm:spPr/>
    </dgm:pt>
    <dgm:pt modelId="{53635E1E-6767-4C06-A74C-4F20FF3B92B4}" type="pres">
      <dgm:prSet presAssocID="{95A91DB5-D6DA-4C65-BBEE-B95FCBAF0CB7}" presName="compNode" presStyleCnt="0"/>
      <dgm:spPr/>
    </dgm:pt>
    <dgm:pt modelId="{9C789559-DAFF-4B81-ABD9-73AA84A7839F}" type="pres">
      <dgm:prSet presAssocID="{95A91DB5-D6DA-4C65-BBEE-B95FCBAF0CB7}" presName="iconBgRect" presStyleLbl="bgShp" presStyleIdx="0" presStyleCnt="5"/>
      <dgm:spPr/>
    </dgm:pt>
    <dgm:pt modelId="{5E7C376B-1265-4604-B3CA-31FBC88C069B}" type="pres">
      <dgm:prSet presAssocID="{95A91DB5-D6DA-4C65-BBEE-B95FCBAF0CB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C529561-6CD8-4588-8E19-570D44674BFA}" type="pres">
      <dgm:prSet presAssocID="{95A91DB5-D6DA-4C65-BBEE-B95FCBAF0CB7}" presName="spaceRect" presStyleCnt="0"/>
      <dgm:spPr/>
    </dgm:pt>
    <dgm:pt modelId="{4E29A79A-F4FA-48EA-AB43-1CC7D27BCC3C}" type="pres">
      <dgm:prSet presAssocID="{95A91DB5-D6DA-4C65-BBEE-B95FCBAF0CB7}" presName="textRect" presStyleLbl="revTx" presStyleIdx="0" presStyleCnt="5">
        <dgm:presLayoutVars>
          <dgm:chMax val="1"/>
          <dgm:chPref val="1"/>
        </dgm:presLayoutVars>
      </dgm:prSet>
      <dgm:spPr/>
    </dgm:pt>
    <dgm:pt modelId="{B7FB736C-8368-422D-B07F-87ED2519D519}" type="pres">
      <dgm:prSet presAssocID="{20F74179-C22C-42B5-A69A-AA6774C4AAC3}" presName="sibTrans" presStyleLbl="sibTrans2D1" presStyleIdx="0" presStyleCnt="0"/>
      <dgm:spPr/>
    </dgm:pt>
    <dgm:pt modelId="{444AA265-9002-4C16-BFED-A00B0D50797A}" type="pres">
      <dgm:prSet presAssocID="{29F54E63-1553-45C8-849B-E393445DF387}" presName="compNode" presStyleCnt="0"/>
      <dgm:spPr/>
    </dgm:pt>
    <dgm:pt modelId="{1BD7742A-52F8-4D69-9ED0-206971928CC2}" type="pres">
      <dgm:prSet presAssocID="{29F54E63-1553-45C8-849B-E393445DF387}" presName="iconBgRect" presStyleLbl="bgShp" presStyleIdx="1" presStyleCnt="5"/>
      <dgm:spPr/>
    </dgm:pt>
    <dgm:pt modelId="{98D78822-26DC-4985-8390-BBF5E7010924}" type="pres">
      <dgm:prSet presAssocID="{29F54E63-1553-45C8-849B-E393445DF38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A633CB79-1467-4774-B3B6-0BBD772B980E}" type="pres">
      <dgm:prSet presAssocID="{29F54E63-1553-45C8-849B-E393445DF387}" presName="spaceRect" presStyleCnt="0"/>
      <dgm:spPr/>
    </dgm:pt>
    <dgm:pt modelId="{4EF79F36-566D-4936-8827-765FB152C5D6}" type="pres">
      <dgm:prSet presAssocID="{29F54E63-1553-45C8-849B-E393445DF387}" presName="textRect" presStyleLbl="revTx" presStyleIdx="1" presStyleCnt="5">
        <dgm:presLayoutVars>
          <dgm:chMax val="1"/>
          <dgm:chPref val="1"/>
        </dgm:presLayoutVars>
      </dgm:prSet>
      <dgm:spPr/>
    </dgm:pt>
    <dgm:pt modelId="{43BF7C9A-1D4C-42AF-AD36-6EA4DDF0EF48}" type="pres">
      <dgm:prSet presAssocID="{1C90FF04-5A5B-49AF-A326-E98FD212E25B}" presName="sibTrans" presStyleLbl="sibTrans2D1" presStyleIdx="0" presStyleCnt="0"/>
      <dgm:spPr/>
    </dgm:pt>
    <dgm:pt modelId="{40969908-A91A-46AB-9B0E-EAFDC2C878D3}" type="pres">
      <dgm:prSet presAssocID="{9798DCBB-B128-450A-81BE-0D8270BEDC92}" presName="compNode" presStyleCnt="0"/>
      <dgm:spPr/>
    </dgm:pt>
    <dgm:pt modelId="{20EAA75C-1DF5-4186-92CB-456E9242D901}" type="pres">
      <dgm:prSet presAssocID="{9798DCBB-B128-450A-81BE-0D8270BEDC92}" presName="iconBgRect" presStyleLbl="bgShp" presStyleIdx="2" presStyleCnt="5"/>
      <dgm:spPr/>
    </dgm:pt>
    <dgm:pt modelId="{15E4A7A0-BA7B-4E88-9657-2E4CDB31961F}" type="pres">
      <dgm:prSet presAssocID="{9798DCBB-B128-450A-81BE-0D8270BEDC9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78F137B-8BF7-4100-8F2B-C78DC2ED8CFC}" type="pres">
      <dgm:prSet presAssocID="{9798DCBB-B128-450A-81BE-0D8270BEDC92}" presName="spaceRect" presStyleCnt="0"/>
      <dgm:spPr/>
    </dgm:pt>
    <dgm:pt modelId="{CFC2EB5F-D7A5-4098-A380-9021AD8A3D52}" type="pres">
      <dgm:prSet presAssocID="{9798DCBB-B128-450A-81BE-0D8270BEDC92}" presName="textRect" presStyleLbl="revTx" presStyleIdx="2" presStyleCnt="5">
        <dgm:presLayoutVars>
          <dgm:chMax val="1"/>
          <dgm:chPref val="1"/>
        </dgm:presLayoutVars>
      </dgm:prSet>
      <dgm:spPr/>
    </dgm:pt>
    <dgm:pt modelId="{28785B15-2021-4E25-AEA9-5087588478CB}" type="pres">
      <dgm:prSet presAssocID="{EC3A226B-DE8D-4DFD-A9A2-10410A2D4C00}" presName="sibTrans" presStyleLbl="sibTrans2D1" presStyleIdx="0" presStyleCnt="0"/>
      <dgm:spPr/>
    </dgm:pt>
    <dgm:pt modelId="{EB3D7D18-615A-4C76-8B68-F1BCC8B2262C}" type="pres">
      <dgm:prSet presAssocID="{2AC580B2-3EC9-476A-9160-EA2E23AE2FFE}" presName="compNode" presStyleCnt="0"/>
      <dgm:spPr/>
    </dgm:pt>
    <dgm:pt modelId="{A691E1B9-D34D-4B88-962D-A301EE43B6EB}" type="pres">
      <dgm:prSet presAssocID="{2AC580B2-3EC9-476A-9160-EA2E23AE2FFE}" presName="iconBgRect" presStyleLbl="bgShp" presStyleIdx="3" presStyleCnt="5"/>
      <dgm:spPr/>
    </dgm:pt>
    <dgm:pt modelId="{C6E9A2B0-1FF1-4535-BBE9-B8E8FEAE6001}" type="pres">
      <dgm:prSet presAssocID="{2AC580B2-3EC9-476A-9160-EA2E23AE2FF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a"/>
        </a:ext>
      </dgm:extLst>
    </dgm:pt>
    <dgm:pt modelId="{2A68D97F-C834-4A81-8625-70AABF83B653}" type="pres">
      <dgm:prSet presAssocID="{2AC580B2-3EC9-476A-9160-EA2E23AE2FFE}" presName="spaceRect" presStyleCnt="0"/>
      <dgm:spPr/>
    </dgm:pt>
    <dgm:pt modelId="{0CD2E632-69FB-4F99-8641-4062A20ABD3A}" type="pres">
      <dgm:prSet presAssocID="{2AC580B2-3EC9-476A-9160-EA2E23AE2FFE}" presName="textRect" presStyleLbl="revTx" presStyleIdx="3" presStyleCnt="5">
        <dgm:presLayoutVars>
          <dgm:chMax val="1"/>
          <dgm:chPref val="1"/>
        </dgm:presLayoutVars>
      </dgm:prSet>
      <dgm:spPr/>
    </dgm:pt>
    <dgm:pt modelId="{23F2193F-3411-4C29-BF3A-E1E33C40E95B}" type="pres">
      <dgm:prSet presAssocID="{86489457-03FF-40DA-B879-1E3D6A3E8837}" presName="sibTrans" presStyleLbl="sibTrans2D1" presStyleIdx="0" presStyleCnt="0"/>
      <dgm:spPr/>
    </dgm:pt>
    <dgm:pt modelId="{9EC4DD0A-D848-4249-A14C-7BBBF33ACA02}" type="pres">
      <dgm:prSet presAssocID="{093D2DC5-92E7-42C0-9B54-959A9F5BB627}" presName="compNode" presStyleCnt="0"/>
      <dgm:spPr/>
    </dgm:pt>
    <dgm:pt modelId="{77168AA6-325B-48E1-B02F-5C044BF44959}" type="pres">
      <dgm:prSet presAssocID="{093D2DC5-92E7-42C0-9B54-959A9F5BB627}" presName="iconBgRect" presStyleLbl="bgShp" presStyleIdx="4" presStyleCnt="5"/>
      <dgm:spPr/>
    </dgm:pt>
    <dgm:pt modelId="{83DF820A-2ABB-43FF-8ED2-1B148A41C207}" type="pres">
      <dgm:prSet presAssocID="{093D2DC5-92E7-42C0-9B54-959A9F5BB62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rinto"/>
        </a:ext>
      </dgm:extLst>
    </dgm:pt>
    <dgm:pt modelId="{3A635ADA-B380-4F20-8D84-0EB48BEE219E}" type="pres">
      <dgm:prSet presAssocID="{093D2DC5-92E7-42C0-9B54-959A9F5BB627}" presName="spaceRect" presStyleCnt="0"/>
      <dgm:spPr/>
    </dgm:pt>
    <dgm:pt modelId="{5CE027A2-C82D-455A-83B1-4533D298DBD6}" type="pres">
      <dgm:prSet presAssocID="{093D2DC5-92E7-42C0-9B54-959A9F5BB62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2DA0008-E152-414C-9DAB-DAA76E876309}" type="presOf" srcId="{29F54E63-1553-45C8-849B-E393445DF387}" destId="{4EF79F36-566D-4936-8827-765FB152C5D6}" srcOrd="0" destOrd="0" presId="urn:microsoft.com/office/officeart/2018/2/layout/IconCircleList"/>
    <dgm:cxn modelId="{5C557F0A-97D9-4E0F-BE98-4BFD94D1ECC4}" type="presOf" srcId="{95A91DB5-D6DA-4C65-BBEE-B95FCBAF0CB7}" destId="{4E29A79A-F4FA-48EA-AB43-1CC7D27BCC3C}" srcOrd="0" destOrd="0" presId="urn:microsoft.com/office/officeart/2018/2/layout/IconCircleList"/>
    <dgm:cxn modelId="{7B0F2A11-8C92-464F-9DD0-D395C2DEA150}" type="presOf" srcId="{1C90FF04-5A5B-49AF-A326-E98FD212E25B}" destId="{43BF7C9A-1D4C-42AF-AD36-6EA4DDF0EF48}" srcOrd="0" destOrd="0" presId="urn:microsoft.com/office/officeart/2018/2/layout/IconCircleList"/>
    <dgm:cxn modelId="{AF246B3C-B90B-4122-8119-1A0E6E0DF42B}" type="presOf" srcId="{EC3A226B-DE8D-4DFD-A9A2-10410A2D4C00}" destId="{28785B15-2021-4E25-AEA9-5087588478CB}" srcOrd="0" destOrd="0" presId="urn:microsoft.com/office/officeart/2018/2/layout/IconCircleList"/>
    <dgm:cxn modelId="{78642960-864E-4C7D-87C7-43C47611C0DC}" srcId="{7CAF1E75-CEBE-4042-84BD-06D9DBF9DFAF}" destId="{093D2DC5-92E7-42C0-9B54-959A9F5BB627}" srcOrd="4" destOrd="0" parTransId="{898520B2-912D-477F-ACFD-16F3D79F1CAF}" sibTransId="{3CCC0332-1BAE-4EE8-9019-9CA9255E6EB9}"/>
    <dgm:cxn modelId="{6746146D-1A88-48E5-8F23-6FC362D0BCC8}" type="presOf" srcId="{86489457-03FF-40DA-B879-1E3D6A3E8837}" destId="{23F2193F-3411-4C29-BF3A-E1E33C40E95B}" srcOrd="0" destOrd="0" presId="urn:microsoft.com/office/officeart/2018/2/layout/IconCircleList"/>
    <dgm:cxn modelId="{F7B8DB56-4FBE-47B9-AADA-DA88182C8F3A}" srcId="{7CAF1E75-CEBE-4042-84BD-06D9DBF9DFAF}" destId="{9798DCBB-B128-450A-81BE-0D8270BEDC92}" srcOrd="2" destOrd="0" parTransId="{8D832963-3D11-45D5-B57E-2356FB86165D}" sibTransId="{EC3A226B-DE8D-4DFD-A9A2-10410A2D4C00}"/>
    <dgm:cxn modelId="{30F6DF76-77C9-4C14-8815-463BCCA41140}" type="presOf" srcId="{2AC580B2-3EC9-476A-9160-EA2E23AE2FFE}" destId="{0CD2E632-69FB-4F99-8641-4062A20ABD3A}" srcOrd="0" destOrd="0" presId="urn:microsoft.com/office/officeart/2018/2/layout/IconCircleList"/>
    <dgm:cxn modelId="{C2FD9C77-F528-4D39-8828-CE4D8848C0EC}" srcId="{7CAF1E75-CEBE-4042-84BD-06D9DBF9DFAF}" destId="{29F54E63-1553-45C8-849B-E393445DF387}" srcOrd="1" destOrd="0" parTransId="{ECDE0FFC-C357-4771-8E64-A42E8C9F95BD}" sibTransId="{1C90FF04-5A5B-49AF-A326-E98FD212E25B}"/>
    <dgm:cxn modelId="{64880278-4317-418E-B473-BE2BC88679E6}" type="presOf" srcId="{7CAF1E75-CEBE-4042-84BD-06D9DBF9DFAF}" destId="{D8EF0023-8973-4F4A-A3DC-9EB808F5A567}" srcOrd="0" destOrd="0" presId="urn:microsoft.com/office/officeart/2018/2/layout/IconCircleList"/>
    <dgm:cxn modelId="{6602B37A-0DAD-43EC-AF1E-FEB56F548902}" srcId="{7CAF1E75-CEBE-4042-84BD-06D9DBF9DFAF}" destId="{95A91DB5-D6DA-4C65-BBEE-B95FCBAF0CB7}" srcOrd="0" destOrd="0" parTransId="{CB39F18B-B81A-4190-AEBD-0D3790F4EF71}" sibTransId="{20F74179-C22C-42B5-A69A-AA6774C4AAC3}"/>
    <dgm:cxn modelId="{B962ED9E-1506-49C5-B4D4-5C3CA217EA0C}" type="presOf" srcId="{20F74179-C22C-42B5-A69A-AA6774C4AAC3}" destId="{B7FB736C-8368-422D-B07F-87ED2519D519}" srcOrd="0" destOrd="0" presId="urn:microsoft.com/office/officeart/2018/2/layout/IconCircleList"/>
    <dgm:cxn modelId="{8938D8B6-58F1-4BDD-AC76-59344668E2AF}" type="presOf" srcId="{093D2DC5-92E7-42C0-9B54-959A9F5BB627}" destId="{5CE027A2-C82D-455A-83B1-4533D298DBD6}" srcOrd="0" destOrd="0" presId="urn:microsoft.com/office/officeart/2018/2/layout/IconCircleList"/>
    <dgm:cxn modelId="{9BB42ECC-7AE7-42A9-8D4B-BFC65BCF0C6A}" srcId="{7CAF1E75-CEBE-4042-84BD-06D9DBF9DFAF}" destId="{2AC580B2-3EC9-476A-9160-EA2E23AE2FFE}" srcOrd="3" destOrd="0" parTransId="{D87B6446-E028-4F05-B924-30C63D91598D}" sibTransId="{86489457-03FF-40DA-B879-1E3D6A3E8837}"/>
    <dgm:cxn modelId="{82BCE5F2-D1B3-426B-A409-BC4BC6349EEC}" type="presOf" srcId="{9798DCBB-B128-450A-81BE-0D8270BEDC92}" destId="{CFC2EB5F-D7A5-4098-A380-9021AD8A3D52}" srcOrd="0" destOrd="0" presId="urn:microsoft.com/office/officeart/2018/2/layout/IconCircleList"/>
    <dgm:cxn modelId="{E7B57E3A-E8FB-40C3-B343-E5DFF0099010}" type="presParOf" srcId="{D8EF0023-8973-4F4A-A3DC-9EB808F5A567}" destId="{4EEA2380-FD32-4C52-9E09-258BB22E975D}" srcOrd="0" destOrd="0" presId="urn:microsoft.com/office/officeart/2018/2/layout/IconCircleList"/>
    <dgm:cxn modelId="{262E1E74-1839-4173-A238-02DE7D94416E}" type="presParOf" srcId="{4EEA2380-FD32-4C52-9E09-258BB22E975D}" destId="{53635E1E-6767-4C06-A74C-4F20FF3B92B4}" srcOrd="0" destOrd="0" presId="urn:microsoft.com/office/officeart/2018/2/layout/IconCircleList"/>
    <dgm:cxn modelId="{C9C4F405-EEAD-487C-8C96-0FE0FA34E123}" type="presParOf" srcId="{53635E1E-6767-4C06-A74C-4F20FF3B92B4}" destId="{9C789559-DAFF-4B81-ABD9-73AA84A7839F}" srcOrd="0" destOrd="0" presId="urn:microsoft.com/office/officeart/2018/2/layout/IconCircleList"/>
    <dgm:cxn modelId="{B59B7C4A-2341-43ED-BED4-BFAEAB420D21}" type="presParOf" srcId="{53635E1E-6767-4C06-A74C-4F20FF3B92B4}" destId="{5E7C376B-1265-4604-B3CA-31FBC88C069B}" srcOrd="1" destOrd="0" presId="urn:microsoft.com/office/officeart/2018/2/layout/IconCircleList"/>
    <dgm:cxn modelId="{EC4AE365-A708-4FE3-92F6-29097DE93CAE}" type="presParOf" srcId="{53635E1E-6767-4C06-A74C-4F20FF3B92B4}" destId="{FC529561-6CD8-4588-8E19-570D44674BFA}" srcOrd="2" destOrd="0" presId="urn:microsoft.com/office/officeart/2018/2/layout/IconCircleList"/>
    <dgm:cxn modelId="{707FD659-88E2-4BE1-866F-AB98BB4C0A5D}" type="presParOf" srcId="{53635E1E-6767-4C06-A74C-4F20FF3B92B4}" destId="{4E29A79A-F4FA-48EA-AB43-1CC7D27BCC3C}" srcOrd="3" destOrd="0" presId="urn:microsoft.com/office/officeart/2018/2/layout/IconCircleList"/>
    <dgm:cxn modelId="{8A0E1182-6148-4E01-847A-BDA87FE93984}" type="presParOf" srcId="{4EEA2380-FD32-4C52-9E09-258BB22E975D}" destId="{B7FB736C-8368-422D-B07F-87ED2519D519}" srcOrd="1" destOrd="0" presId="urn:microsoft.com/office/officeart/2018/2/layout/IconCircleList"/>
    <dgm:cxn modelId="{7EB71AB5-D412-459C-A5FC-7994D9CA9154}" type="presParOf" srcId="{4EEA2380-FD32-4C52-9E09-258BB22E975D}" destId="{444AA265-9002-4C16-BFED-A00B0D50797A}" srcOrd="2" destOrd="0" presId="urn:microsoft.com/office/officeart/2018/2/layout/IconCircleList"/>
    <dgm:cxn modelId="{9C12BA4F-105D-4030-A9E4-8F67D1DE0542}" type="presParOf" srcId="{444AA265-9002-4C16-BFED-A00B0D50797A}" destId="{1BD7742A-52F8-4D69-9ED0-206971928CC2}" srcOrd="0" destOrd="0" presId="urn:microsoft.com/office/officeart/2018/2/layout/IconCircleList"/>
    <dgm:cxn modelId="{91612138-AC1A-40FE-89D1-1B85975F3987}" type="presParOf" srcId="{444AA265-9002-4C16-BFED-A00B0D50797A}" destId="{98D78822-26DC-4985-8390-BBF5E7010924}" srcOrd="1" destOrd="0" presId="urn:microsoft.com/office/officeart/2018/2/layout/IconCircleList"/>
    <dgm:cxn modelId="{69D0F2A9-A50A-484F-A9E2-F7846910E675}" type="presParOf" srcId="{444AA265-9002-4C16-BFED-A00B0D50797A}" destId="{A633CB79-1467-4774-B3B6-0BBD772B980E}" srcOrd="2" destOrd="0" presId="urn:microsoft.com/office/officeart/2018/2/layout/IconCircleList"/>
    <dgm:cxn modelId="{DCBF179C-00C9-4D43-ADFF-0C1AC6D3A22F}" type="presParOf" srcId="{444AA265-9002-4C16-BFED-A00B0D50797A}" destId="{4EF79F36-566D-4936-8827-765FB152C5D6}" srcOrd="3" destOrd="0" presId="urn:microsoft.com/office/officeart/2018/2/layout/IconCircleList"/>
    <dgm:cxn modelId="{86C43A3C-412A-429F-ADA3-845ECF9838B8}" type="presParOf" srcId="{4EEA2380-FD32-4C52-9E09-258BB22E975D}" destId="{43BF7C9A-1D4C-42AF-AD36-6EA4DDF0EF48}" srcOrd="3" destOrd="0" presId="urn:microsoft.com/office/officeart/2018/2/layout/IconCircleList"/>
    <dgm:cxn modelId="{CEAD0747-5D90-4E19-A020-6F758849571C}" type="presParOf" srcId="{4EEA2380-FD32-4C52-9E09-258BB22E975D}" destId="{40969908-A91A-46AB-9B0E-EAFDC2C878D3}" srcOrd="4" destOrd="0" presId="urn:microsoft.com/office/officeart/2018/2/layout/IconCircleList"/>
    <dgm:cxn modelId="{A98A5AE9-1069-4C67-A3F9-DADD0A6CF3A3}" type="presParOf" srcId="{40969908-A91A-46AB-9B0E-EAFDC2C878D3}" destId="{20EAA75C-1DF5-4186-92CB-456E9242D901}" srcOrd="0" destOrd="0" presId="urn:microsoft.com/office/officeart/2018/2/layout/IconCircleList"/>
    <dgm:cxn modelId="{928AD944-A233-4E48-B006-1475BC932D20}" type="presParOf" srcId="{40969908-A91A-46AB-9B0E-EAFDC2C878D3}" destId="{15E4A7A0-BA7B-4E88-9657-2E4CDB31961F}" srcOrd="1" destOrd="0" presId="urn:microsoft.com/office/officeart/2018/2/layout/IconCircleList"/>
    <dgm:cxn modelId="{411767BA-7E59-48FB-B510-475D37183823}" type="presParOf" srcId="{40969908-A91A-46AB-9B0E-EAFDC2C878D3}" destId="{278F137B-8BF7-4100-8F2B-C78DC2ED8CFC}" srcOrd="2" destOrd="0" presId="urn:microsoft.com/office/officeart/2018/2/layout/IconCircleList"/>
    <dgm:cxn modelId="{ACA7AB90-92C9-43F4-940A-3CA2D9CFD9DE}" type="presParOf" srcId="{40969908-A91A-46AB-9B0E-EAFDC2C878D3}" destId="{CFC2EB5F-D7A5-4098-A380-9021AD8A3D52}" srcOrd="3" destOrd="0" presId="urn:microsoft.com/office/officeart/2018/2/layout/IconCircleList"/>
    <dgm:cxn modelId="{53B7E330-9544-4072-80B2-F3071C18E7D4}" type="presParOf" srcId="{4EEA2380-FD32-4C52-9E09-258BB22E975D}" destId="{28785B15-2021-4E25-AEA9-5087588478CB}" srcOrd="5" destOrd="0" presId="urn:microsoft.com/office/officeart/2018/2/layout/IconCircleList"/>
    <dgm:cxn modelId="{5A79CD13-129D-4612-8BE9-AAEFB5073463}" type="presParOf" srcId="{4EEA2380-FD32-4C52-9E09-258BB22E975D}" destId="{EB3D7D18-615A-4C76-8B68-F1BCC8B2262C}" srcOrd="6" destOrd="0" presId="urn:microsoft.com/office/officeart/2018/2/layout/IconCircleList"/>
    <dgm:cxn modelId="{1B349B10-9060-4CAD-AE91-507346965223}" type="presParOf" srcId="{EB3D7D18-615A-4C76-8B68-F1BCC8B2262C}" destId="{A691E1B9-D34D-4B88-962D-A301EE43B6EB}" srcOrd="0" destOrd="0" presId="urn:microsoft.com/office/officeart/2018/2/layout/IconCircleList"/>
    <dgm:cxn modelId="{CA669EE2-A264-4C04-A41F-4401524185DA}" type="presParOf" srcId="{EB3D7D18-615A-4C76-8B68-F1BCC8B2262C}" destId="{C6E9A2B0-1FF1-4535-BBE9-B8E8FEAE6001}" srcOrd="1" destOrd="0" presId="urn:microsoft.com/office/officeart/2018/2/layout/IconCircleList"/>
    <dgm:cxn modelId="{1932A632-285C-4B1D-8C36-519BEDAC5678}" type="presParOf" srcId="{EB3D7D18-615A-4C76-8B68-F1BCC8B2262C}" destId="{2A68D97F-C834-4A81-8625-70AABF83B653}" srcOrd="2" destOrd="0" presId="urn:microsoft.com/office/officeart/2018/2/layout/IconCircleList"/>
    <dgm:cxn modelId="{A1AC0C1A-812C-48DA-8DD7-64F8E185B219}" type="presParOf" srcId="{EB3D7D18-615A-4C76-8B68-F1BCC8B2262C}" destId="{0CD2E632-69FB-4F99-8641-4062A20ABD3A}" srcOrd="3" destOrd="0" presId="urn:microsoft.com/office/officeart/2018/2/layout/IconCircleList"/>
    <dgm:cxn modelId="{D9A8F8C5-24E9-42F4-B0F3-42B1D14B5BF0}" type="presParOf" srcId="{4EEA2380-FD32-4C52-9E09-258BB22E975D}" destId="{23F2193F-3411-4C29-BF3A-E1E33C40E95B}" srcOrd="7" destOrd="0" presId="urn:microsoft.com/office/officeart/2018/2/layout/IconCircleList"/>
    <dgm:cxn modelId="{0BDDF502-47EB-4A41-ADB1-79C7EAFB25A0}" type="presParOf" srcId="{4EEA2380-FD32-4C52-9E09-258BB22E975D}" destId="{9EC4DD0A-D848-4249-A14C-7BBBF33ACA02}" srcOrd="8" destOrd="0" presId="urn:microsoft.com/office/officeart/2018/2/layout/IconCircleList"/>
    <dgm:cxn modelId="{325E67B9-010D-48E8-A1DB-4E0699D0D947}" type="presParOf" srcId="{9EC4DD0A-D848-4249-A14C-7BBBF33ACA02}" destId="{77168AA6-325B-48E1-B02F-5C044BF44959}" srcOrd="0" destOrd="0" presId="urn:microsoft.com/office/officeart/2018/2/layout/IconCircleList"/>
    <dgm:cxn modelId="{8A613624-221E-4444-B24D-13AF2E389E9F}" type="presParOf" srcId="{9EC4DD0A-D848-4249-A14C-7BBBF33ACA02}" destId="{83DF820A-2ABB-43FF-8ED2-1B148A41C207}" srcOrd="1" destOrd="0" presId="urn:microsoft.com/office/officeart/2018/2/layout/IconCircleList"/>
    <dgm:cxn modelId="{AE57A0A8-FF80-4F2C-BB3B-EE1BEF0C9DA4}" type="presParOf" srcId="{9EC4DD0A-D848-4249-A14C-7BBBF33ACA02}" destId="{3A635ADA-B380-4F20-8D84-0EB48BEE219E}" srcOrd="2" destOrd="0" presId="urn:microsoft.com/office/officeart/2018/2/layout/IconCircleList"/>
    <dgm:cxn modelId="{AFBD73C4-0D60-4CF5-A7D1-0A31723EE9D1}" type="presParOf" srcId="{9EC4DD0A-D848-4249-A14C-7BBBF33ACA02}" destId="{5CE027A2-C82D-455A-83B1-4533D298DBD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8826F9-4C99-4C84-951A-FECAE02EB4D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7B07593-26CC-468E-AF72-ADF261FEA794}">
      <dgm:prSet/>
      <dgm:spPr/>
      <dgm:t>
        <a:bodyPr/>
        <a:lstStyle/>
        <a:p>
          <a:r>
            <a:rPr lang="es-ES" dirty="0"/>
            <a:t>Referencia a tabla existente en el modelo de datos:</a:t>
          </a:r>
        </a:p>
        <a:p>
          <a:endParaRPr lang="es-ES" dirty="0"/>
        </a:p>
        <a:p>
          <a:r>
            <a:rPr lang="es-ES" dirty="0"/>
            <a:t>= Pedidos</a:t>
          </a:r>
        </a:p>
        <a:p>
          <a:r>
            <a:rPr lang="es-ES" dirty="0"/>
            <a:t>= ‘Información’</a:t>
          </a:r>
        </a:p>
        <a:p>
          <a:r>
            <a:rPr lang="es-ES" dirty="0"/>
            <a:t>= ‘Detalles de Producto’</a:t>
          </a:r>
        </a:p>
        <a:p>
          <a:r>
            <a:rPr lang="es-ES" dirty="0"/>
            <a:t>= ‘SUM’</a:t>
          </a:r>
          <a:endParaRPr lang="en-US" dirty="0"/>
        </a:p>
      </dgm:t>
    </dgm:pt>
    <dgm:pt modelId="{E5854D4A-5E22-40AC-8892-BB28E2893AED}" type="parTrans" cxnId="{5208FFF1-EC86-45E7-9434-3D53D80B0267}">
      <dgm:prSet/>
      <dgm:spPr/>
      <dgm:t>
        <a:bodyPr/>
        <a:lstStyle/>
        <a:p>
          <a:endParaRPr lang="en-US"/>
        </a:p>
      </dgm:t>
    </dgm:pt>
    <dgm:pt modelId="{079BCE2C-F8FA-493C-BE69-83A27A879FF7}" type="sibTrans" cxnId="{5208FFF1-EC86-45E7-9434-3D53D80B0267}">
      <dgm:prSet/>
      <dgm:spPr/>
      <dgm:t>
        <a:bodyPr/>
        <a:lstStyle/>
        <a:p>
          <a:endParaRPr lang="en-US"/>
        </a:p>
      </dgm:t>
    </dgm:pt>
    <dgm:pt modelId="{E5910B0B-1573-4628-8D5D-6F5E54A6C975}">
      <dgm:prSet/>
      <dgm:spPr/>
      <dgm:t>
        <a:bodyPr/>
        <a:lstStyle/>
        <a:p>
          <a:r>
            <a:rPr lang="es-ES" dirty="0"/>
            <a:t>Referencia a una columna:</a:t>
          </a:r>
        </a:p>
        <a:p>
          <a:endParaRPr lang="es-ES" dirty="0"/>
        </a:p>
        <a:p>
          <a:r>
            <a:rPr lang="es-ES" dirty="0"/>
            <a:t>= Pedidos[Ingresos]</a:t>
          </a:r>
        </a:p>
        <a:p>
          <a:r>
            <a:rPr lang="es-ES" dirty="0"/>
            <a:t>= Pedidos[País]</a:t>
          </a:r>
        </a:p>
        <a:p>
          <a:r>
            <a:rPr lang="es-ES" dirty="0"/>
            <a:t>= Pedidos[Costo de Envío]</a:t>
          </a:r>
          <a:endParaRPr lang="en-US" dirty="0"/>
        </a:p>
      </dgm:t>
    </dgm:pt>
    <dgm:pt modelId="{76858E7F-3648-4AB9-87BD-33493C2B9A6E}" type="parTrans" cxnId="{9E65CA8C-3413-4AF6-8767-3A3F0B87DE32}">
      <dgm:prSet/>
      <dgm:spPr/>
      <dgm:t>
        <a:bodyPr/>
        <a:lstStyle/>
        <a:p>
          <a:endParaRPr lang="en-US"/>
        </a:p>
      </dgm:t>
    </dgm:pt>
    <dgm:pt modelId="{59650DFB-50B4-49A9-A983-AF54CFA6CB27}" type="sibTrans" cxnId="{9E65CA8C-3413-4AF6-8767-3A3F0B87DE32}">
      <dgm:prSet/>
      <dgm:spPr/>
      <dgm:t>
        <a:bodyPr/>
        <a:lstStyle/>
        <a:p>
          <a:endParaRPr lang="en-US"/>
        </a:p>
      </dgm:t>
    </dgm:pt>
    <dgm:pt modelId="{7830E1B7-46BB-4D04-A476-F8042783040B}" type="pres">
      <dgm:prSet presAssocID="{098826F9-4C99-4C84-951A-FECAE02EB4DA}" presName="vert0" presStyleCnt="0">
        <dgm:presLayoutVars>
          <dgm:dir/>
          <dgm:animOne val="branch"/>
          <dgm:animLvl val="lvl"/>
        </dgm:presLayoutVars>
      </dgm:prSet>
      <dgm:spPr/>
    </dgm:pt>
    <dgm:pt modelId="{E3936BDD-788E-4997-BC12-6E634B451F8D}" type="pres">
      <dgm:prSet presAssocID="{27B07593-26CC-468E-AF72-ADF261FEA794}" presName="thickLine" presStyleLbl="alignNode1" presStyleIdx="0" presStyleCnt="2"/>
      <dgm:spPr/>
    </dgm:pt>
    <dgm:pt modelId="{D0BBEF83-C955-4A2E-93A8-418DB95254E5}" type="pres">
      <dgm:prSet presAssocID="{27B07593-26CC-468E-AF72-ADF261FEA794}" presName="horz1" presStyleCnt="0"/>
      <dgm:spPr/>
    </dgm:pt>
    <dgm:pt modelId="{2431681E-C417-4342-B2DF-19F64EEB8301}" type="pres">
      <dgm:prSet presAssocID="{27B07593-26CC-468E-AF72-ADF261FEA794}" presName="tx1" presStyleLbl="revTx" presStyleIdx="0" presStyleCnt="2"/>
      <dgm:spPr/>
    </dgm:pt>
    <dgm:pt modelId="{4DC4AC65-6ABF-4269-AFF5-860D6D0D0174}" type="pres">
      <dgm:prSet presAssocID="{27B07593-26CC-468E-AF72-ADF261FEA794}" presName="vert1" presStyleCnt="0"/>
      <dgm:spPr/>
    </dgm:pt>
    <dgm:pt modelId="{2F34C044-F40E-486A-9FFB-7B0C02906C17}" type="pres">
      <dgm:prSet presAssocID="{E5910B0B-1573-4628-8D5D-6F5E54A6C975}" presName="thickLine" presStyleLbl="alignNode1" presStyleIdx="1" presStyleCnt="2"/>
      <dgm:spPr/>
    </dgm:pt>
    <dgm:pt modelId="{3697C185-3365-4215-BF0F-C677C5F8D49A}" type="pres">
      <dgm:prSet presAssocID="{E5910B0B-1573-4628-8D5D-6F5E54A6C975}" presName="horz1" presStyleCnt="0"/>
      <dgm:spPr/>
    </dgm:pt>
    <dgm:pt modelId="{3B278932-1876-412B-B11A-8942159C9020}" type="pres">
      <dgm:prSet presAssocID="{E5910B0B-1573-4628-8D5D-6F5E54A6C975}" presName="tx1" presStyleLbl="revTx" presStyleIdx="1" presStyleCnt="2"/>
      <dgm:spPr/>
    </dgm:pt>
    <dgm:pt modelId="{98FDC325-134F-4C53-91DF-B8C5C1FDD77F}" type="pres">
      <dgm:prSet presAssocID="{E5910B0B-1573-4628-8D5D-6F5E54A6C975}" presName="vert1" presStyleCnt="0"/>
      <dgm:spPr/>
    </dgm:pt>
  </dgm:ptLst>
  <dgm:cxnLst>
    <dgm:cxn modelId="{66B84058-2973-43B1-9B13-FE0FDA4B6062}" type="presOf" srcId="{098826F9-4C99-4C84-951A-FECAE02EB4DA}" destId="{7830E1B7-46BB-4D04-A476-F8042783040B}" srcOrd="0" destOrd="0" presId="urn:microsoft.com/office/officeart/2008/layout/LinedList"/>
    <dgm:cxn modelId="{9E65CA8C-3413-4AF6-8767-3A3F0B87DE32}" srcId="{098826F9-4C99-4C84-951A-FECAE02EB4DA}" destId="{E5910B0B-1573-4628-8D5D-6F5E54A6C975}" srcOrd="1" destOrd="0" parTransId="{76858E7F-3648-4AB9-87BD-33493C2B9A6E}" sibTransId="{59650DFB-50B4-49A9-A983-AF54CFA6CB27}"/>
    <dgm:cxn modelId="{CE7C5291-A260-4DA7-A6D1-E275B10D23C5}" type="presOf" srcId="{27B07593-26CC-468E-AF72-ADF261FEA794}" destId="{2431681E-C417-4342-B2DF-19F64EEB8301}" srcOrd="0" destOrd="0" presId="urn:microsoft.com/office/officeart/2008/layout/LinedList"/>
    <dgm:cxn modelId="{1A3B55AD-4834-4B45-99B0-210D35D5DEDB}" type="presOf" srcId="{E5910B0B-1573-4628-8D5D-6F5E54A6C975}" destId="{3B278932-1876-412B-B11A-8942159C9020}" srcOrd="0" destOrd="0" presId="urn:microsoft.com/office/officeart/2008/layout/LinedList"/>
    <dgm:cxn modelId="{5208FFF1-EC86-45E7-9434-3D53D80B0267}" srcId="{098826F9-4C99-4C84-951A-FECAE02EB4DA}" destId="{27B07593-26CC-468E-AF72-ADF261FEA794}" srcOrd="0" destOrd="0" parTransId="{E5854D4A-5E22-40AC-8892-BB28E2893AED}" sibTransId="{079BCE2C-F8FA-493C-BE69-83A27A879FF7}"/>
    <dgm:cxn modelId="{58828F05-C0C4-43CA-9C68-5CFBCBFC2BD3}" type="presParOf" srcId="{7830E1B7-46BB-4D04-A476-F8042783040B}" destId="{E3936BDD-788E-4997-BC12-6E634B451F8D}" srcOrd="0" destOrd="0" presId="urn:microsoft.com/office/officeart/2008/layout/LinedList"/>
    <dgm:cxn modelId="{3D8F615B-11B7-4BDC-94C1-3F365DC84166}" type="presParOf" srcId="{7830E1B7-46BB-4D04-A476-F8042783040B}" destId="{D0BBEF83-C955-4A2E-93A8-418DB95254E5}" srcOrd="1" destOrd="0" presId="urn:microsoft.com/office/officeart/2008/layout/LinedList"/>
    <dgm:cxn modelId="{519EC8D0-B4B7-4991-98DB-7E682BE4D41E}" type="presParOf" srcId="{D0BBEF83-C955-4A2E-93A8-418DB95254E5}" destId="{2431681E-C417-4342-B2DF-19F64EEB8301}" srcOrd="0" destOrd="0" presId="urn:microsoft.com/office/officeart/2008/layout/LinedList"/>
    <dgm:cxn modelId="{DBE33133-A89E-4926-86DA-B6940DC83970}" type="presParOf" srcId="{D0BBEF83-C955-4A2E-93A8-418DB95254E5}" destId="{4DC4AC65-6ABF-4269-AFF5-860D6D0D0174}" srcOrd="1" destOrd="0" presId="urn:microsoft.com/office/officeart/2008/layout/LinedList"/>
    <dgm:cxn modelId="{F12088E8-89AB-4EEC-B3C1-18857B07EBDD}" type="presParOf" srcId="{7830E1B7-46BB-4D04-A476-F8042783040B}" destId="{2F34C044-F40E-486A-9FFB-7B0C02906C17}" srcOrd="2" destOrd="0" presId="urn:microsoft.com/office/officeart/2008/layout/LinedList"/>
    <dgm:cxn modelId="{CAB35C77-39D9-4E59-9603-D7A2CFB24F12}" type="presParOf" srcId="{7830E1B7-46BB-4D04-A476-F8042783040B}" destId="{3697C185-3365-4215-BF0F-C677C5F8D49A}" srcOrd="3" destOrd="0" presId="urn:microsoft.com/office/officeart/2008/layout/LinedList"/>
    <dgm:cxn modelId="{C60EA591-5437-439D-BA19-323385F4D25F}" type="presParOf" srcId="{3697C185-3365-4215-BF0F-C677C5F8D49A}" destId="{3B278932-1876-412B-B11A-8942159C9020}" srcOrd="0" destOrd="0" presId="urn:microsoft.com/office/officeart/2008/layout/LinedList"/>
    <dgm:cxn modelId="{E0A1E1BA-1071-4CEF-A155-5539DAEB2806}" type="presParOf" srcId="{3697C185-3365-4215-BF0F-C677C5F8D49A}" destId="{98FDC325-134F-4C53-91DF-B8C5C1FDD7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89559-DAFF-4B81-ABD9-73AA84A7839F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C376B-1265-4604-B3CA-31FBC88C069B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9A79A-F4FA-48EA-AB43-1CC7D27BCC3C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i="1" u="sng" kern="1200" dirty="0">
              <a:effectLst/>
            </a:rPr>
            <a:t>D</a:t>
          </a:r>
          <a:r>
            <a:rPr lang="es-ES" sz="1600" kern="1200" dirty="0"/>
            <a:t>ata </a:t>
          </a:r>
          <a:r>
            <a:rPr lang="es-ES" sz="1600" b="1" i="1" u="sng" kern="1200" dirty="0" err="1">
              <a:effectLst/>
            </a:rPr>
            <a:t>A</a:t>
          </a:r>
          <a:r>
            <a:rPr lang="es-ES" sz="1600" kern="1200" dirty="0" err="1"/>
            <a:t>nalysis</a:t>
          </a:r>
          <a:r>
            <a:rPr lang="es-ES" sz="1600" kern="1200" dirty="0"/>
            <a:t> </a:t>
          </a:r>
          <a:r>
            <a:rPr lang="es-ES" sz="1600" kern="1200" dirty="0" err="1"/>
            <a:t>e</a:t>
          </a:r>
          <a:r>
            <a:rPr lang="es-ES" sz="1600" b="1" i="1" u="sng" kern="1200" dirty="0" err="1">
              <a:effectLst/>
            </a:rPr>
            <a:t>X</a:t>
          </a:r>
          <a:r>
            <a:rPr lang="es-ES" sz="1600" kern="1200" dirty="0" err="1"/>
            <a:t>pressions</a:t>
          </a:r>
          <a:endParaRPr lang="en-US" sz="1600" kern="1200" dirty="0"/>
        </a:p>
      </dsp:txBody>
      <dsp:txXfrm>
        <a:off x="1312541" y="828340"/>
        <a:ext cx="2148945" cy="911674"/>
      </dsp:txXfrm>
    </dsp:sp>
    <dsp:sp modelId="{1BD7742A-52F8-4D69-9ED0-206971928CC2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78822-26DC-4985-8390-BBF5E7010924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79F36-566D-4936-8827-765FB152C5D6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Lenguaje funcional de </a:t>
          </a:r>
          <a:r>
            <a:rPr lang="es-CO" sz="1300" kern="1200" dirty="0" err="1"/>
            <a:t>e</a:t>
          </a:r>
          <a:r>
            <a:rPr lang="es-CO" sz="1300" b="1" i="1" u="sng" kern="1200" dirty="0" err="1">
              <a:effectLst/>
            </a:rPr>
            <a:t>X</a:t>
          </a:r>
          <a:r>
            <a:rPr lang="es-CO" sz="1300" kern="1200" dirty="0" err="1"/>
            <a:t>presiones</a:t>
          </a:r>
          <a:r>
            <a:rPr lang="es-CO" sz="1300" kern="1200" dirty="0"/>
            <a:t> para el </a:t>
          </a:r>
          <a:r>
            <a:rPr lang="es-CO" sz="1300" b="1" i="1" u="sng" kern="1200" dirty="0">
              <a:solidFill>
                <a:srgbClr val="196B24">
                  <a:hueOff val="0"/>
                  <a:satOff val="0"/>
                  <a:lumOff val="0"/>
                  <a:alphaOff val="0"/>
                </a:srgbClr>
              </a:solidFill>
              <a:effectLst/>
              <a:latin typeface="Aptos" panose="02110004020202020204"/>
              <a:ea typeface="+mn-ea"/>
              <a:cs typeface="+mn-cs"/>
            </a:rPr>
            <a:t>A</a:t>
          </a:r>
          <a:r>
            <a:rPr lang="es-CO" sz="1300" kern="1200" dirty="0"/>
            <a:t>nálisis de </a:t>
          </a:r>
          <a:r>
            <a:rPr lang="es-CO" sz="1300" b="1" i="1" u="sng" kern="1200" dirty="0">
              <a:solidFill>
                <a:srgbClr val="196B24">
                  <a:hueOff val="0"/>
                  <a:satOff val="0"/>
                  <a:lumOff val="0"/>
                  <a:alphaOff val="0"/>
                </a:srgbClr>
              </a:solidFill>
              <a:effectLst/>
              <a:latin typeface="Aptos" panose="02110004020202020204"/>
              <a:ea typeface="+mn-ea"/>
              <a:cs typeface="+mn-cs"/>
            </a:rPr>
            <a:t>D</a:t>
          </a:r>
          <a:r>
            <a:rPr lang="es-CO" sz="1300" kern="1200" dirty="0"/>
            <a:t>atos.</a:t>
          </a:r>
          <a:endParaRPr lang="en-US" sz="1300" kern="1200" dirty="0"/>
        </a:p>
      </dsp:txBody>
      <dsp:txXfrm>
        <a:off x="4942957" y="828340"/>
        <a:ext cx="2148945" cy="911674"/>
      </dsp:txXfrm>
    </dsp:sp>
    <dsp:sp modelId="{20EAA75C-1DF5-4186-92CB-456E9242D901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4A7A0-BA7B-4E88-9657-2E4CDB31961F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2EB5F-D7A5-4098-A380-9021AD8A3D52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/>
            <a:t>Cuenta con funciones, iteradores, operadores, constantes y variables.</a:t>
          </a:r>
          <a:endParaRPr lang="en-US" sz="1600" kern="1200"/>
        </a:p>
      </dsp:txBody>
      <dsp:txXfrm>
        <a:off x="8573374" y="828340"/>
        <a:ext cx="2148945" cy="911674"/>
      </dsp:txXfrm>
    </dsp:sp>
    <dsp:sp modelId="{A691E1B9-D34D-4B88-962D-A301EE43B6EB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9A2B0-1FF1-4535-BBE9-B8E8FEAE6001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2E632-69FB-4F99-8641-4062A20ABD3A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/>
            <a:t>Creación de fórmulas y expresiones para extraer información de tablas de datos.</a:t>
          </a:r>
          <a:endParaRPr lang="en-US" sz="1600" kern="1200"/>
        </a:p>
      </dsp:txBody>
      <dsp:txXfrm>
        <a:off x="1312541" y="2452790"/>
        <a:ext cx="2148945" cy="911674"/>
      </dsp:txXfrm>
    </dsp:sp>
    <dsp:sp modelId="{77168AA6-325B-48E1-B02F-5C044BF44959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F820A-2ABB-43FF-8ED2-1B148A41C207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027A2-C82D-455A-83B1-4533D298DBD6}">
      <dsp:nvSpPr>
        <dsp:cNvPr id="0" name=""/>
        <dsp:cNvSpPr/>
      </dsp:nvSpPr>
      <dsp:spPr>
        <a:xfrm>
          <a:off x="4942957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En </a:t>
          </a:r>
          <a:r>
            <a:rPr lang="es-CO" sz="1300" b="1" i="1" u="sng" kern="1200" dirty="0">
              <a:solidFill>
                <a:srgbClr val="4EA72E"/>
              </a:solidFill>
              <a:effectLst/>
              <a:latin typeface="Aptos" panose="02110004020202020204"/>
              <a:ea typeface="+mn-ea"/>
              <a:cs typeface="+mn-cs"/>
            </a:rPr>
            <a:t>DAX</a:t>
          </a:r>
          <a:r>
            <a:rPr lang="es-CO" sz="1300" kern="1200" dirty="0"/>
            <a:t> no existe el </a:t>
          </a:r>
          <a:r>
            <a:rPr lang="es-CO" sz="1300" kern="1200" dirty="0">
              <a:solidFill>
                <a:srgbClr val="4EA72E"/>
              </a:solidFill>
            </a:rPr>
            <a:t>c</a:t>
          </a:r>
          <a:r>
            <a:rPr lang="es-CO" sz="1300" kern="1200" dirty="0"/>
            <a:t>oncepto de “celda individual”, por lo que, de manera directa, no se puede referenciar a una celda o una fila.</a:t>
          </a:r>
          <a:endParaRPr lang="en-US" sz="1300" kern="1200" dirty="0"/>
        </a:p>
      </dsp:txBody>
      <dsp:txXfrm>
        <a:off x="4942957" y="2452790"/>
        <a:ext cx="2148945" cy="911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36BDD-788E-4997-BC12-6E634B451F8D}">
      <dsp:nvSpPr>
        <dsp:cNvPr id="0" name=""/>
        <dsp:cNvSpPr/>
      </dsp:nvSpPr>
      <dsp:spPr>
        <a:xfrm>
          <a:off x="0" y="0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1681E-C417-4342-B2DF-19F64EEB8301}">
      <dsp:nvSpPr>
        <dsp:cNvPr id="0" name=""/>
        <dsp:cNvSpPr/>
      </dsp:nvSpPr>
      <dsp:spPr>
        <a:xfrm>
          <a:off x="0" y="0"/>
          <a:ext cx="10927829" cy="2096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Referencia a tabla existente en el modelo de datos: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= Pedidos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= ‘Información’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= ‘Detalles de Producto’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= ‘SUM’</a:t>
          </a:r>
          <a:endParaRPr lang="en-US" sz="1700" kern="1200" dirty="0"/>
        </a:p>
      </dsp:txBody>
      <dsp:txXfrm>
        <a:off x="0" y="0"/>
        <a:ext cx="10927829" cy="2096402"/>
      </dsp:txXfrm>
    </dsp:sp>
    <dsp:sp modelId="{2F34C044-F40E-486A-9FFB-7B0C02906C17}">
      <dsp:nvSpPr>
        <dsp:cNvPr id="0" name=""/>
        <dsp:cNvSpPr/>
      </dsp:nvSpPr>
      <dsp:spPr>
        <a:xfrm>
          <a:off x="0" y="2096402"/>
          <a:ext cx="10927829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78932-1876-412B-B11A-8942159C9020}">
      <dsp:nvSpPr>
        <dsp:cNvPr id="0" name=""/>
        <dsp:cNvSpPr/>
      </dsp:nvSpPr>
      <dsp:spPr>
        <a:xfrm>
          <a:off x="0" y="2096402"/>
          <a:ext cx="10927829" cy="2096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Referencia a una columna: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= Pedidos[Ingresos]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= Pedidos[País]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= Pedidos[Costo de Envío]</a:t>
          </a:r>
          <a:endParaRPr lang="en-US" sz="1700" kern="1200" dirty="0"/>
        </a:p>
      </dsp:txBody>
      <dsp:txXfrm>
        <a:off x="0" y="2096402"/>
        <a:ext cx="10927829" cy="2096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A283E-A98D-E5D0-4D3F-77D71A284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38AB0A-61A8-3C16-82D2-9E947BA09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D1D579-772F-DAF8-4BED-BAF60212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83A8-BAC6-4649-A9F4-7C57DABFA818}" type="datetimeFigureOut">
              <a:rPr lang="es-CO" smtClean="0"/>
              <a:t>1/07/2024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D4070B-D391-D277-80A6-24B77FF9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B06C1B-D773-4369-4E04-B86E6E30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7130-7392-441D-A4AE-8E5065FBA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25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E0490-EDAC-5047-4534-585D3335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1B068F-A562-02D1-14E1-F5068B3CC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346450-7D0F-18C6-9C5B-12EA7081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83A8-BAC6-4649-A9F4-7C57DABFA818}" type="datetimeFigureOut">
              <a:rPr lang="es-CO" smtClean="0"/>
              <a:t>1/07/2024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D6866-C543-92CA-700E-F1975174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7EC474-0170-1234-B215-356D4852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7130-7392-441D-A4AE-8E5065FBA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807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3CC0FF-5C47-DD7A-2D7E-0B350DB12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97D6D6-E1FD-1BD2-79C6-011B91B9B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DCFBE1-554F-FED1-C953-97CB7033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83A8-BAC6-4649-A9F4-7C57DABFA818}" type="datetimeFigureOut">
              <a:rPr lang="es-CO" smtClean="0"/>
              <a:t>1/07/2024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88E761-9F5F-AE80-AB39-F53A8220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4E0480-FD9E-859A-8423-95D73FC9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7130-7392-441D-A4AE-8E5065FBA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85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B0A87-E4AC-B057-EA92-109D4E1A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BA97CB-15B8-CD56-8B91-F32093A9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BAFD24-98FC-3008-473B-1F29BC98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83A8-BAC6-4649-A9F4-7C57DABFA818}" type="datetimeFigureOut">
              <a:rPr lang="es-CO" smtClean="0"/>
              <a:t>1/07/2024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E2A37B-76A7-7A43-105D-DE5C7433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69F3C1-542B-62D1-3543-9CB784C3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7130-7392-441D-A4AE-8E5065FBA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328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3BFF6-10DA-4FCC-DC67-2E4E0FD1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447363-8D14-5F20-3EF2-AE2E0B393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B97710-E4C8-AA95-5289-8E124749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83A8-BAC6-4649-A9F4-7C57DABFA818}" type="datetimeFigureOut">
              <a:rPr lang="es-CO" smtClean="0"/>
              <a:t>1/07/2024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A5E217-7D5B-065F-57E4-5B6FB0FE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281A79-9D6F-BB7C-8E3A-B118ED39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7130-7392-441D-A4AE-8E5065FBA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023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CB288-77BE-8566-9954-3B8BE70B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6421DC-A08D-6654-4266-E5550B9CE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743823-C99E-DF56-62AB-D24AB6516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D8A8BE-D8FF-3284-1FA7-AFB2593A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83A8-BAC6-4649-A9F4-7C57DABFA818}" type="datetimeFigureOut">
              <a:rPr lang="es-CO" smtClean="0"/>
              <a:t>1/07/2024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BC0B02-702B-18CE-A3FB-E171BE0B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4A4C81-24DC-DD42-6E6A-356DD0B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7130-7392-441D-A4AE-8E5065FBA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24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44D7C-CD77-5BE0-45E9-69A17BBD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B369C9-5589-B535-C5DC-3CC5390DA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4AE39F-4A7A-F233-59BB-56BF53414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50495F-69CE-4C8E-6A1A-D71212907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7270D6-E104-EA2D-BDF2-AE1DBCD2D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1A956A-FD3C-A6D5-8037-89ABFC72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83A8-BAC6-4649-A9F4-7C57DABFA818}" type="datetimeFigureOut">
              <a:rPr lang="es-CO" smtClean="0"/>
              <a:t>1/07/2024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85DD47-4B7C-EAFA-C8BF-ECBC4A96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1733DF-BA3B-30C4-175D-0C1E0735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7130-7392-441D-A4AE-8E5065FBA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533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E3027-DD33-366F-7445-F7EA2BC4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AB3CBC-0873-E075-2B55-C2EE077E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83A8-BAC6-4649-A9F4-7C57DABFA818}" type="datetimeFigureOut">
              <a:rPr lang="es-CO" smtClean="0"/>
              <a:t>1/07/2024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7A196A-9B9B-AF06-9753-F68C66E5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33B671-EEAB-D4AA-DB92-841A90D4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7130-7392-441D-A4AE-8E5065FBA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822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4A4D30-1D23-ADBF-5A26-BF04B5F9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83A8-BAC6-4649-A9F4-7C57DABFA818}" type="datetimeFigureOut">
              <a:rPr lang="es-CO" smtClean="0"/>
              <a:t>1/07/2024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DF8844-8F29-E4D4-DE74-4E529404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CF413B-BCE2-EBEA-5658-F128684D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7130-7392-441D-A4AE-8E5065FBA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565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2BCF1-661A-2317-1977-4AA0BE35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EA86FA-A605-7A52-06B3-60CD23B3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0C1BC9-F07F-1019-C6AA-5EE343EA5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189EBB-A9B7-8281-B486-0EB71C62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83A8-BAC6-4649-A9F4-7C57DABFA818}" type="datetimeFigureOut">
              <a:rPr lang="es-CO" smtClean="0"/>
              <a:t>1/07/2024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6B93C3-6062-D66F-8F13-F2DD0C2B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C499D-24C5-0BD9-F669-C9EDC8B6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7130-7392-441D-A4AE-8E5065FBA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952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3E0C0-7E60-4B78-C5EE-C9335985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81099C-6CA4-77CB-8247-E21B53A73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C41FB4-EC28-B3B6-8635-3926A504E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F72E41-FF97-16D8-B295-D2B35F49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83A8-BAC6-4649-A9F4-7C57DABFA818}" type="datetimeFigureOut">
              <a:rPr lang="es-CO" smtClean="0"/>
              <a:t>1/07/2024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EF7E31-8D10-675A-D748-28D65134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0D68AC-7339-0D9B-1AB6-D064CD72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7130-7392-441D-A4AE-8E5065FBA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259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A242B2-3A8A-AD1C-235E-73E2DECF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2803AC-634D-3082-0723-AF1AC3857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C14275-E26F-FDDC-1A26-DB21F5478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083A8-BAC6-4649-A9F4-7C57DABFA818}" type="datetimeFigureOut">
              <a:rPr lang="es-CO" smtClean="0"/>
              <a:t>1/07/2024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466BAF-5832-0A22-5E8A-EECD4A190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63874B-92B5-2337-74FD-CF3291496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117130-7392-441D-A4AE-8E5065FBA1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761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xformatter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0C56AB-565A-65FF-70ED-834E06552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s-ES" sz="4800" dirty="0">
                <a:solidFill>
                  <a:srgbClr val="FFFFFF"/>
                </a:solidFill>
              </a:rPr>
              <a:t>Funciones DAX</a:t>
            </a:r>
            <a:endParaRPr lang="es-CO" sz="48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77786-04C5-86FC-C713-D41F75FF2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es-CO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0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45F908-A165-56EA-7C35-65C80231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A tener en cuenta…</a:t>
            </a:r>
            <a:endParaRPr lang="es-CO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67BF007-B362-7DFC-9298-61C21C8F2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2736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33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67B9DF-C92F-6085-C9B1-9EAE1471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Resumiendo…</a:t>
            </a:r>
            <a:endParaRPr lang="es-CO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BFF4DD-CAE1-B33A-4454-B59279F6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622744"/>
            <a:ext cx="11008749" cy="4940717"/>
          </a:xfrm>
        </p:spPr>
        <p:txBody>
          <a:bodyPr anchor="ctr">
            <a:normAutofit fontScale="92500" lnSpcReduction="20000"/>
          </a:bodyPr>
          <a:lstStyle/>
          <a:p>
            <a:r>
              <a:rPr lang="es-ES" sz="2400" dirty="0"/>
              <a:t>Recordar siempre que </a:t>
            </a:r>
            <a:r>
              <a:rPr lang="es-ES" sz="2400" i="1" dirty="0"/>
              <a:t>DAX</a:t>
            </a:r>
            <a:r>
              <a:rPr lang="es-ES" sz="2400" dirty="0"/>
              <a:t> opera con 3 objetos: </a:t>
            </a:r>
            <a:r>
              <a:rPr lang="es-ES" sz="2400" b="1" i="1" dirty="0"/>
              <a:t>Columnas</a:t>
            </a:r>
            <a:r>
              <a:rPr lang="es-ES" sz="2400" dirty="0"/>
              <a:t>, </a:t>
            </a:r>
            <a:r>
              <a:rPr lang="es-ES" sz="2400" b="1" i="1" dirty="0"/>
              <a:t>Medidas</a:t>
            </a:r>
            <a:r>
              <a:rPr lang="es-ES" sz="2400" dirty="0"/>
              <a:t> y </a:t>
            </a:r>
            <a:r>
              <a:rPr lang="es-ES" sz="2400" b="1" i="1" dirty="0"/>
              <a:t>Tablas</a:t>
            </a:r>
            <a:r>
              <a:rPr lang="es-ES" sz="2400" dirty="0"/>
              <a:t>.</a:t>
            </a:r>
          </a:p>
          <a:p>
            <a:endParaRPr lang="es-ES" sz="2400" dirty="0"/>
          </a:p>
          <a:p>
            <a:r>
              <a:rPr lang="es-ES" sz="2400" b="1" i="1" dirty="0">
                <a:solidFill>
                  <a:srgbClr val="FF0000"/>
                </a:solidFill>
              </a:rPr>
              <a:t>No</a:t>
            </a:r>
            <a:r>
              <a:rPr lang="es-ES" sz="2400" dirty="0"/>
              <a:t> es recomendable usar </a:t>
            </a:r>
            <a:r>
              <a:rPr lang="es-ES" sz="2400" b="1" i="1" dirty="0"/>
              <a:t>Columnas</a:t>
            </a:r>
            <a:r>
              <a:rPr lang="es-ES" sz="2400" dirty="0"/>
              <a:t> </a:t>
            </a:r>
            <a:r>
              <a:rPr lang="es-ES" sz="2400" b="1" i="1" dirty="0"/>
              <a:t>Calculadas</a:t>
            </a:r>
            <a:r>
              <a:rPr lang="es-ES" sz="2400" dirty="0"/>
              <a:t> en el reporte.</a:t>
            </a:r>
          </a:p>
          <a:p>
            <a:endParaRPr lang="es-ES" sz="2400" dirty="0"/>
          </a:p>
          <a:p>
            <a:r>
              <a:rPr lang="es-ES" sz="2400" i="1" dirty="0"/>
              <a:t>¡Las </a:t>
            </a:r>
            <a:r>
              <a:rPr lang="es-ES" sz="2400" b="1" i="1" dirty="0"/>
              <a:t>Medidas</a:t>
            </a:r>
            <a:r>
              <a:rPr lang="es-ES" sz="2400" i="1" dirty="0"/>
              <a:t> son el </a:t>
            </a:r>
            <a:r>
              <a:rPr lang="es-ES" sz="2400" i="1" u="sng" dirty="0"/>
              <a:t>objeto más importante en DAX</a:t>
            </a:r>
            <a:r>
              <a:rPr lang="es-ES" sz="2400" i="1" dirty="0"/>
              <a:t>, </a:t>
            </a:r>
            <a:r>
              <a:rPr lang="es-ES" sz="2400" b="1" i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úsalas siempre!</a:t>
            </a:r>
          </a:p>
          <a:p>
            <a:endParaRPr lang="es-ES" sz="2400" dirty="0"/>
          </a:p>
          <a:p>
            <a:r>
              <a:rPr lang="es-ES" sz="2400" dirty="0"/>
              <a:t>Recomendable usar siempre </a:t>
            </a:r>
            <a:r>
              <a:rPr lang="es-ES" sz="2400" b="1" i="1" dirty="0"/>
              <a:t>Medidas</a:t>
            </a:r>
            <a:r>
              <a:rPr lang="es-ES" sz="2400" dirty="0"/>
              <a:t> </a:t>
            </a:r>
            <a:r>
              <a:rPr lang="es-ES" sz="2400" i="1" dirty="0"/>
              <a:t>explícitas</a:t>
            </a:r>
            <a:r>
              <a:rPr lang="es-ES" sz="2400" dirty="0"/>
              <a:t> en los reportes.</a:t>
            </a:r>
          </a:p>
          <a:p>
            <a:endParaRPr lang="es-CO" sz="2400" dirty="0"/>
          </a:p>
          <a:p>
            <a:r>
              <a:rPr lang="es-CO" sz="2400" dirty="0"/>
              <a:t>Intenta </a:t>
            </a:r>
            <a:r>
              <a:rPr lang="es-CO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s-CO" sz="2400" dirty="0"/>
              <a:t> usar </a:t>
            </a:r>
            <a:r>
              <a:rPr lang="es-CO" sz="2400" b="1" i="1" dirty="0"/>
              <a:t>Tablas Calculadas </a:t>
            </a:r>
            <a:r>
              <a:rPr lang="es-CO" sz="2400" dirty="0"/>
              <a:t>en el reporte.</a:t>
            </a:r>
          </a:p>
          <a:p>
            <a:endParaRPr lang="es-CO" sz="2400" dirty="0"/>
          </a:p>
          <a:p>
            <a:r>
              <a:rPr lang="es-CO" sz="2400" dirty="0"/>
              <a:t>Emplea un nombre explicativo en tus objetos y siempre </a:t>
            </a:r>
            <a:r>
              <a:rPr lang="es-CO" sz="2400" dirty="0" err="1">
                <a:hlinkClick r:id="rId2"/>
              </a:rPr>
              <a:t>indenta</a:t>
            </a:r>
            <a:r>
              <a:rPr lang="es-CO" sz="2400" dirty="0">
                <a:hlinkClick r:id="rId2"/>
              </a:rPr>
              <a:t> el código</a:t>
            </a:r>
            <a:r>
              <a:rPr lang="es-CO" sz="2400" dirty="0"/>
              <a:t>.</a:t>
            </a:r>
          </a:p>
          <a:p>
            <a:endParaRPr lang="es-CO" sz="2400" dirty="0"/>
          </a:p>
          <a:p>
            <a:r>
              <a:rPr lang="es-CO" sz="2400" dirty="0"/>
              <a:t>Crea siempre una tabla de Medidas en el reporte.</a:t>
            </a:r>
          </a:p>
        </p:txBody>
      </p:sp>
    </p:spTree>
    <p:extLst>
      <p:ext uri="{BB962C8B-B14F-4D97-AF65-F5344CB8AC3E}">
        <p14:creationId xmlns:p14="http://schemas.microsoft.com/office/powerpoint/2010/main" val="297663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97AF91-F573-DEE7-5315-425D3B37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Ejercicio DAX</a:t>
            </a:r>
            <a:endParaRPr lang="es-CO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0AF2E2-A974-529D-544E-5527B4CD7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800224"/>
            <a:ext cx="10808199" cy="4763237"/>
          </a:xfrm>
        </p:spPr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1800" dirty="0"/>
              <a:t>Diferencia entre fechas para evaluar duración de los servicios en días (Columnas Calculadas, </a:t>
            </a:r>
            <a:r>
              <a:rPr lang="es-ES" sz="1800" dirty="0" err="1"/>
              <a:t>CCs</a:t>
            </a:r>
            <a:r>
              <a:rPr lang="es-ES" sz="1800" dirty="0"/>
              <a:t>).</a:t>
            </a:r>
          </a:p>
          <a:p>
            <a:pPr marL="514350" indent="-514350">
              <a:buFont typeface="+mj-lt"/>
              <a:buAutoNum type="arabicPeriod"/>
            </a:pP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Condicionales, IF() (</a:t>
            </a:r>
            <a:r>
              <a:rPr lang="es-ES" sz="1800" dirty="0" err="1"/>
              <a:t>CCs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Sintaxis (</a:t>
            </a:r>
            <a:r>
              <a:rPr lang="es-ES" sz="1800" dirty="0" err="1"/>
              <a:t>CCs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Concatenación (</a:t>
            </a:r>
            <a:r>
              <a:rPr lang="es-ES" sz="1800" dirty="0" err="1"/>
              <a:t>CCs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Tabla Calendario (</a:t>
            </a:r>
            <a:r>
              <a:rPr lang="es-ES" sz="1800" dirty="0" err="1"/>
              <a:t>CCs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Identificar costo diario de Servicio (Medidas)</a:t>
            </a:r>
          </a:p>
          <a:p>
            <a:pPr marL="514350" indent="-514350">
              <a:buFont typeface="+mj-lt"/>
              <a:buAutoNum type="arabicPeriod"/>
            </a:pP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Identificar diferencia entre Columnas Calculadas y Medidas (Medidas)</a:t>
            </a:r>
          </a:p>
          <a:p>
            <a:pPr marL="514350" indent="-514350">
              <a:buFont typeface="+mj-lt"/>
              <a:buAutoNum type="arabicPeriod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53990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7BB295-F9D4-ABDC-08E7-3E969353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¿Qué son las funciones DAX?</a:t>
            </a:r>
            <a:endParaRPr lang="es-CO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F448AC2-CCF0-E42B-38BB-C35760233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7668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49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859ED2-D728-1A1C-F5F7-ED61849D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Conceptos DAX – Evaluación en contexto</a:t>
            </a:r>
            <a:endParaRPr lang="es-CO" sz="4000" dirty="0">
              <a:solidFill>
                <a:srgbClr val="FFFFFF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81F6E1-7FBD-10D0-84E8-7A6F1F36C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46" y="4728030"/>
            <a:ext cx="3073924" cy="1576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Conjunto de filtros a nivel informe que se aplican al modelo de datos antes de que una expresión de DAX sea evaluada.</a:t>
            </a:r>
            <a:endParaRPr lang="es-CO" sz="18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F9EFF4D-CD99-3C25-BF5E-10AD2BF84529}"/>
              </a:ext>
            </a:extLst>
          </p:cNvPr>
          <p:cNvSpPr/>
          <p:nvPr/>
        </p:nvSpPr>
        <p:spPr>
          <a:xfrm>
            <a:off x="291445" y="3752359"/>
            <a:ext cx="3073924" cy="6975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s-ES" dirty="0"/>
              <a:t>CONTEXTO DE FILTRO</a:t>
            </a:r>
          </a:p>
          <a:p>
            <a:pPr marL="0" indent="0" algn="ctr">
              <a:buNone/>
            </a:pPr>
            <a:r>
              <a:rPr lang="es-ES" dirty="0"/>
              <a:t>(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s-ES" dirty="0"/>
              <a:t>)</a:t>
            </a:r>
          </a:p>
        </p:txBody>
      </p: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11884767-40B4-18F5-6245-A23A845B605C}"/>
              </a:ext>
            </a:extLst>
          </p:cNvPr>
          <p:cNvSpPr txBox="1">
            <a:spLocks/>
          </p:cNvSpPr>
          <p:nvPr/>
        </p:nvSpPr>
        <p:spPr>
          <a:xfrm>
            <a:off x="4572786" y="4728030"/>
            <a:ext cx="3073924" cy="1576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dirty="0"/>
              <a:t>Representa la fila actual en la que te encuentras durante un proceso de iteración. Podemos hacer referencia al valor de cualquier columna de esa fila.</a:t>
            </a:r>
            <a:endParaRPr lang="es-CO" sz="18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82EA3B5-1CC9-2A3C-AC5B-7AF005C8194D}"/>
              </a:ext>
            </a:extLst>
          </p:cNvPr>
          <p:cNvSpPr/>
          <p:nvPr/>
        </p:nvSpPr>
        <p:spPr>
          <a:xfrm>
            <a:off x="4572785" y="3752359"/>
            <a:ext cx="3073924" cy="6975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s-ES" dirty="0"/>
              <a:t>CONTEXTO DE FILA</a:t>
            </a:r>
          </a:p>
          <a:p>
            <a:pPr marL="0" indent="0" algn="ctr">
              <a:buNone/>
            </a:pPr>
            <a:r>
              <a:rPr lang="es-ES" dirty="0"/>
              <a:t>(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s-ES" dirty="0"/>
              <a:t>)</a:t>
            </a:r>
          </a:p>
        </p:txBody>
      </p:sp>
      <p:sp>
        <p:nvSpPr>
          <p:cNvPr id="12" name="Marcador de contenido 5">
            <a:extLst>
              <a:ext uri="{FF2B5EF4-FFF2-40B4-BE49-F238E27FC236}">
                <a16:creationId xmlns:a16="http://schemas.microsoft.com/office/drawing/2014/main" id="{520DAA9C-6168-FEDA-B86A-1C356A5C149C}"/>
              </a:ext>
            </a:extLst>
          </p:cNvPr>
          <p:cNvSpPr txBox="1">
            <a:spLocks/>
          </p:cNvSpPr>
          <p:nvPr/>
        </p:nvSpPr>
        <p:spPr>
          <a:xfrm>
            <a:off x="8854126" y="4728030"/>
            <a:ext cx="3073924" cy="157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dirty="0"/>
              <a:t>Capacidad de ciertas funciones (principalmente CALCULATE) de convertir un contexto de fila en un contexto de filtro</a:t>
            </a:r>
            <a:endParaRPr lang="es-CO" sz="1800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F85C5BE-8F87-32E7-109A-AC75007E0C0F}"/>
              </a:ext>
            </a:extLst>
          </p:cNvPr>
          <p:cNvSpPr/>
          <p:nvPr/>
        </p:nvSpPr>
        <p:spPr>
          <a:xfrm>
            <a:off x="8854125" y="3752359"/>
            <a:ext cx="3073924" cy="6975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s-ES" dirty="0"/>
              <a:t>TRANSICIÓN DE CONTEXTO</a:t>
            </a:r>
          </a:p>
          <a:p>
            <a:pPr marL="0" indent="0" algn="ctr">
              <a:buNone/>
            </a:pPr>
            <a:r>
              <a:rPr lang="es-ES" dirty="0"/>
              <a:t>(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800B68-FEDB-5372-2B4E-1A3D12B034CB}"/>
              </a:ext>
            </a:extLst>
          </p:cNvPr>
          <p:cNvSpPr txBox="1">
            <a:spLocks/>
          </p:cNvSpPr>
          <p:nvPr/>
        </p:nvSpPr>
        <p:spPr>
          <a:xfrm>
            <a:off x="263951" y="1643733"/>
            <a:ext cx="11636604" cy="1939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>
                <a:solidFill>
                  <a:schemeClr val="tx2"/>
                </a:solidFill>
              </a:rPr>
              <a:t>Evaluación de contexto: </a:t>
            </a:r>
            <a:r>
              <a:rPr lang="es-ES" sz="2000" dirty="0"/>
              <a:t>Una misma fórmula puede tomar distintos valores dependiendo del lugar y la circunstancia en la que fue creada.</a:t>
            </a:r>
          </a:p>
          <a:p>
            <a:endParaRPr lang="es-ES" sz="2000" dirty="0"/>
          </a:p>
          <a:p>
            <a:r>
              <a:rPr lang="es-ES" sz="2000" dirty="0"/>
              <a:t>Se apoya en tres pilares fundamentales: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96913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859ED2-D728-1A1C-F5F7-ED61849D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Objetos DAX – Columnas Calculadas</a:t>
            </a:r>
            <a:endParaRPr lang="es-CO" sz="4000" dirty="0">
              <a:solidFill>
                <a:srgbClr val="FFFFFF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81F6E1-7FBD-10D0-84E8-7A6F1F36C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45" y="1924820"/>
            <a:ext cx="11699450" cy="4739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i="1" dirty="0"/>
              <a:t>Columnas</a:t>
            </a:r>
            <a:r>
              <a:rPr lang="es-ES" sz="2000" dirty="0"/>
              <a:t>, o </a:t>
            </a:r>
            <a:r>
              <a:rPr lang="es-ES" sz="2000" i="1" dirty="0"/>
              <a:t>Campos de Reporte</a:t>
            </a:r>
            <a:r>
              <a:rPr lang="es-ES" sz="2000" dirty="0"/>
              <a:t>, Siempre se asocian a una tabla.</a:t>
            </a:r>
          </a:p>
          <a:p>
            <a:r>
              <a:rPr lang="es-ES" sz="1800" dirty="0"/>
              <a:t>Dos tipos: </a:t>
            </a:r>
            <a:r>
              <a:rPr lang="es-ES" sz="1800" i="1" dirty="0"/>
              <a:t>Originales</a:t>
            </a:r>
            <a:r>
              <a:rPr lang="es-ES" sz="1800" dirty="0"/>
              <a:t> y </a:t>
            </a:r>
            <a:r>
              <a:rPr lang="es-ES" sz="1800" i="1" dirty="0"/>
              <a:t>Calculadas </a:t>
            </a:r>
            <a:r>
              <a:rPr lang="es-ES" sz="1800" dirty="0"/>
              <a:t>(</a:t>
            </a:r>
            <a:r>
              <a:rPr lang="es-ES" sz="1800" i="1" dirty="0"/>
              <a:t>DAX</a:t>
            </a:r>
            <a:r>
              <a:rPr lang="es-ES" sz="1800" dirty="0"/>
              <a:t>).</a:t>
            </a:r>
          </a:p>
          <a:p>
            <a:r>
              <a:rPr lang="es-ES" sz="1800" dirty="0"/>
              <a:t>Crea una nueva columna a partir de columnas nativas.</a:t>
            </a:r>
          </a:p>
          <a:p>
            <a:r>
              <a:rPr lang="es-ES" sz="1800" dirty="0"/>
              <a:t>Se visualiza en la sección de informes.</a:t>
            </a:r>
          </a:p>
          <a:p>
            <a:endParaRPr lang="es-ES" sz="1800" dirty="0"/>
          </a:p>
          <a:p>
            <a:pPr marL="0" indent="0">
              <a:buNone/>
            </a:pPr>
            <a:r>
              <a:rPr lang="es-ES" sz="2000" b="1" i="1" dirty="0"/>
              <a:t>Problemas</a:t>
            </a:r>
          </a:p>
          <a:p>
            <a:r>
              <a:rPr lang="es-ES" sz="1800" dirty="0"/>
              <a:t>Se almacena en memoria (</a:t>
            </a:r>
            <a:r>
              <a:rPr lang="es-ES" sz="1800" b="1" dirty="0">
                <a:solidFill>
                  <a:srgbClr val="FF0000"/>
                </a:solidFill>
              </a:rPr>
              <a:t>consumo de RAM</a:t>
            </a:r>
            <a:r>
              <a:rPr lang="es-ES" sz="1800" dirty="0"/>
              <a:t>)</a:t>
            </a:r>
          </a:p>
          <a:p>
            <a:r>
              <a:rPr lang="es-ES" sz="1800" dirty="0"/>
              <a:t>Se recalcula con actualización del reporte creando información redundante (usar Medidas en su lugar)</a:t>
            </a:r>
          </a:p>
          <a:p>
            <a:r>
              <a:rPr lang="es-ES" sz="1800" dirty="0"/>
              <a:t>Al borrar la tabla asociada se pierde la información de la columna calculada.</a:t>
            </a:r>
          </a:p>
          <a:p>
            <a:endParaRPr lang="es-ES" sz="1800" dirty="0"/>
          </a:p>
          <a:p>
            <a:pPr marL="0" indent="0">
              <a:buNone/>
            </a:pPr>
            <a:r>
              <a:rPr lang="es-ES" sz="2000" b="1" i="1" dirty="0"/>
              <a:t>Comentarios</a:t>
            </a:r>
          </a:p>
          <a:p>
            <a:r>
              <a:rPr lang="es-ES" sz="1800" dirty="0"/>
              <a:t>Preferible usar columnas creadas directamente con </a:t>
            </a:r>
            <a:r>
              <a:rPr lang="es-ES" sz="1800" dirty="0" err="1"/>
              <a:t>Power</a:t>
            </a:r>
            <a:r>
              <a:rPr lang="es-ES" sz="1800" dirty="0"/>
              <a:t> </a:t>
            </a:r>
            <a:r>
              <a:rPr lang="es-ES" sz="1800" dirty="0" err="1"/>
              <a:t>Query</a:t>
            </a:r>
            <a:r>
              <a:rPr lang="es-ES" sz="1800" dirty="0"/>
              <a:t> (A menos que su creación sea muy compleja)</a:t>
            </a:r>
          </a:p>
        </p:txBody>
      </p:sp>
    </p:spTree>
    <p:extLst>
      <p:ext uri="{BB962C8B-B14F-4D97-AF65-F5344CB8AC3E}">
        <p14:creationId xmlns:p14="http://schemas.microsoft.com/office/powerpoint/2010/main" val="117274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859ED2-D728-1A1C-F5F7-ED61849D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Objetos DAX – Medidas</a:t>
            </a:r>
            <a:endParaRPr lang="es-CO" sz="4000" dirty="0">
              <a:solidFill>
                <a:srgbClr val="FFFFFF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8C389-1AD8-9137-8650-6241985C3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31" y="1825625"/>
            <a:ext cx="11061569" cy="4351338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2000" dirty="0"/>
              <a:t>Son el objeto más importante en </a:t>
            </a:r>
            <a:r>
              <a:rPr lang="es-ES" sz="2000" i="1" dirty="0"/>
              <a:t>DAX</a:t>
            </a:r>
            <a:r>
              <a:rPr lang="es-ES" sz="2000" dirty="0"/>
              <a:t>, </a:t>
            </a:r>
            <a:r>
              <a:rPr lang="es-ES" sz="2000" i="1" dirty="0">
                <a:solidFill>
                  <a:schemeClr val="accent6">
                    <a:lumMod val="50000"/>
                  </a:schemeClr>
                </a:solidFill>
              </a:rPr>
              <a:t>¡úsalas siempre!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000" i="1" dirty="0">
              <a:solidFill>
                <a:schemeClr val="accent6"/>
              </a:solidFill>
            </a:endParaRPr>
          </a:p>
          <a:p>
            <a:r>
              <a:rPr lang="es-ES" sz="1800" dirty="0"/>
              <a:t>Es una agregación o cálculo que se puede realizar con los objetos DAX (una o más columnas, tablas, otras medidas)</a:t>
            </a:r>
          </a:p>
          <a:p>
            <a:endParaRPr lang="es-ES" sz="1800" dirty="0"/>
          </a:p>
          <a:p>
            <a:r>
              <a:rPr lang="es-ES" sz="1800" dirty="0"/>
              <a:t>A diferencia de las Columnas Calculadas solo retornan el valor y no ocupan espacio en el reporte.</a:t>
            </a:r>
          </a:p>
          <a:p>
            <a:endParaRPr lang="es-ES" sz="1800" dirty="0"/>
          </a:p>
          <a:p>
            <a:r>
              <a:rPr lang="es-ES" sz="1800" dirty="0"/>
              <a:t>No se almacena en memoria (pero consume CPU)</a:t>
            </a:r>
          </a:p>
          <a:p>
            <a:endParaRPr lang="es-ES" sz="1800" dirty="0"/>
          </a:p>
          <a:p>
            <a:r>
              <a:rPr lang="es-ES" sz="1800" dirty="0"/>
              <a:t>Devuelve valores distintos en diferentes partes del reporte.</a:t>
            </a:r>
          </a:p>
        </p:txBody>
      </p:sp>
    </p:spTree>
    <p:extLst>
      <p:ext uri="{BB962C8B-B14F-4D97-AF65-F5344CB8AC3E}">
        <p14:creationId xmlns:p14="http://schemas.microsoft.com/office/powerpoint/2010/main" val="292527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859ED2-D728-1A1C-F5F7-ED61849D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Objetos DAX – Tablas</a:t>
            </a:r>
            <a:endParaRPr lang="es-CO" sz="4000" dirty="0">
              <a:solidFill>
                <a:srgbClr val="FFFFFF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B67A24-3730-D0F5-671B-8BFCB673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825625"/>
            <a:ext cx="10835326" cy="4351338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2000" dirty="0"/>
              <a:t>Al igual que las columnas, hay dos tipos: Tablas del modelo y Tablas Calculadas (DAX)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000" dirty="0"/>
          </a:p>
          <a:p>
            <a:r>
              <a:rPr lang="es-ES" sz="1800" dirty="0"/>
              <a:t>Crea una nueva tabla resumen de otras tablas y se agrega al modelo.</a:t>
            </a:r>
          </a:p>
          <a:p>
            <a:endParaRPr lang="es-ES" sz="1800" dirty="0"/>
          </a:p>
          <a:p>
            <a:r>
              <a:rPr lang="es-ES" sz="1800" dirty="0"/>
              <a:t>Se almacena en memoria (</a:t>
            </a:r>
            <a:r>
              <a:rPr lang="es-ES" sz="1800" b="1" dirty="0">
                <a:solidFill>
                  <a:srgbClr val="FF0000"/>
                </a:solidFill>
              </a:rPr>
              <a:t>consumo RAM</a:t>
            </a:r>
            <a:r>
              <a:rPr lang="es-ES" sz="1800" dirty="0"/>
              <a:t>)</a:t>
            </a:r>
          </a:p>
          <a:p>
            <a:endParaRPr lang="es-ES" sz="1800" dirty="0"/>
          </a:p>
          <a:p>
            <a:r>
              <a:rPr lang="es-ES" sz="1800" dirty="0"/>
              <a:t>Se recalcula con la actualización del reporte.</a:t>
            </a:r>
          </a:p>
          <a:p>
            <a:endParaRPr lang="es-ES" sz="1800" dirty="0"/>
          </a:p>
          <a:p>
            <a:r>
              <a:rPr lang="es-ES" sz="1800" dirty="0"/>
              <a:t>Se visualiza en la sección de tablas.</a:t>
            </a:r>
          </a:p>
          <a:p>
            <a:endParaRPr lang="es-ES" sz="1800" dirty="0"/>
          </a:p>
          <a:p>
            <a:r>
              <a:rPr lang="es-ES" sz="1800" dirty="0"/>
              <a:t>En general, presenta los mismos inconvenientes de las Columnas Calculadas. </a:t>
            </a:r>
            <a:r>
              <a:rPr lang="es-ES" sz="1800" b="1" i="1" dirty="0">
                <a:solidFill>
                  <a:srgbClr val="FF0000"/>
                </a:solidFill>
              </a:rPr>
              <a:t>¡Evitarlas!</a:t>
            </a:r>
          </a:p>
        </p:txBody>
      </p:sp>
    </p:spTree>
    <p:extLst>
      <p:ext uri="{BB962C8B-B14F-4D97-AF65-F5344CB8AC3E}">
        <p14:creationId xmlns:p14="http://schemas.microsoft.com/office/powerpoint/2010/main" val="102423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7C4475-7678-AE1C-0BBC-7B0450C9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Código en DAX (ejemplo)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0BC8AF-9340-0521-3CF3-84E196D76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84" y="1574310"/>
            <a:ext cx="8794537" cy="5186522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93A5C4EC-B3C9-3E42-E2DE-24D20CD01498}"/>
              </a:ext>
            </a:extLst>
          </p:cNvPr>
          <p:cNvGrpSpPr/>
          <p:nvPr/>
        </p:nvGrpSpPr>
        <p:grpSpPr>
          <a:xfrm>
            <a:off x="267897" y="1612050"/>
            <a:ext cx="5369332" cy="5083615"/>
            <a:chOff x="267897" y="1612050"/>
            <a:chExt cx="5369332" cy="5083615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317C4EB6-1938-20BE-4E4E-A22080DF4B1B}"/>
                </a:ext>
              </a:extLst>
            </p:cNvPr>
            <p:cNvSpPr/>
            <p:nvPr/>
          </p:nvSpPr>
          <p:spPr>
            <a:xfrm>
              <a:off x="2036190" y="1612050"/>
              <a:ext cx="3601039" cy="36758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71EED4C7-F160-EA6B-B831-7FA00A21E10C}"/>
                </a:ext>
              </a:extLst>
            </p:cNvPr>
            <p:cNvSpPr/>
            <p:nvPr/>
          </p:nvSpPr>
          <p:spPr>
            <a:xfrm>
              <a:off x="2036190" y="2022540"/>
              <a:ext cx="2545238" cy="814927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D07F7BB2-82FA-CBA5-43EA-EFE8BE8A0714}"/>
                </a:ext>
              </a:extLst>
            </p:cNvPr>
            <p:cNvSpPr/>
            <p:nvPr/>
          </p:nvSpPr>
          <p:spPr>
            <a:xfrm>
              <a:off x="2677212" y="6328085"/>
              <a:ext cx="1574277" cy="36758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B8472B60-1CC1-9538-06D0-794080625B1A}"/>
                </a:ext>
              </a:extLst>
            </p:cNvPr>
            <p:cNvSpPr txBox="1"/>
            <p:nvPr/>
          </p:nvSpPr>
          <p:spPr>
            <a:xfrm>
              <a:off x="267897" y="3614396"/>
              <a:ext cx="103906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FF0000"/>
                  </a:solidFill>
                </a:rPr>
                <a:t>Medidas</a:t>
              </a:r>
              <a:endParaRPr lang="es-CO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630A0529-745B-98D8-EF7B-9A79DD680013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 flipV="1">
              <a:off x="1306964" y="1795840"/>
              <a:ext cx="729226" cy="2003222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28E66F70-9F64-476F-047F-D35EF3CDAFAE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 flipV="1">
              <a:off x="1306964" y="2430004"/>
              <a:ext cx="729226" cy="136905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E4F6E48E-E7B7-760A-250C-EACFC735A746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>
              <a:off x="1306964" y="3799062"/>
              <a:ext cx="1370248" cy="2712813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6BBAC9AB-283A-C7F7-27EC-4422827C38A1}"/>
              </a:ext>
            </a:extLst>
          </p:cNvPr>
          <p:cNvGrpSpPr/>
          <p:nvPr/>
        </p:nvGrpSpPr>
        <p:grpSpPr>
          <a:xfrm>
            <a:off x="3984176" y="2064251"/>
            <a:ext cx="8037253" cy="2922199"/>
            <a:chOff x="3984176" y="2064251"/>
            <a:chExt cx="8037253" cy="2922199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4B4DB8B6-BCED-0628-CE37-5555D9A48A4C}"/>
                </a:ext>
              </a:extLst>
            </p:cNvPr>
            <p:cNvSpPr/>
            <p:nvPr/>
          </p:nvSpPr>
          <p:spPr>
            <a:xfrm>
              <a:off x="6985262" y="2064251"/>
              <a:ext cx="3170548" cy="367580"/>
            </a:xfrm>
            <a:prstGeom prst="round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D8531FCB-8990-967D-0DE6-55C5D7971DA6}"/>
                </a:ext>
              </a:extLst>
            </p:cNvPr>
            <p:cNvSpPr/>
            <p:nvPr/>
          </p:nvSpPr>
          <p:spPr>
            <a:xfrm>
              <a:off x="3985966" y="3357359"/>
              <a:ext cx="3668598" cy="367580"/>
            </a:xfrm>
            <a:prstGeom prst="round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3A6E65D-C396-206F-4F66-8E9FA7B2AD88}"/>
                </a:ext>
              </a:extLst>
            </p:cNvPr>
            <p:cNvSpPr txBox="1"/>
            <p:nvPr/>
          </p:nvSpPr>
          <p:spPr>
            <a:xfrm>
              <a:off x="10802826" y="2929867"/>
              <a:ext cx="1218603" cy="36933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accent2"/>
                  </a:solidFill>
                </a:rPr>
                <a:t>Columnas</a:t>
              </a:r>
              <a:endParaRPr lang="es-CO" dirty="0">
                <a:solidFill>
                  <a:schemeClr val="accent2"/>
                </a:solidFill>
              </a:endParaRPr>
            </a:p>
          </p:txBody>
        </p: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823B0949-911C-44D8-C06F-CEE7C385892E}"/>
                </a:ext>
              </a:extLst>
            </p:cNvPr>
            <p:cNvCxnSpPr>
              <a:stCxn id="28" idx="1"/>
              <a:endCxn id="26" idx="3"/>
            </p:cNvCxnSpPr>
            <p:nvPr/>
          </p:nvCxnSpPr>
          <p:spPr>
            <a:xfrm flipH="1" flipV="1">
              <a:off x="10155810" y="2248041"/>
              <a:ext cx="647016" cy="86649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F3EBB8A3-96D1-22F7-6BB6-62630D50D608}"/>
                </a:ext>
              </a:extLst>
            </p:cNvPr>
            <p:cNvCxnSpPr>
              <a:stCxn id="28" idx="1"/>
              <a:endCxn id="27" idx="3"/>
            </p:cNvCxnSpPr>
            <p:nvPr/>
          </p:nvCxnSpPr>
          <p:spPr>
            <a:xfrm flipH="1">
              <a:off x="7654564" y="3114533"/>
              <a:ext cx="3148262" cy="426616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13CE7B43-0E3C-0C77-061D-80F226C8ECC4}"/>
                </a:ext>
              </a:extLst>
            </p:cNvPr>
            <p:cNvSpPr/>
            <p:nvPr/>
          </p:nvSpPr>
          <p:spPr>
            <a:xfrm>
              <a:off x="3984176" y="4618870"/>
              <a:ext cx="3246183" cy="367580"/>
            </a:xfrm>
            <a:prstGeom prst="round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16DD7297-CB7F-CF02-44C9-CBF0BA92B188}"/>
                </a:ext>
              </a:extLst>
            </p:cNvPr>
            <p:cNvCxnSpPr>
              <a:cxnSpLocks/>
              <a:stCxn id="28" idx="1"/>
              <a:endCxn id="33" idx="3"/>
            </p:cNvCxnSpPr>
            <p:nvPr/>
          </p:nvCxnSpPr>
          <p:spPr>
            <a:xfrm flipH="1">
              <a:off x="7230359" y="3114533"/>
              <a:ext cx="3572467" cy="1688127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666AEF46-AE27-8952-C757-C49904D1E9FD}"/>
              </a:ext>
            </a:extLst>
          </p:cNvPr>
          <p:cNvGrpSpPr/>
          <p:nvPr/>
        </p:nvGrpSpPr>
        <p:grpSpPr>
          <a:xfrm>
            <a:off x="3278737" y="3773466"/>
            <a:ext cx="8437202" cy="1732876"/>
            <a:chOff x="3278737" y="3773466"/>
            <a:chExt cx="8437202" cy="1732876"/>
          </a:xfrm>
        </p:grpSpPr>
        <p:sp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26715F48-85F7-FF5C-07DB-B174C0F0F2D6}"/>
                </a:ext>
              </a:extLst>
            </p:cNvPr>
            <p:cNvSpPr/>
            <p:nvPr/>
          </p:nvSpPr>
          <p:spPr>
            <a:xfrm>
              <a:off x="3278737" y="3773466"/>
              <a:ext cx="6129213" cy="1732876"/>
            </a:xfrm>
            <a:prstGeom prst="roundRect">
              <a:avLst/>
            </a:prstGeom>
            <a:noFill/>
            <a:ln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2B92663F-BA14-00FB-A51D-F4C7D0401AAC}"/>
                </a:ext>
              </a:extLst>
            </p:cNvPr>
            <p:cNvSpPr/>
            <p:nvPr/>
          </p:nvSpPr>
          <p:spPr>
            <a:xfrm>
              <a:off x="4637990" y="4222661"/>
              <a:ext cx="2095892" cy="295419"/>
            </a:xfrm>
            <a:prstGeom prst="roundRect">
              <a:avLst/>
            </a:prstGeom>
            <a:noFill/>
            <a:ln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C81CF00F-B2BC-00BE-5093-AFFCA9C9FBC9}"/>
                </a:ext>
              </a:extLst>
            </p:cNvPr>
            <p:cNvSpPr txBox="1"/>
            <p:nvPr/>
          </p:nvSpPr>
          <p:spPr>
            <a:xfrm>
              <a:off x="11002026" y="4370370"/>
              <a:ext cx="713913" cy="369332"/>
            </a:xfrm>
            <a:prstGeom prst="rect">
              <a:avLst/>
            </a:prstGeom>
            <a:noFill/>
            <a:ln w="19050">
              <a:solidFill>
                <a:srgbClr val="4EA72E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EA72E"/>
                  </a:solidFill>
                </a:rPr>
                <a:t>Tabla</a:t>
              </a:r>
              <a:endParaRPr lang="es-CO" dirty="0">
                <a:solidFill>
                  <a:srgbClr val="4EA72E"/>
                </a:solidFill>
              </a:endParaRPr>
            </a:p>
          </p:txBody>
        </p: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B589B575-02E3-527C-E370-E22580A3FFA3}"/>
                </a:ext>
              </a:extLst>
            </p:cNvPr>
            <p:cNvCxnSpPr>
              <a:cxnSpLocks/>
              <a:stCxn id="41" idx="1"/>
              <a:endCxn id="39" idx="3"/>
            </p:cNvCxnSpPr>
            <p:nvPr/>
          </p:nvCxnSpPr>
          <p:spPr>
            <a:xfrm flipH="1">
              <a:off x="9407950" y="4555036"/>
              <a:ext cx="1594076" cy="8486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BCA49539-AB0F-7D5E-5119-24D005E0AB2C}"/>
                </a:ext>
              </a:extLst>
            </p:cNvPr>
            <p:cNvCxnSpPr>
              <a:cxnSpLocks/>
              <a:stCxn id="41" idx="1"/>
              <a:endCxn id="40" idx="3"/>
            </p:cNvCxnSpPr>
            <p:nvPr/>
          </p:nvCxnSpPr>
          <p:spPr>
            <a:xfrm flipH="1" flipV="1">
              <a:off x="6733882" y="4370371"/>
              <a:ext cx="4268144" cy="18466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9194550-26A7-3698-218C-D008F82F1C93}"/>
              </a:ext>
            </a:extLst>
          </p:cNvPr>
          <p:cNvSpPr txBox="1"/>
          <p:nvPr/>
        </p:nvSpPr>
        <p:spPr>
          <a:xfrm>
            <a:off x="5768271" y="5898513"/>
            <a:ext cx="5915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Objetos + Contextos + Algunas funciones = </a:t>
            </a:r>
            <a:b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DAX desbloqueado</a:t>
            </a:r>
            <a:endParaRPr lang="es-CO" sz="24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207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45F908-A165-56EA-7C35-65C80231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Sintaxis básica y funciones</a:t>
            </a:r>
            <a:endParaRPr lang="es-CO" sz="4000" dirty="0">
              <a:solidFill>
                <a:srgbClr val="FFFFFF"/>
              </a:solidFill>
            </a:endParaRP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A77B1500-1BA7-4CA4-F2D5-3C7AAF996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20" y="2597448"/>
            <a:ext cx="10515600" cy="1209806"/>
          </a:xfrm>
        </p:spPr>
        <p:txBody>
          <a:bodyPr/>
          <a:lstStyle/>
          <a:p>
            <a:pPr marL="0" indent="0" algn="ctr">
              <a:buNone/>
            </a:pPr>
            <a:r>
              <a:rPr lang="es-E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of Sales Amount = SUM(FactSales[SalesAmount])</a:t>
            </a:r>
          </a:p>
          <a:p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s-CO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F1E78A1-5CA4-030B-CEED-2D8235D2DA35}"/>
              </a:ext>
            </a:extLst>
          </p:cNvPr>
          <p:cNvSpPr txBox="1"/>
          <p:nvPr/>
        </p:nvSpPr>
        <p:spPr>
          <a:xfrm>
            <a:off x="2115900" y="3360885"/>
            <a:ext cx="2632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Nombre de la medida (Variable)</a:t>
            </a:r>
            <a:endParaRPr lang="es-CO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F9D7D5E-13A8-7073-EEFE-43C0D30F0F36}"/>
              </a:ext>
            </a:extLst>
          </p:cNvPr>
          <p:cNvSpPr txBox="1"/>
          <p:nvPr/>
        </p:nvSpPr>
        <p:spPr>
          <a:xfrm>
            <a:off x="7755368" y="3354268"/>
            <a:ext cx="815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Función</a:t>
            </a:r>
            <a:endParaRPr lang="es-CO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24BF22C-66FA-A7B2-126B-37024ABEFF2B}"/>
              </a:ext>
            </a:extLst>
          </p:cNvPr>
          <p:cNvSpPr txBox="1"/>
          <p:nvPr/>
        </p:nvSpPr>
        <p:spPr>
          <a:xfrm>
            <a:off x="8509814" y="3345348"/>
            <a:ext cx="1124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Argumentos</a:t>
            </a:r>
            <a:endParaRPr lang="es-CO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19C0FE4B-BC49-0B5E-4279-1110A202F329}"/>
              </a:ext>
            </a:extLst>
          </p:cNvPr>
          <p:cNvSpPr/>
          <p:nvPr/>
        </p:nvSpPr>
        <p:spPr>
          <a:xfrm>
            <a:off x="1626669" y="2597448"/>
            <a:ext cx="3610466" cy="3896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F0151B6D-C120-58F2-D5F6-672A5266C9F3}"/>
              </a:ext>
            </a:extLst>
          </p:cNvPr>
          <p:cNvSpPr/>
          <p:nvPr/>
        </p:nvSpPr>
        <p:spPr>
          <a:xfrm>
            <a:off x="5635389" y="2597446"/>
            <a:ext cx="5053581" cy="389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3CCEFC7-EEE8-8942-E3E4-2995B0506DC1}"/>
              </a:ext>
            </a:extLst>
          </p:cNvPr>
          <p:cNvSpPr/>
          <p:nvPr/>
        </p:nvSpPr>
        <p:spPr>
          <a:xfrm>
            <a:off x="6431704" y="2549768"/>
            <a:ext cx="4016644" cy="49481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16049FE-4D5D-1447-19E0-29A5EECE217E}"/>
              </a:ext>
            </a:extLst>
          </p:cNvPr>
          <p:cNvSpPr/>
          <p:nvPr/>
        </p:nvSpPr>
        <p:spPr>
          <a:xfrm>
            <a:off x="6429432" y="2606367"/>
            <a:ext cx="1705576" cy="38967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51503BA-3421-67D9-7C57-A05FB6B1AE38}"/>
              </a:ext>
            </a:extLst>
          </p:cNvPr>
          <p:cNvSpPr/>
          <p:nvPr/>
        </p:nvSpPr>
        <p:spPr>
          <a:xfrm>
            <a:off x="8234664" y="2588526"/>
            <a:ext cx="2041828" cy="38967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9212194-BFAB-6934-F654-1985DED3C59B}"/>
              </a:ext>
            </a:extLst>
          </p:cNvPr>
          <p:cNvSpPr txBox="1"/>
          <p:nvPr/>
        </p:nvSpPr>
        <p:spPr>
          <a:xfrm>
            <a:off x="6897530" y="1941225"/>
            <a:ext cx="597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Tabla</a:t>
            </a:r>
            <a:endParaRPr lang="es-CO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525E63A-581A-8069-2974-8FFA3275B67A}"/>
              </a:ext>
            </a:extLst>
          </p:cNvPr>
          <p:cNvSpPr txBox="1"/>
          <p:nvPr/>
        </p:nvSpPr>
        <p:spPr>
          <a:xfrm>
            <a:off x="8802569" y="1932305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Columna</a:t>
            </a:r>
            <a:endParaRPr lang="es-CO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6B4C8EC-2933-E21B-4427-55ADF3CDD8AD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flipV="1">
            <a:off x="3431902" y="2987122"/>
            <a:ext cx="0" cy="373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58AD27C-C6CE-4B48-8384-D310AB9E4F01}"/>
              </a:ext>
            </a:extLst>
          </p:cNvPr>
          <p:cNvCxnSpPr>
            <a:stCxn id="30" idx="0"/>
            <a:endCxn id="33" idx="2"/>
          </p:cNvCxnSpPr>
          <p:nvPr/>
        </p:nvCxnSpPr>
        <p:spPr>
          <a:xfrm flipH="1" flipV="1">
            <a:off x="8162180" y="2987121"/>
            <a:ext cx="864" cy="367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16BD53B6-4CE2-9278-557F-B5F74A525DC9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9071348" y="3044582"/>
            <a:ext cx="864" cy="300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242DF5-4605-835A-EFAA-FF35E99B3168}"/>
              </a:ext>
            </a:extLst>
          </p:cNvPr>
          <p:cNvCxnSpPr>
            <a:stCxn id="37" idx="2"/>
          </p:cNvCxnSpPr>
          <p:nvPr/>
        </p:nvCxnSpPr>
        <p:spPr>
          <a:xfrm>
            <a:off x="7196298" y="2249002"/>
            <a:ext cx="0" cy="300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8C05D746-6230-CAD5-D87F-6B580A974956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>
            <a:off x="9255578" y="2240082"/>
            <a:ext cx="0" cy="348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8500580-16E3-3B06-DB42-117BBF57C962}"/>
              </a:ext>
            </a:extLst>
          </p:cNvPr>
          <p:cNvSpPr txBox="1"/>
          <p:nvPr/>
        </p:nvSpPr>
        <p:spPr>
          <a:xfrm>
            <a:off x="4911003" y="3360885"/>
            <a:ext cx="1041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Asignación</a:t>
            </a:r>
            <a:endParaRPr lang="es-CO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8FA47C1F-D2DC-C665-50CE-717C4A058BA1}"/>
              </a:ext>
            </a:extLst>
          </p:cNvPr>
          <p:cNvSpPr/>
          <p:nvPr/>
        </p:nvSpPr>
        <p:spPr>
          <a:xfrm>
            <a:off x="5317936" y="2590020"/>
            <a:ext cx="230283" cy="3896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7FED141-E917-79EA-2BCD-198AF485822B}"/>
              </a:ext>
            </a:extLst>
          </p:cNvPr>
          <p:cNvCxnSpPr>
            <a:cxnSpLocks/>
            <a:stCxn id="44" idx="0"/>
            <a:endCxn id="45" idx="2"/>
          </p:cNvCxnSpPr>
          <p:nvPr/>
        </p:nvCxnSpPr>
        <p:spPr>
          <a:xfrm flipV="1">
            <a:off x="5431755" y="2979694"/>
            <a:ext cx="1323" cy="381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0662580-6928-8012-6FCD-D8210C157B46}"/>
              </a:ext>
            </a:extLst>
          </p:cNvPr>
          <p:cNvSpPr txBox="1"/>
          <p:nvPr/>
        </p:nvSpPr>
        <p:spPr>
          <a:xfrm>
            <a:off x="396444" y="4317800"/>
            <a:ext cx="14256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Agregación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:</a:t>
            </a:r>
            <a:endParaRPr lang="es-CO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BAF06CB-EAFE-5469-3702-BF372AF84B82}"/>
              </a:ext>
            </a:extLst>
          </p:cNvPr>
          <p:cNvSpPr txBox="1"/>
          <p:nvPr/>
        </p:nvSpPr>
        <p:spPr>
          <a:xfrm>
            <a:off x="2246918" y="4317800"/>
            <a:ext cx="21689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Recuento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COUNTA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COUNTBLANK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COUNTROWS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DISTINCTCOUNT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:</a:t>
            </a:r>
            <a:endParaRPr lang="es-CO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088C8A0-2896-9213-F62D-FCB4E6F80692}"/>
              </a:ext>
            </a:extLst>
          </p:cNvPr>
          <p:cNvSpPr txBox="1"/>
          <p:nvPr/>
        </p:nvSpPr>
        <p:spPr>
          <a:xfrm>
            <a:off x="4657802" y="4317800"/>
            <a:ext cx="13664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Lógicas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IFERROR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:</a:t>
            </a:r>
            <a:endParaRPr lang="es-CO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D95DDD0-ADE8-68C5-9B08-173B8FCB1EA2}"/>
              </a:ext>
            </a:extLst>
          </p:cNvPr>
          <p:cNvSpPr txBox="1"/>
          <p:nvPr/>
        </p:nvSpPr>
        <p:spPr>
          <a:xfrm>
            <a:off x="6267667" y="4317800"/>
            <a:ext cx="16353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ISBLANK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ISNUMBER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ISTEXT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ISNONTEXT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ISERROR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:</a:t>
            </a:r>
            <a:endParaRPr lang="es-CO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38AFB5F-82DE-3862-2A78-6DFA808F7AF8}"/>
              </a:ext>
            </a:extLst>
          </p:cNvPr>
          <p:cNvSpPr txBox="1"/>
          <p:nvPr/>
        </p:nvSpPr>
        <p:spPr>
          <a:xfrm>
            <a:off x="8146452" y="4317800"/>
            <a:ext cx="20156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CONCATENATE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:</a:t>
            </a:r>
            <a:endParaRPr lang="es-CO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B4E6C75-71D1-A98F-6324-A034B44E8AAF}"/>
              </a:ext>
            </a:extLst>
          </p:cNvPr>
          <p:cNvSpPr txBox="1"/>
          <p:nvPr/>
        </p:nvSpPr>
        <p:spPr>
          <a:xfrm>
            <a:off x="10405533" y="4317800"/>
            <a:ext cx="15561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Fecha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EOMONTH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WEEKDAY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8509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44" grpId="0"/>
      <p:bldP spid="45" grpId="0" animBg="1"/>
      <p:bldP spid="47" grpId="0"/>
      <p:bldP spid="48" grpId="0"/>
      <p:bldP spid="51" grpId="0"/>
      <p:bldP spid="52" grpId="0"/>
      <p:bldP spid="53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45F908-A165-56EA-7C35-65C80231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De simple a complejo</a:t>
            </a:r>
            <a:endParaRPr lang="es-CO" sz="4000" dirty="0">
              <a:solidFill>
                <a:srgbClr val="FFFFFF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418B91-C34F-6D79-9332-5EF2DDE7A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66" y="2334672"/>
            <a:ext cx="4110872" cy="1087257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1 Monto Total =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2  SUM(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</a:rPr>
              <a:t>fctVentas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[Monto])</a:t>
            </a:r>
            <a:endParaRPr lang="es-C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0DAC65-276A-101F-700D-882F81D2AEE7}"/>
              </a:ext>
            </a:extLst>
          </p:cNvPr>
          <p:cNvSpPr txBox="1"/>
          <p:nvPr/>
        </p:nvSpPr>
        <p:spPr>
          <a:xfrm>
            <a:off x="791066" y="1696825"/>
            <a:ext cx="85568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Nivel 1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7" name="Imagen 6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0595FBD4-B0F9-DA93-DB3F-1AB5EF00C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7" y="2335691"/>
            <a:ext cx="6096000" cy="158353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6C34182-7B8B-F2E5-307D-4A1275D87EC8}"/>
              </a:ext>
            </a:extLst>
          </p:cNvPr>
          <p:cNvSpPr txBox="1"/>
          <p:nvPr/>
        </p:nvSpPr>
        <p:spPr>
          <a:xfrm>
            <a:off x="791066" y="1696825"/>
            <a:ext cx="85568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Nivel 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2A89BD-0B3B-C15A-7F79-B54F3895B6CF}"/>
              </a:ext>
            </a:extLst>
          </p:cNvPr>
          <p:cNvSpPr txBox="1"/>
          <p:nvPr/>
        </p:nvSpPr>
        <p:spPr>
          <a:xfrm>
            <a:off x="791065" y="1709824"/>
            <a:ext cx="85568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Nivel 3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4" name="Imagen 1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C816659-5D82-7949-93E4-F0594149D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8" y="2334673"/>
            <a:ext cx="5825844" cy="217134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310B746-F407-4C3A-D9D9-1483787C417B}"/>
              </a:ext>
            </a:extLst>
          </p:cNvPr>
          <p:cNvSpPr txBox="1"/>
          <p:nvPr/>
        </p:nvSpPr>
        <p:spPr>
          <a:xfrm>
            <a:off x="791064" y="1703325"/>
            <a:ext cx="85568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Nivel 4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8" name="Imagen 1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89BCF3B-CD75-AF48-3A55-C9150905D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9" y="2199536"/>
            <a:ext cx="6844884" cy="5282541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81DFA07-EFFB-82DD-90B9-174DC34ED0E1}"/>
              </a:ext>
            </a:extLst>
          </p:cNvPr>
          <p:cNvSpPr txBox="1"/>
          <p:nvPr/>
        </p:nvSpPr>
        <p:spPr>
          <a:xfrm>
            <a:off x="791062" y="1696334"/>
            <a:ext cx="85568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Nivel 5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21" name="Imagen 2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4C5252F-983B-8A41-79C6-EF976DDBC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44" y="2183437"/>
            <a:ext cx="4215335" cy="48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4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8" grpId="0" animBg="1"/>
      <p:bldP spid="10" grpId="0" animBg="1"/>
      <p:bldP spid="16" grpId="0" animBg="1"/>
      <p:bldP spid="1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766</Words>
  <Application>Microsoft Office PowerPoint</Application>
  <PresentationFormat>Panorámica</PresentationFormat>
  <Paragraphs>159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Courier New</vt:lpstr>
      <vt:lpstr>Times New Roman</vt:lpstr>
      <vt:lpstr>Tema de Office</vt:lpstr>
      <vt:lpstr>Funciones DAX</vt:lpstr>
      <vt:lpstr>¿Qué son las funciones DAX?</vt:lpstr>
      <vt:lpstr>Conceptos DAX – Evaluación en contexto</vt:lpstr>
      <vt:lpstr>Objetos DAX – Columnas Calculadas</vt:lpstr>
      <vt:lpstr>Objetos DAX – Medidas</vt:lpstr>
      <vt:lpstr>Objetos DAX – Tablas</vt:lpstr>
      <vt:lpstr>Código en DAX (ejemplo)</vt:lpstr>
      <vt:lpstr>Sintaxis básica y funciones</vt:lpstr>
      <vt:lpstr>De simple a complejo</vt:lpstr>
      <vt:lpstr>A tener en cuenta…</vt:lpstr>
      <vt:lpstr>Resumiendo…</vt:lpstr>
      <vt:lpstr>Ejercicio DAX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Alvarez H.</dc:creator>
  <cp:lastModifiedBy>Carlos Alvarez H.</cp:lastModifiedBy>
  <cp:revision>4</cp:revision>
  <dcterms:created xsi:type="dcterms:W3CDTF">2024-06-28T19:54:38Z</dcterms:created>
  <dcterms:modified xsi:type="dcterms:W3CDTF">2024-07-02T04:26:07Z</dcterms:modified>
</cp:coreProperties>
</file>