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varez H." userId="b51ed81b6170e6e1" providerId="LiveId" clId="{FB76C8E6-31CF-4441-943A-180565EED409}"/>
    <pc:docChg chg="custSel addSld modSld">
      <pc:chgData name="Carlos Alvarez H." userId="b51ed81b6170e6e1" providerId="LiveId" clId="{FB76C8E6-31CF-4441-943A-180565EED409}" dt="2024-06-29T23:31:23.849" v="47" actId="478"/>
      <pc:docMkLst>
        <pc:docMk/>
      </pc:docMkLst>
      <pc:sldChg chg="addSp delSp modSp new mod">
        <pc:chgData name="Carlos Alvarez H." userId="b51ed81b6170e6e1" providerId="LiveId" clId="{FB76C8E6-31CF-4441-943A-180565EED409}" dt="2024-06-29T23:31:23.849" v="47" actId="478"/>
        <pc:sldMkLst>
          <pc:docMk/>
          <pc:sldMk cId="3883955564" sldId="262"/>
        </pc:sldMkLst>
        <pc:spChg chg="mod">
          <ac:chgData name="Carlos Alvarez H." userId="b51ed81b6170e6e1" providerId="LiveId" clId="{FB76C8E6-31CF-4441-943A-180565EED409}" dt="2024-06-29T22:38:41.780" v="10" actId="20577"/>
          <ac:spMkLst>
            <pc:docMk/>
            <pc:sldMk cId="3883955564" sldId="262"/>
            <ac:spMk id="2" creationId="{5567324F-CECD-F521-105F-010024582F03}"/>
          </ac:spMkLst>
        </pc:spChg>
        <pc:spChg chg="del">
          <ac:chgData name="Carlos Alvarez H." userId="b51ed81b6170e6e1" providerId="LiveId" clId="{FB76C8E6-31CF-4441-943A-180565EED409}" dt="2024-06-29T22:39:01.489" v="11" actId="3680"/>
          <ac:spMkLst>
            <pc:docMk/>
            <pc:sldMk cId="3883955564" sldId="262"/>
            <ac:spMk id="3" creationId="{0D72AC93-7164-7D74-87D4-4D6ECB17EAE7}"/>
          </ac:spMkLst>
        </pc:spChg>
        <pc:spChg chg="add mod">
          <ac:chgData name="Carlos Alvarez H." userId="b51ed81b6170e6e1" providerId="LiveId" clId="{FB76C8E6-31CF-4441-943A-180565EED409}" dt="2024-06-29T23:31:23.849" v="47" actId="478"/>
          <ac:spMkLst>
            <pc:docMk/>
            <pc:sldMk cId="3883955564" sldId="262"/>
            <ac:spMk id="6" creationId="{08B0CECD-FB22-8EDD-99A6-DD413BD331A1}"/>
          </ac:spMkLst>
        </pc:spChg>
        <pc:graphicFrameChg chg="add del mod ord modGraphic">
          <ac:chgData name="Carlos Alvarez H." userId="b51ed81b6170e6e1" providerId="LiveId" clId="{FB76C8E6-31CF-4441-943A-180565EED409}" dt="2024-06-29T23:31:23.849" v="47" actId="478"/>
          <ac:graphicFrameMkLst>
            <pc:docMk/>
            <pc:sldMk cId="3883955564" sldId="262"/>
            <ac:graphicFrameMk id="4" creationId="{207FDB52-568E-64BE-9C92-E26771C17A1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E6901-52AC-78F0-81D5-F380EC717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6F1DF-067A-E2BC-92AD-D0B2C73E9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956362-5EBB-9318-3CB1-33B81E6E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843C-9031-447E-892A-85DBF5AB7CB9}" type="datetimeFigureOut">
              <a:rPr lang="es-CO" smtClean="0"/>
              <a:t>29/06/2024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A9B8B-0E6E-524B-4574-30289005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35ABD-ECD2-C25A-A8B0-EA21B1E3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5492-2CEA-457A-A076-FC11A3C878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924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D2FCA-250D-D4C1-CAAA-2D91F1A2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75F4F6-BE1F-D2A1-BFF7-48B96279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056BA-CC19-2D40-231D-20B4D2C1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843C-9031-447E-892A-85DBF5AB7CB9}" type="datetimeFigureOut">
              <a:rPr lang="es-CO" smtClean="0"/>
              <a:t>29/06/2024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C2002-A1A3-554B-7D1B-12B783F9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F2CBB9-B97D-06BF-8164-31068F9A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5492-2CEA-457A-A076-FC11A3C878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410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A63B13-3A2C-C485-FC46-B83ACDF55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389548-376B-926E-D1E3-AD16B845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7C422-BFA2-46D5-4322-1252D0C6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843C-9031-447E-892A-85DBF5AB7CB9}" type="datetimeFigureOut">
              <a:rPr lang="es-CO" smtClean="0"/>
              <a:t>29/06/2024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1EC4DF-9C1D-C1F5-CADF-CA77A944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A7FFE-16DC-73F8-EE80-75A57911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5492-2CEA-457A-A076-FC11A3C878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73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3F09B-1157-8AA5-0AB8-A3FBD69A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2A1F-38BA-95B7-1F19-7B4763F4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8FB8B8-450D-9BFE-02CC-2805109B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843C-9031-447E-892A-85DBF5AB7CB9}" type="datetimeFigureOut">
              <a:rPr lang="es-CO" smtClean="0"/>
              <a:t>29/06/2024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FB123-1AE0-16E3-31E3-40D8B6D6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DB7D7-2F2A-E4E1-40F9-870D95B2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5492-2CEA-457A-A076-FC11A3C878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80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1DBBA-48B3-C752-46A2-A357AC24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4EFB26-BE94-E914-0B03-A56448061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D6405-88C1-084F-E842-84EAA1F9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843C-9031-447E-892A-85DBF5AB7CB9}" type="datetimeFigureOut">
              <a:rPr lang="es-CO" smtClean="0"/>
              <a:t>29/06/2024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E65DF-064E-F4BC-DA76-B84E5126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3E8E4-E7F2-9B19-D3CB-2DC78114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5492-2CEA-457A-A076-FC11A3C878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8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D0AC0-5E8E-7483-A2A3-3722C1FF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C8CA9-0CFE-F0CA-AE25-51A99A35F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7D9ACC-E69A-2737-780E-E9EED0F20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A0327C-9614-C4AA-D100-6D90EBD1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843C-9031-447E-892A-85DBF5AB7CB9}" type="datetimeFigureOut">
              <a:rPr lang="es-CO" smtClean="0"/>
              <a:t>29/06/2024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6B8244-3522-7C9B-F98E-F33F55C2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ACB411-D7D1-CA0B-2B33-E06F48EE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5492-2CEA-457A-A076-FC11A3C878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29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6BABB-2361-79D7-DD63-7DA45D75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FCE02D-2463-E1E1-69CB-B8A6A1BD7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D1528B-8A4B-B6C4-09E1-FBB5023AD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389695-9F4D-B7B9-78A0-C6DEA2631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1DDBB8-DEB6-A5B5-BBE6-5936C01FF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FB5DFC-6D61-84DC-30AC-27607BF2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843C-9031-447E-892A-85DBF5AB7CB9}" type="datetimeFigureOut">
              <a:rPr lang="es-CO" smtClean="0"/>
              <a:t>29/06/2024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EBB09F-187A-03C4-436B-5A2A0925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AF6773-AE87-CBBE-E937-456D10A7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5492-2CEA-457A-A076-FC11A3C878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778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8F6BA-82C9-A4ED-7A2C-57DC1497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2B3864-0DC7-DC0B-8D8A-85C02A00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843C-9031-447E-892A-85DBF5AB7CB9}" type="datetimeFigureOut">
              <a:rPr lang="es-CO" smtClean="0"/>
              <a:t>29/06/2024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B40580-91F6-A586-FD61-D9274C54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613BD-4730-0DB4-3283-CF3A4186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5492-2CEA-457A-A076-FC11A3C878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547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CBE476-E22B-7B0F-DF95-ED701C5A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843C-9031-447E-892A-85DBF5AB7CB9}" type="datetimeFigureOut">
              <a:rPr lang="es-CO" smtClean="0"/>
              <a:t>29/06/2024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FB3B65-9836-3352-4FC4-3238AB40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464021-AEA0-2E0F-7F88-BD45E625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5492-2CEA-457A-A076-FC11A3C878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1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2C9B2-9E11-7AA8-BEFA-FA385A40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D8D64E-1948-64FC-39A7-55F17661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42A139-FAF1-A196-6336-09F303A4C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49405B-1FF8-99F0-3F77-F8A71D29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843C-9031-447E-892A-85DBF5AB7CB9}" type="datetimeFigureOut">
              <a:rPr lang="es-CO" smtClean="0"/>
              <a:t>29/06/2024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C231AA-189C-E2FF-1050-4F84215C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31785F-0E2F-8B1E-5B1E-FFB5DD1A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5492-2CEA-457A-A076-FC11A3C878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07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A925-2E54-D1A0-2DDE-A6B21290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CFCDC0-9A0F-993F-E676-FE1C198FB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7DEDBC-0D28-3F84-BDF4-B53C2BA1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6203C5-3CAD-2FFA-84D5-CFE46694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843C-9031-447E-892A-85DBF5AB7CB9}" type="datetimeFigureOut">
              <a:rPr lang="es-CO" smtClean="0"/>
              <a:t>29/06/2024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DE4BEE-9781-429A-2AB2-203CF6A7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C4F74A-581D-B218-4AC7-949A2CFD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5492-2CEA-457A-A076-FC11A3C878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612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130703-18BC-096A-A1BB-3302F15F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1C3C16-27A3-4663-C7B4-16FA32591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FF31A-ECCC-3E28-A33D-83C97E888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1843C-9031-447E-892A-85DBF5AB7CB9}" type="datetimeFigureOut">
              <a:rPr lang="es-CO" smtClean="0"/>
              <a:t>29/06/2024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90CCE-1B4A-A63F-F93B-EFC93D6EB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83070-2D7E-E508-5468-6EA29FDA6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E5492-2CEA-457A-A076-FC11A3C878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0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7F6C1-D1F1-943D-E183-E27272E94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DirectQuery</a:t>
            </a:r>
            <a:endParaRPr lang="es-CO" sz="48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8AE60-5C2A-828B-34B3-A3B7EE774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4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4EEEB-289A-AC9C-B6FA-3F5E4129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Tipos de conexión a bases de datos en </a:t>
            </a:r>
            <a:r>
              <a:rPr lang="es-ES" sz="4000" dirty="0" err="1">
                <a:solidFill>
                  <a:srgbClr val="FFFFFF"/>
                </a:solidFill>
              </a:rPr>
              <a:t>Power</a:t>
            </a:r>
            <a:r>
              <a:rPr lang="es-ES" sz="4000" dirty="0">
                <a:solidFill>
                  <a:srgbClr val="FFFFFF"/>
                </a:solidFill>
              </a:rPr>
              <a:t> BI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15D26-877F-92D8-652C-5671A00A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ES" sz="2000" dirty="0"/>
              <a:t>Importar</a:t>
            </a:r>
          </a:p>
          <a:p>
            <a:endParaRPr lang="es-ES" sz="2000" dirty="0"/>
          </a:p>
          <a:p>
            <a:r>
              <a:rPr lang="es-ES" sz="2000" dirty="0" err="1"/>
              <a:t>DirectQuery</a:t>
            </a:r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Dual</a:t>
            </a:r>
          </a:p>
          <a:p>
            <a:endParaRPr lang="es-ES" sz="2000" dirty="0"/>
          </a:p>
          <a:p>
            <a:r>
              <a:rPr lang="es-ES" sz="2000" dirty="0"/>
              <a:t>Live </a:t>
            </a:r>
            <a:r>
              <a:rPr lang="es-ES" sz="2000" dirty="0" err="1"/>
              <a:t>Connection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58576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3A9740-C6EE-B9CC-580B-CF901F6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Importar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F2FFA-FA72-F1E4-A96E-71E0EE19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62086"/>
            <a:ext cx="9724031" cy="4410814"/>
          </a:xfrm>
        </p:spPr>
        <p:txBody>
          <a:bodyPr anchor="ctr">
            <a:normAutofit/>
          </a:bodyPr>
          <a:lstStyle/>
          <a:p>
            <a:pPr marL="228600" lvl="1"/>
            <a:r>
              <a:rPr lang="es-ES" sz="2000" dirty="0"/>
              <a:t>Rendimiento en la manipulación o filtrado del informe</a:t>
            </a:r>
          </a:p>
          <a:p>
            <a:pPr marL="228600" lvl="1"/>
            <a:endParaRPr lang="es-ES" sz="2000" dirty="0"/>
          </a:p>
          <a:p>
            <a:pPr marL="228600" lvl="1"/>
            <a:r>
              <a:rPr lang="es-ES" sz="2000" dirty="0"/>
              <a:t>Visualización de los datos en </a:t>
            </a:r>
            <a:r>
              <a:rPr lang="es-ES" sz="2000" dirty="0" err="1"/>
              <a:t>Power</a:t>
            </a:r>
            <a:r>
              <a:rPr lang="es-ES" sz="2000" dirty="0"/>
              <a:t> BI</a:t>
            </a:r>
          </a:p>
          <a:p>
            <a:pPr marL="228600" lvl="1"/>
            <a:endParaRPr lang="es-ES" sz="2000" dirty="0"/>
          </a:p>
          <a:p>
            <a:pPr marL="228600" lvl="1"/>
            <a:r>
              <a:rPr lang="es-ES" sz="2000" dirty="0"/>
              <a:t>Uso de todas las características de </a:t>
            </a:r>
            <a:r>
              <a:rPr lang="es-ES" sz="2000" dirty="0" err="1"/>
              <a:t>Power</a:t>
            </a:r>
            <a:r>
              <a:rPr lang="es-ES" sz="2000" dirty="0"/>
              <a:t> BI Desktop</a:t>
            </a:r>
          </a:p>
          <a:p>
            <a:pPr marL="228600" lvl="1"/>
            <a:endParaRPr lang="es-ES" sz="2000" dirty="0"/>
          </a:p>
          <a:p>
            <a:pPr marL="228600" lvl="1"/>
            <a:r>
              <a:rPr lang="es-ES" sz="2000" dirty="0"/>
              <a:t>Todas las funciones del lenguaje DAX</a:t>
            </a:r>
          </a:p>
          <a:p>
            <a:pPr marL="228600" lvl="1"/>
            <a:endParaRPr lang="es-ES" sz="2000" dirty="0"/>
          </a:p>
          <a:p>
            <a:pPr marL="228600" lvl="1"/>
            <a:r>
              <a:rPr lang="es-ES" sz="2000" dirty="0"/>
              <a:t>Transformaciones de datos en </a:t>
            </a:r>
            <a:r>
              <a:rPr lang="es-ES" sz="2000" dirty="0" err="1"/>
              <a:t>Power</a:t>
            </a:r>
            <a:r>
              <a:rPr lang="es-ES" sz="2000" dirty="0"/>
              <a:t> </a:t>
            </a:r>
            <a:r>
              <a:rPr lang="es-ES" sz="2000" dirty="0" err="1"/>
              <a:t>Query</a:t>
            </a:r>
            <a:endParaRPr lang="es-ES" sz="2000" dirty="0"/>
          </a:p>
          <a:p>
            <a:pPr marL="228600" lvl="1"/>
            <a:endParaRPr lang="es-ES" sz="2000" dirty="0"/>
          </a:p>
          <a:p>
            <a:pPr marL="228600" lvl="1"/>
            <a:r>
              <a:rPr lang="es-ES" sz="2000" dirty="0"/>
              <a:t>Combinación de tablas con otras fuentes de datos (Excel, CSV, PDF, SharePoint, Carpetas, </a:t>
            </a:r>
            <a:r>
              <a:rPr lang="es-ES" sz="2000" dirty="0" err="1"/>
              <a:t>etc</a:t>
            </a:r>
            <a:r>
              <a:rPr lang="es-ES" sz="2000" dirty="0"/>
              <a:t>…)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79363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2B849-07CE-2B5E-55AD-B8551CD8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DirectQuery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09052-D8EC-CB3F-97F5-B58EFFAD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69" y="2768251"/>
            <a:ext cx="4491873" cy="3795211"/>
          </a:xfrm>
        </p:spPr>
        <p:txBody>
          <a:bodyPr anchor="t">
            <a:normAutofit lnSpcReduction="10000"/>
          </a:bodyPr>
          <a:lstStyle/>
          <a:p>
            <a:pPr marL="228600" lvl="1"/>
            <a:r>
              <a:rPr lang="es-ES" sz="1800" dirty="0"/>
              <a:t>Conexión directa a la base de datos.</a:t>
            </a:r>
          </a:p>
          <a:p>
            <a:pPr marL="228600" lvl="1"/>
            <a:endParaRPr lang="es-ES" sz="1800" dirty="0"/>
          </a:p>
          <a:p>
            <a:pPr marL="228600" lvl="1"/>
            <a:r>
              <a:rPr lang="es-ES" sz="1800" dirty="0"/>
              <a:t>Los datos están actualizados todo el tiempo.</a:t>
            </a:r>
          </a:p>
          <a:p>
            <a:pPr marL="228600" lvl="1"/>
            <a:endParaRPr lang="es-ES" sz="1800" dirty="0"/>
          </a:p>
          <a:p>
            <a:pPr marL="228600" lvl="1"/>
            <a:r>
              <a:rPr lang="es-CO" sz="1800" dirty="0"/>
              <a:t>Usado para modelo de datos muy grande.</a:t>
            </a:r>
          </a:p>
          <a:p>
            <a:pPr marL="228600" lvl="1"/>
            <a:endParaRPr lang="es-CO" sz="1800" dirty="0"/>
          </a:p>
          <a:p>
            <a:pPr marL="228600" lvl="1"/>
            <a:r>
              <a:rPr lang="es-CO" sz="1800" dirty="0"/>
              <a:t>Visualizar informes en tiempo real sin necesidad de programar actualización.</a:t>
            </a:r>
          </a:p>
          <a:p>
            <a:pPr marL="228600" lvl="1"/>
            <a:endParaRPr lang="es-CO" sz="1800" dirty="0"/>
          </a:p>
          <a:p>
            <a:pPr marL="228600" lvl="1"/>
            <a:r>
              <a:rPr lang="es-CO" sz="1800" dirty="0"/>
              <a:t>Tamaño de archivo disminuye significativamente.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1D861C5-2E58-5AD5-D172-A822605359D8}"/>
              </a:ext>
            </a:extLst>
          </p:cNvPr>
          <p:cNvSpPr txBox="1">
            <a:spLocks/>
          </p:cNvSpPr>
          <p:nvPr/>
        </p:nvSpPr>
        <p:spPr>
          <a:xfrm>
            <a:off x="6847006" y="2768251"/>
            <a:ext cx="4491873" cy="3683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/>
            <a:r>
              <a:rPr lang="es-ES" sz="1800" dirty="0"/>
              <a:t>No se pueden ver los datos en las pestañas de </a:t>
            </a:r>
            <a:r>
              <a:rPr lang="es-ES" sz="1800" dirty="0" err="1"/>
              <a:t>Power</a:t>
            </a:r>
            <a:r>
              <a:rPr lang="es-ES" sz="1800" dirty="0"/>
              <a:t> BI Desktop.</a:t>
            </a:r>
          </a:p>
          <a:p>
            <a:pPr marL="228600" lvl="1"/>
            <a:endParaRPr lang="es-ES" sz="1800" dirty="0"/>
          </a:p>
          <a:p>
            <a:pPr marL="228600" lvl="1"/>
            <a:r>
              <a:rPr lang="es-ES" sz="1800" dirty="0"/>
              <a:t>No están disponibles todas las funciones DAX.</a:t>
            </a:r>
          </a:p>
          <a:p>
            <a:pPr marL="228600" lvl="1"/>
            <a:endParaRPr lang="es-ES" sz="1800" dirty="0"/>
          </a:p>
          <a:p>
            <a:pPr marL="228600" lvl="1"/>
            <a:r>
              <a:rPr lang="es-ES" sz="1800" dirty="0"/>
              <a:t>Los informes o filtrados pueden ser más lento ya que no depende de </a:t>
            </a:r>
            <a:r>
              <a:rPr lang="es-ES" sz="1800" dirty="0" err="1"/>
              <a:t>Power</a:t>
            </a:r>
            <a:r>
              <a:rPr lang="es-ES" sz="1800" dirty="0"/>
              <a:t> BI sino de la base de datos a la que se está conectado.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7A823C7-2EE3-E811-F02E-5BDC0623B0B5}"/>
              </a:ext>
            </a:extLst>
          </p:cNvPr>
          <p:cNvSpPr/>
          <p:nvPr/>
        </p:nvSpPr>
        <p:spPr>
          <a:xfrm>
            <a:off x="834268" y="2038926"/>
            <a:ext cx="4491873" cy="4347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Ventajas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8E6BCF6-1C26-37BB-3C00-0C8FC0F1EEB9}"/>
              </a:ext>
            </a:extLst>
          </p:cNvPr>
          <p:cNvSpPr/>
          <p:nvPr/>
        </p:nvSpPr>
        <p:spPr>
          <a:xfrm>
            <a:off x="6865861" y="2041420"/>
            <a:ext cx="4491873" cy="4347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Desventajas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638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7324F-CECD-F521-105F-0100245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Resumiendo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B0CECD-FB22-8EDD-99A6-DD413BD3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3955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169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DirectQuery</vt:lpstr>
      <vt:lpstr>Tipos de conexión a bases de datos en Power BI</vt:lpstr>
      <vt:lpstr>Importar</vt:lpstr>
      <vt:lpstr>DirectQuery</vt:lpstr>
      <vt:lpstr>Resumiendo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Alvarez H.</dc:creator>
  <cp:lastModifiedBy>Carlos Alvarez H.</cp:lastModifiedBy>
  <cp:revision>1</cp:revision>
  <dcterms:created xsi:type="dcterms:W3CDTF">2024-06-29T21:59:05Z</dcterms:created>
  <dcterms:modified xsi:type="dcterms:W3CDTF">2024-06-29T23:31:28Z</dcterms:modified>
</cp:coreProperties>
</file>