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69" r:id="rId6"/>
    <p:sldId id="259" r:id="rId7"/>
    <p:sldId id="260" r:id="rId8"/>
    <p:sldId id="261" r:id="rId9"/>
    <p:sldId id="271" r:id="rId10"/>
    <p:sldId id="262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19EF09-02AE-4292-8D56-B8A7AEC13F76}" v="26" dt="2024-06-25T16:20:09.677"/>
    <p1510:client id="{E2F521AC-6D05-4878-9D15-D9C9C6819C48}" v="47" dt="2024-06-24T20:04:56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lberto Alvarez Henao" userId="e5dacc64-67e5-4807-bbcd-34ae632c871f" providerId="ADAL" clId="{E6912B07-00EA-4646-BD56-75644DDAB430}"/>
    <pc:docChg chg="undo custSel addSld delSld modSld sldOrd">
      <pc:chgData name="Carlos Alberto Alvarez Henao" userId="e5dacc64-67e5-4807-bbcd-34ae632c871f" providerId="ADAL" clId="{E6912B07-00EA-4646-BD56-75644DDAB430}" dt="2024-06-19T01:14:18.844" v="1227" actId="47"/>
      <pc:docMkLst>
        <pc:docMk/>
      </pc:docMkLst>
      <pc:sldChg chg="addSp modSp mod setBg addAnim">
        <pc:chgData name="Carlos Alberto Alvarez Henao" userId="e5dacc64-67e5-4807-bbcd-34ae632c871f" providerId="ADAL" clId="{E6912B07-00EA-4646-BD56-75644DDAB430}" dt="2024-06-19T00:59:08.121" v="1162"/>
        <pc:sldMkLst>
          <pc:docMk/>
          <pc:sldMk cId="2305392705" sldId="256"/>
        </pc:sldMkLst>
        <pc:spChg chg="mod">
          <ac:chgData name="Carlos Alberto Alvarez Henao" userId="e5dacc64-67e5-4807-bbcd-34ae632c871f" providerId="ADAL" clId="{E6912B07-00EA-4646-BD56-75644DDAB430}" dt="2024-06-19T00:59:08.120" v="1161" actId="26606"/>
          <ac:spMkLst>
            <pc:docMk/>
            <pc:sldMk cId="2305392705" sldId="256"/>
            <ac:spMk id="2" creationId="{31DC7E52-9E2D-D48F-B43E-46BB3DFCCFE6}"/>
          </ac:spMkLst>
        </pc:spChg>
        <pc:spChg chg="mod">
          <ac:chgData name="Carlos Alberto Alvarez Henao" userId="e5dacc64-67e5-4807-bbcd-34ae632c871f" providerId="ADAL" clId="{E6912B07-00EA-4646-BD56-75644DDAB430}" dt="2024-06-19T00:59:08.120" v="1161" actId="26606"/>
          <ac:spMkLst>
            <pc:docMk/>
            <pc:sldMk cId="2305392705" sldId="256"/>
            <ac:spMk id="3" creationId="{EEB36939-A035-F2DC-7404-88398DECD8DF}"/>
          </ac:spMkLst>
        </pc:spChg>
        <pc:spChg chg="add">
          <ac:chgData name="Carlos Alberto Alvarez Henao" userId="e5dacc64-67e5-4807-bbcd-34ae632c871f" providerId="ADAL" clId="{E6912B07-00EA-4646-BD56-75644DDAB430}" dt="2024-06-19T00:59:08.120" v="1161" actId="26606"/>
          <ac:spMkLst>
            <pc:docMk/>
            <pc:sldMk cId="2305392705" sldId="256"/>
            <ac:spMk id="8" creationId="{4D24BFD5-D814-402B-B6C4-EEF6AE14B0F2}"/>
          </ac:spMkLst>
        </pc:spChg>
        <pc:spChg chg="add">
          <ac:chgData name="Carlos Alberto Alvarez Henao" userId="e5dacc64-67e5-4807-bbcd-34ae632c871f" providerId="ADAL" clId="{E6912B07-00EA-4646-BD56-75644DDAB430}" dt="2024-06-19T00:59:08.120" v="1161" actId="26606"/>
          <ac:spMkLst>
            <pc:docMk/>
            <pc:sldMk cId="2305392705" sldId="256"/>
            <ac:spMk id="10" creationId="{36FED7E8-9A97-475F-9FA4-113410D4433B}"/>
          </ac:spMkLst>
        </pc:spChg>
        <pc:spChg chg="add">
          <ac:chgData name="Carlos Alberto Alvarez Henao" userId="e5dacc64-67e5-4807-bbcd-34ae632c871f" providerId="ADAL" clId="{E6912B07-00EA-4646-BD56-75644DDAB430}" dt="2024-06-19T00:59:08.120" v="1161" actId="26606"/>
          <ac:spMkLst>
            <pc:docMk/>
            <pc:sldMk cId="2305392705" sldId="256"/>
            <ac:spMk id="12" creationId="{2A39B854-4B6C-4F7F-A602-6F97770CED70}"/>
          </ac:spMkLst>
        </pc:spChg>
      </pc:sldChg>
      <pc:sldChg chg="addSp delSp modSp new mod setBg">
        <pc:chgData name="Carlos Alberto Alvarez Henao" userId="e5dacc64-67e5-4807-bbcd-34ae632c871f" providerId="ADAL" clId="{E6912B07-00EA-4646-BD56-75644DDAB430}" dt="2024-06-19T00:57:39.934" v="1156" actId="26606"/>
        <pc:sldMkLst>
          <pc:docMk/>
          <pc:sldMk cId="2988704591" sldId="257"/>
        </pc:sldMkLst>
        <pc:spChg chg="mod">
          <ac:chgData name="Carlos Alberto Alvarez Henao" userId="e5dacc64-67e5-4807-bbcd-34ae632c871f" providerId="ADAL" clId="{E6912B07-00EA-4646-BD56-75644DDAB430}" dt="2024-06-19T00:57:39.934" v="1156" actId="26606"/>
          <ac:spMkLst>
            <pc:docMk/>
            <pc:sldMk cId="2988704591" sldId="257"/>
            <ac:spMk id="2" creationId="{AB35EA14-B561-6279-3251-AE2A0597ACBF}"/>
          </ac:spMkLst>
        </pc:spChg>
        <pc:spChg chg="del mod">
          <ac:chgData name="Carlos Alberto Alvarez Henao" userId="e5dacc64-67e5-4807-bbcd-34ae632c871f" providerId="ADAL" clId="{E6912B07-00EA-4646-BD56-75644DDAB430}" dt="2024-06-19T00:57:39.934" v="1156" actId="26606"/>
          <ac:spMkLst>
            <pc:docMk/>
            <pc:sldMk cId="2988704591" sldId="257"/>
            <ac:spMk id="3" creationId="{05364038-1E0F-A748-DC96-316537CA4949}"/>
          </ac:spMkLst>
        </pc:spChg>
        <pc:spChg chg="add">
          <ac:chgData name="Carlos Alberto Alvarez Henao" userId="e5dacc64-67e5-4807-bbcd-34ae632c871f" providerId="ADAL" clId="{E6912B07-00EA-4646-BD56-75644DDAB430}" dt="2024-06-19T00:57:39.934" v="1156" actId="26606"/>
          <ac:spMkLst>
            <pc:docMk/>
            <pc:sldMk cId="2988704591" sldId="257"/>
            <ac:spMk id="9" creationId="{2E442304-DDBD-4F7B-8017-36BCC863FB40}"/>
          </ac:spMkLst>
        </pc:spChg>
        <pc:spChg chg="add">
          <ac:chgData name="Carlos Alberto Alvarez Henao" userId="e5dacc64-67e5-4807-bbcd-34ae632c871f" providerId="ADAL" clId="{E6912B07-00EA-4646-BD56-75644DDAB430}" dt="2024-06-19T00:57:39.934" v="1156" actId="26606"/>
          <ac:spMkLst>
            <pc:docMk/>
            <pc:sldMk cId="2988704591" sldId="257"/>
            <ac:spMk id="11" creationId="{5E107275-3853-46FD-A241-DE4355A42675}"/>
          </ac:spMkLst>
        </pc:spChg>
        <pc:graphicFrameChg chg="add">
          <ac:chgData name="Carlos Alberto Alvarez Henao" userId="e5dacc64-67e5-4807-bbcd-34ae632c871f" providerId="ADAL" clId="{E6912B07-00EA-4646-BD56-75644DDAB430}" dt="2024-06-19T00:57:39.934" v="1156" actId="26606"/>
          <ac:graphicFrameMkLst>
            <pc:docMk/>
            <pc:sldMk cId="2988704591" sldId="257"/>
            <ac:graphicFrameMk id="5" creationId="{B78143E6-2540-E83E-A7F9-8DC7C1826E38}"/>
          </ac:graphicFrameMkLst>
        </pc:graphicFrameChg>
      </pc:sldChg>
      <pc:sldChg chg="addSp delSp modSp new mod setBg">
        <pc:chgData name="Carlos Alberto Alvarez Henao" userId="e5dacc64-67e5-4807-bbcd-34ae632c871f" providerId="ADAL" clId="{E6912B07-00EA-4646-BD56-75644DDAB430}" dt="2024-06-19T00:57:50.156" v="1157" actId="26606"/>
        <pc:sldMkLst>
          <pc:docMk/>
          <pc:sldMk cId="1621782182" sldId="258"/>
        </pc:sldMkLst>
        <pc:spChg chg="mod">
          <ac:chgData name="Carlos Alberto Alvarez Henao" userId="e5dacc64-67e5-4807-bbcd-34ae632c871f" providerId="ADAL" clId="{E6912B07-00EA-4646-BD56-75644DDAB430}" dt="2024-06-19T00:57:50.156" v="1157" actId="26606"/>
          <ac:spMkLst>
            <pc:docMk/>
            <pc:sldMk cId="1621782182" sldId="258"/>
            <ac:spMk id="2" creationId="{303A317A-998F-12BE-7B7B-579BB78847A5}"/>
          </ac:spMkLst>
        </pc:spChg>
        <pc:spChg chg="del mod">
          <ac:chgData name="Carlos Alberto Alvarez Henao" userId="e5dacc64-67e5-4807-bbcd-34ae632c871f" providerId="ADAL" clId="{E6912B07-00EA-4646-BD56-75644DDAB430}" dt="2024-06-19T00:57:50.156" v="1157" actId="26606"/>
          <ac:spMkLst>
            <pc:docMk/>
            <pc:sldMk cId="1621782182" sldId="258"/>
            <ac:spMk id="3" creationId="{B29499C8-5359-EFDE-B20F-E664447AB1BC}"/>
          </ac:spMkLst>
        </pc:spChg>
        <pc:spChg chg="add">
          <ac:chgData name="Carlos Alberto Alvarez Henao" userId="e5dacc64-67e5-4807-bbcd-34ae632c871f" providerId="ADAL" clId="{E6912B07-00EA-4646-BD56-75644DDAB430}" dt="2024-06-19T00:57:50.156" v="1157" actId="26606"/>
          <ac:spMkLst>
            <pc:docMk/>
            <pc:sldMk cId="1621782182" sldId="258"/>
            <ac:spMk id="9" creationId="{2E442304-DDBD-4F7B-8017-36BCC863FB40}"/>
          </ac:spMkLst>
        </pc:spChg>
        <pc:spChg chg="add">
          <ac:chgData name="Carlos Alberto Alvarez Henao" userId="e5dacc64-67e5-4807-bbcd-34ae632c871f" providerId="ADAL" clId="{E6912B07-00EA-4646-BD56-75644DDAB430}" dt="2024-06-19T00:57:50.156" v="1157" actId="26606"/>
          <ac:spMkLst>
            <pc:docMk/>
            <pc:sldMk cId="1621782182" sldId="258"/>
            <ac:spMk id="11" creationId="{5E107275-3853-46FD-A241-DE4355A42675}"/>
          </ac:spMkLst>
        </pc:spChg>
        <pc:graphicFrameChg chg="add">
          <ac:chgData name="Carlos Alberto Alvarez Henao" userId="e5dacc64-67e5-4807-bbcd-34ae632c871f" providerId="ADAL" clId="{E6912B07-00EA-4646-BD56-75644DDAB430}" dt="2024-06-19T00:57:50.156" v="1157" actId="26606"/>
          <ac:graphicFrameMkLst>
            <pc:docMk/>
            <pc:sldMk cId="1621782182" sldId="258"/>
            <ac:graphicFrameMk id="5" creationId="{6A714476-EF56-0462-192A-6487DDBBDE02}"/>
          </ac:graphicFrameMkLst>
        </pc:graphicFrameChg>
      </pc:sldChg>
      <pc:sldChg chg="addSp delSp modSp new mod setBg">
        <pc:chgData name="Carlos Alberto Alvarez Henao" userId="e5dacc64-67e5-4807-bbcd-34ae632c871f" providerId="ADAL" clId="{E6912B07-00EA-4646-BD56-75644DDAB430}" dt="2024-06-19T01:13:45.757" v="1208" actId="20577"/>
        <pc:sldMkLst>
          <pc:docMk/>
          <pc:sldMk cId="3174267133" sldId="259"/>
        </pc:sldMkLst>
        <pc:spChg chg="mod">
          <ac:chgData name="Carlos Alberto Alvarez Henao" userId="e5dacc64-67e5-4807-bbcd-34ae632c871f" providerId="ADAL" clId="{E6912B07-00EA-4646-BD56-75644DDAB430}" dt="2024-06-19T01:13:45.757" v="1208" actId="20577"/>
          <ac:spMkLst>
            <pc:docMk/>
            <pc:sldMk cId="3174267133" sldId="259"/>
            <ac:spMk id="2" creationId="{470A1B99-8DCC-F352-AF4D-E5A9D373D516}"/>
          </ac:spMkLst>
        </pc:spChg>
        <pc:spChg chg="mod ord">
          <ac:chgData name="Carlos Alberto Alvarez Henao" userId="e5dacc64-67e5-4807-bbcd-34ae632c871f" providerId="ADAL" clId="{E6912B07-00EA-4646-BD56-75644DDAB430}" dt="2024-06-19T00:58:45.527" v="1158" actId="26606"/>
          <ac:spMkLst>
            <pc:docMk/>
            <pc:sldMk cId="3174267133" sldId="259"/>
            <ac:spMk id="3" creationId="{F66BF4E4-2EDF-396E-784A-E1A7864A73C4}"/>
          </ac:spMkLst>
        </pc:spChg>
        <pc:spChg chg="add del mod">
          <ac:chgData name="Carlos Alberto Alvarez Henao" userId="e5dacc64-67e5-4807-bbcd-34ae632c871f" providerId="ADAL" clId="{E6912B07-00EA-4646-BD56-75644DDAB430}" dt="2024-06-19T00:34:05.818" v="197" actId="21"/>
          <ac:spMkLst>
            <pc:docMk/>
            <pc:sldMk cId="3174267133" sldId="259"/>
            <ac:spMk id="10" creationId="{EF874990-13EE-3DB0-48B9-F7E6998384B6}"/>
          </ac:spMkLst>
        </pc:spChg>
        <pc:spChg chg="add del mod">
          <ac:chgData name="Carlos Alberto Alvarez Henao" userId="e5dacc64-67e5-4807-bbcd-34ae632c871f" providerId="ADAL" clId="{E6912B07-00EA-4646-BD56-75644DDAB430}" dt="2024-06-19T00:35:20.983" v="222" actId="478"/>
          <ac:spMkLst>
            <pc:docMk/>
            <pc:sldMk cId="3174267133" sldId="259"/>
            <ac:spMk id="11" creationId="{7031811B-FFE7-99B8-3FB4-081D242399A3}"/>
          </ac:spMkLst>
        </pc:spChg>
        <pc:spChg chg="add">
          <ac:chgData name="Carlos Alberto Alvarez Henao" userId="e5dacc64-67e5-4807-bbcd-34ae632c871f" providerId="ADAL" clId="{E6912B07-00EA-4646-BD56-75644DDAB430}" dt="2024-06-19T00:58:45.527" v="1158" actId="26606"/>
          <ac:spMkLst>
            <pc:docMk/>
            <pc:sldMk cId="3174267133" sldId="259"/>
            <ac:spMk id="12" creationId="{A8908DB7-C3A6-4FCB-9820-CEE02B398C4A}"/>
          </ac:spMkLst>
        </pc:spChg>
        <pc:spChg chg="add">
          <ac:chgData name="Carlos Alberto Alvarez Henao" userId="e5dacc64-67e5-4807-bbcd-34ae632c871f" providerId="ADAL" clId="{E6912B07-00EA-4646-BD56-75644DDAB430}" dt="2024-06-19T00:58:45.527" v="1158" actId="26606"/>
          <ac:spMkLst>
            <pc:docMk/>
            <pc:sldMk cId="3174267133" sldId="259"/>
            <ac:spMk id="14" creationId="{535742DD-1B16-4E9D-B715-0D74B4574A68}"/>
          </ac:spMkLst>
        </pc:spChg>
        <pc:picChg chg="add del">
          <ac:chgData name="Carlos Alberto Alvarez Henao" userId="e5dacc64-67e5-4807-bbcd-34ae632c871f" providerId="ADAL" clId="{E6912B07-00EA-4646-BD56-75644DDAB430}" dt="2024-06-19T00:31:34.703" v="57" actId="478"/>
          <ac:picMkLst>
            <pc:docMk/>
            <pc:sldMk cId="3174267133" sldId="259"/>
            <ac:picMk id="5" creationId="{5DCA2592-01E0-CE9C-120C-1F2CD900F13D}"/>
          </ac:picMkLst>
        </pc:picChg>
        <pc:picChg chg="add mod">
          <ac:chgData name="Carlos Alberto Alvarez Henao" userId="e5dacc64-67e5-4807-bbcd-34ae632c871f" providerId="ADAL" clId="{E6912B07-00EA-4646-BD56-75644DDAB430}" dt="2024-06-19T00:58:45.527" v="1158" actId="26606"/>
          <ac:picMkLst>
            <pc:docMk/>
            <pc:sldMk cId="3174267133" sldId="259"/>
            <ac:picMk id="7" creationId="{84164C56-B610-3F28-312A-4D2E016C840B}"/>
          </ac:picMkLst>
        </pc:picChg>
        <pc:picChg chg="add del mod">
          <ac:chgData name="Carlos Alberto Alvarez Henao" userId="e5dacc64-67e5-4807-bbcd-34ae632c871f" providerId="ADAL" clId="{E6912B07-00EA-4646-BD56-75644DDAB430}" dt="2024-06-19T00:34:05.818" v="197" actId="21"/>
          <ac:picMkLst>
            <pc:docMk/>
            <pc:sldMk cId="3174267133" sldId="259"/>
            <ac:picMk id="9" creationId="{4AD95414-43D3-D78A-DAF7-A44BCEFF8020}"/>
          </ac:picMkLst>
        </pc:picChg>
      </pc:sldChg>
      <pc:sldChg chg="addSp modSp new mod setBg">
        <pc:chgData name="Carlos Alberto Alvarez Henao" userId="e5dacc64-67e5-4807-bbcd-34ae632c871f" providerId="ADAL" clId="{E6912B07-00EA-4646-BD56-75644DDAB430}" dt="2024-06-19T01:13:52.522" v="1215" actId="6549"/>
        <pc:sldMkLst>
          <pc:docMk/>
          <pc:sldMk cId="2741253254" sldId="260"/>
        </pc:sldMkLst>
        <pc:spChg chg="mod">
          <ac:chgData name="Carlos Alberto Alvarez Henao" userId="e5dacc64-67e5-4807-bbcd-34ae632c871f" providerId="ADAL" clId="{E6912B07-00EA-4646-BD56-75644DDAB430}" dt="2024-06-19T01:13:52.522" v="1215" actId="6549"/>
          <ac:spMkLst>
            <pc:docMk/>
            <pc:sldMk cId="2741253254" sldId="260"/>
            <ac:spMk id="2" creationId="{F496E81A-4EA1-8FD8-0F92-9431F2C618E0}"/>
          </ac:spMkLst>
        </pc:spChg>
        <pc:spChg chg="mod ord">
          <ac:chgData name="Carlos Alberto Alvarez Henao" userId="e5dacc64-67e5-4807-bbcd-34ae632c871f" providerId="ADAL" clId="{E6912B07-00EA-4646-BD56-75644DDAB430}" dt="2024-06-19T00:58:53.640" v="1159" actId="26606"/>
          <ac:spMkLst>
            <pc:docMk/>
            <pc:sldMk cId="2741253254" sldId="260"/>
            <ac:spMk id="3" creationId="{98948499-038C-4E90-B3FE-E72D8A21D985}"/>
          </ac:spMkLst>
        </pc:spChg>
        <pc:spChg chg="add">
          <ac:chgData name="Carlos Alberto Alvarez Henao" userId="e5dacc64-67e5-4807-bbcd-34ae632c871f" providerId="ADAL" clId="{E6912B07-00EA-4646-BD56-75644DDAB430}" dt="2024-06-19T00:58:53.640" v="1159" actId="26606"/>
          <ac:spMkLst>
            <pc:docMk/>
            <pc:sldMk cId="2741253254" sldId="260"/>
            <ac:spMk id="10" creationId="{A8908DB7-C3A6-4FCB-9820-CEE02B398C4A}"/>
          </ac:spMkLst>
        </pc:spChg>
        <pc:spChg chg="add">
          <ac:chgData name="Carlos Alberto Alvarez Henao" userId="e5dacc64-67e5-4807-bbcd-34ae632c871f" providerId="ADAL" clId="{E6912B07-00EA-4646-BD56-75644DDAB430}" dt="2024-06-19T00:58:53.640" v="1159" actId="26606"/>
          <ac:spMkLst>
            <pc:docMk/>
            <pc:sldMk cId="2741253254" sldId="260"/>
            <ac:spMk id="12" creationId="{535742DD-1B16-4E9D-B715-0D74B4574A68}"/>
          </ac:spMkLst>
        </pc:spChg>
        <pc:picChg chg="add mod">
          <ac:chgData name="Carlos Alberto Alvarez Henao" userId="e5dacc64-67e5-4807-bbcd-34ae632c871f" providerId="ADAL" clId="{E6912B07-00EA-4646-BD56-75644DDAB430}" dt="2024-06-19T00:58:53.640" v="1159" actId="26606"/>
          <ac:picMkLst>
            <pc:docMk/>
            <pc:sldMk cId="2741253254" sldId="260"/>
            <ac:picMk id="5" creationId="{17895BE1-5AB1-3949-719B-5DA2DA6B6DCF}"/>
          </ac:picMkLst>
        </pc:picChg>
      </pc:sldChg>
      <pc:sldChg chg="addSp modSp new mod setBg">
        <pc:chgData name="Carlos Alberto Alvarez Henao" userId="e5dacc64-67e5-4807-bbcd-34ae632c871f" providerId="ADAL" clId="{E6912B07-00EA-4646-BD56-75644DDAB430}" dt="2024-06-19T01:13:59.808" v="1221" actId="20577"/>
        <pc:sldMkLst>
          <pc:docMk/>
          <pc:sldMk cId="397768213" sldId="261"/>
        </pc:sldMkLst>
        <pc:spChg chg="mod">
          <ac:chgData name="Carlos Alberto Alvarez Henao" userId="e5dacc64-67e5-4807-bbcd-34ae632c871f" providerId="ADAL" clId="{E6912B07-00EA-4646-BD56-75644DDAB430}" dt="2024-06-19T01:13:59.808" v="1221" actId="20577"/>
          <ac:spMkLst>
            <pc:docMk/>
            <pc:sldMk cId="397768213" sldId="261"/>
            <ac:spMk id="2" creationId="{70DF852A-690A-D090-CD03-C7594F73439D}"/>
          </ac:spMkLst>
        </pc:spChg>
        <pc:spChg chg="mod ord">
          <ac:chgData name="Carlos Alberto Alvarez Henao" userId="e5dacc64-67e5-4807-bbcd-34ae632c871f" providerId="ADAL" clId="{E6912B07-00EA-4646-BD56-75644DDAB430}" dt="2024-06-19T00:58:58.705" v="1160" actId="26606"/>
          <ac:spMkLst>
            <pc:docMk/>
            <pc:sldMk cId="397768213" sldId="261"/>
            <ac:spMk id="3" creationId="{4987E37A-9C03-A275-D6F1-269C53AAC431}"/>
          </ac:spMkLst>
        </pc:spChg>
        <pc:spChg chg="add">
          <ac:chgData name="Carlos Alberto Alvarez Henao" userId="e5dacc64-67e5-4807-bbcd-34ae632c871f" providerId="ADAL" clId="{E6912B07-00EA-4646-BD56-75644DDAB430}" dt="2024-06-19T00:58:58.705" v="1160" actId="26606"/>
          <ac:spMkLst>
            <pc:docMk/>
            <pc:sldMk cId="397768213" sldId="261"/>
            <ac:spMk id="10" creationId="{A8908DB7-C3A6-4FCB-9820-CEE02B398C4A}"/>
          </ac:spMkLst>
        </pc:spChg>
        <pc:spChg chg="add">
          <ac:chgData name="Carlos Alberto Alvarez Henao" userId="e5dacc64-67e5-4807-bbcd-34ae632c871f" providerId="ADAL" clId="{E6912B07-00EA-4646-BD56-75644DDAB430}" dt="2024-06-19T00:58:58.705" v="1160" actId="26606"/>
          <ac:spMkLst>
            <pc:docMk/>
            <pc:sldMk cId="397768213" sldId="261"/>
            <ac:spMk id="12" creationId="{535742DD-1B16-4E9D-B715-0D74B4574A68}"/>
          </ac:spMkLst>
        </pc:spChg>
        <pc:picChg chg="add mod">
          <ac:chgData name="Carlos Alberto Alvarez Henao" userId="e5dacc64-67e5-4807-bbcd-34ae632c871f" providerId="ADAL" clId="{E6912B07-00EA-4646-BD56-75644DDAB430}" dt="2024-06-19T00:58:58.705" v="1160" actId="26606"/>
          <ac:picMkLst>
            <pc:docMk/>
            <pc:sldMk cId="397768213" sldId="261"/>
            <ac:picMk id="5" creationId="{B99DB136-6CE0-2346-1B01-BADBB5F9C45A}"/>
          </ac:picMkLst>
        </pc:picChg>
      </pc:sldChg>
      <pc:sldChg chg="addSp delSp modSp new mod setBg">
        <pc:chgData name="Carlos Alberto Alvarez Henao" userId="e5dacc64-67e5-4807-bbcd-34ae632c871f" providerId="ADAL" clId="{E6912B07-00EA-4646-BD56-75644DDAB430}" dt="2024-06-19T01:01:10.493" v="1190" actId="14100"/>
        <pc:sldMkLst>
          <pc:docMk/>
          <pc:sldMk cId="707018415" sldId="262"/>
        </pc:sldMkLst>
        <pc:spChg chg="mod">
          <ac:chgData name="Carlos Alberto Alvarez Henao" userId="e5dacc64-67e5-4807-bbcd-34ae632c871f" providerId="ADAL" clId="{E6912B07-00EA-4646-BD56-75644DDAB430}" dt="2024-06-19T01:00:51.479" v="1186" actId="20577"/>
          <ac:spMkLst>
            <pc:docMk/>
            <pc:sldMk cId="707018415" sldId="262"/>
            <ac:spMk id="2" creationId="{E27BF803-4E27-12AB-F6D2-96893008B42A}"/>
          </ac:spMkLst>
        </pc:spChg>
        <pc:spChg chg="del">
          <ac:chgData name="Carlos Alberto Alvarez Henao" userId="e5dacc64-67e5-4807-bbcd-34ae632c871f" providerId="ADAL" clId="{E6912B07-00EA-4646-BD56-75644DDAB430}" dt="2024-06-19T00:48:16.886" v="293" actId="478"/>
          <ac:spMkLst>
            <pc:docMk/>
            <pc:sldMk cId="707018415" sldId="262"/>
            <ac:spMk id="3" creationId="{27A5AB1A-DF81-10CE-D964-3AC2602CC096}"/>
          </ac:spMkLst>
        </pc:spChg>
        <pc:spChg chg="add del">
          <ac:chgData name="Carlos Alberto Alvarez Henao" userId="e5dacc64-67e5-4807-bbcd-34ae632c871f" providerId="ADAL" clId="{E6912B07-00EA-4646-BD56-75644DDAB430}" dt="2024-06-19T01:00:45.459" v="1173" actId="26606"/>
          <ac:spMkLst>
            <pc:docMk/>
            <pc:sldMk cId="707018415" sldId="262"/>
            <ac:spMk id="10" creationId="{665DBBEF-238B-476B-96AB-8AAC3224ECEA}"/>
          </ac:spMkLst>
        </pc:spChg>
        <pc:spChg chg="add del">
          <ac:chgData name="Carlos Alberto Alvarez Henao" userId="e5dacc64-67e5-4807-bbcd-34ae632c871f" providerId="ADAL" clId="{E6912B07-00EA-4646-BD56-75644DDAB430}" dt="2024-06-19T01:00:45.459" v="1173" actId="26606"/>
          <ac:spMkLst>
            <pc:docMk/>
            <pc:sldMk cId="707018415" sldId="262"/>
            <ac:spMk id="12" creationId="{3FCFB1DE-0B7E-48CC-BA90-B2AB0889F9D6}"/>
          </ac:spMkLst>
        </pc:spChg>
        <pc:spChg chg="add">
          <ac:chgData name="Carlos Alberto Alvarez Henao" userId="e5dacc64-67e5-4807-bbcd-34ae632c871f" providerId="ADAL" clId="{E6912B07-00EA-4646-BD56-75644DDAB430}" dt="2024-06-19T01:00:45.465" v="1174" actId="26606"/>
          <ac:spMkLst>
            <pc:docMk/>
            <pc:sldMk cId="707018415" sldId="262"/>
            <ac:spMk id="14" creationId="{BCED4D40-4B67-4331-AC48-79B82B4A47D8}"/>
          </ac:spMkLst>
        </pc:spChg>
        <pc:spChg chg="add">
          <ac:chgData name="Carlos Alberto Alvarez Henao" userId="e5dacc64-67e5-4807-bbcd-34ae632c871f" providerId="ADAL" clId="{E6912B07-00EA-4646-BD56-75644DDAB430}" dt="2024-06-19T01:00:45.465" v="1174" actId="26606"/>
          <ac:spMkLst>
            <pc:docMk/>
            <pc:sldMk cId="707018415" sldId="262"/>
            <ac:spMk id="15" creationId="{670CEDEF-4F34-412E-84EE-329C1E936AF5}"/>
          </ac:spMkLst>
        </pc:spChg>
        <pc:picChg chg="add mod">
          <ac:chgData name="Carlos Alberto Alvarez Henao" userId="e5dacc64-67e5-4807-bbcd-34ae632c871f" providerId="ADAL" clId="{E6912B07-00EA-4646-BD56-75644DDAB430}" dt="2024-06-19T01:01:10.493" v="1190" actId="14100"/>
          <ac:picMkLst>
            <pc:docMk/>
            <pc:sldMk cId="707018415" sldId="262"/>
            <ac:picMk id="5" creationId="{7760B1B5-2526-E9F6-264B-F2A1E074B23C}"/>
          </ac:picMkLst>
        </pc:picChg>
      </pc:sldChg>
      <pc:sldChg chg="addSp modSp new del mod setBg">
        <pc:chgData name="Carlos Alberto Alvarez Henao" userId="e5dacc64-67e5-4807-bbcd-34ae632c871f" providerId="ADAL" clId="{E6912B07-00EA-4646-BD56-75644DDAB430}" dt="2024-06-19T01:14:14.632" v="1222" actId="47"/>
        <pc:sldMkLst>
          <pc:docMk/>
          <pc:sldMk cId="969284774" sldId="263"/>
        </pc:sldMkLst>
        <pc:spChg chg="mod">
          <ac:chgData name="Carlos Alberto Alvarez Henao" userId="e5dacc64-67e5-4807-bbcd-34ae632c871f" providerId="ADAL" clId="{E6912B07-00EA-4646-BD56-75644DDAB430}" dt="2024-06-19T01:01:19.052" v="1191" actId="26606"/>
          <ac:spMkLst>
            <pc:docMk/>
            <pc:sldMk cId="969284774" sldId="263"/>
            <ac:spMk id="2" creationId="{E6C138CD-2E58-3049-C183-3FDF34B0FB45}"/>
          </ac:spMkLst>
        </pc:spChg>
        <pc:spChg chg="mod">
          <ac:chgData name="Carlos Alberto Alvarez Henao" userId="e5dacc64-67e5-4807-bbcd-34ae632c871f" providerId="ADAL" clId="{E6912B07-00EA-4646-BD56-75644DDAB430}" dt="2024-06-19T01:01:19.052" v="1191" actId="26606"/>
          <ac:spMkLst>
            <pc:docMk/>
            <pc:sldMk cId="969284774" sldId="263"/>
            <ac:spMk id="3" creationId="{BA3EC232-07F6-E885-24FC-3506FDD2D49F}"/>
          </ac:spMkLst>
        </pc:spChg>
        <pc:spChg chg="add">
          <ac:chgData name="Carlos Alberto Alvarez Henao" userId="e5dacc64-67e5-4807-bbcd-34ae632c871f" providerId="ADAL" clId="{E6912B07-00EA-4646-BD56-75644DDAB430}" dt="2024-06-19T01:01:19.052" v="1191" actId="26606"/>
          <ac:spMkLst>
            <pc:docMk/>
            <pc:sldMk cId="969284774" sldId="263"/>
            <ac:spMk id="8" creationId="{777A147A-9ED8-46B4-8660-1B3C2AA880B5}"/>
          </ac:spMkLst>
        </pc:spChg>
        <pc:spChg chg="add">
          <ac:chgData name="Carlos Alberto Alvarez Henao" userId="e5dacc64-67e5-4807-bbcd-34ae632c871f" providerId="ADAL" clId="{E6912B07-00EA-4646-BD56-75644DDAB430}" dt="2024-06-19T01:01:19.052" v="1191" actId="26606"/>
          <ac:spMkLst>
            <pc:docMk/>
            <pc:sldMk cId="969284774" sldId="263"/>
            <ac:spMk id="10" creationId="{5D6C15A0-C087-4593-8414-2B4EC1CDC3DE}"/>
          </ac:spMkLst>
        </pc:spChg>
      </pc:sldChg>
      <pc:sldChg chg="addSp delSp modSp new del mod setBg setClrOvrMap">
        <pc:chgData name="Carlos Alberto Alvarez Henao" userId="e5dacc64-67e5-4807-bbcd-34ae632c871f" providerId="ADAL" clId="{E6912B07-00EA-4646-BD56-75644DDAB430}" dt="2024-06-19T01:14:15.638" v="1223" actId="47"/>
        <pc:sldMkLst>
          <pc:docMk/>
          <pc:sldMk cId="1531987601" sldId="264"/>
        </pc:sldMkLst>
        <pc:spChg chg="mod">
          <ac:chgData name="Carlos Alberto Alvarez Henao" userId="e5dacc64-67e5-4807-bbcd-34ae632c871f" providerId="ADAL" clId="{E6912B07-00EA-4646-BD56-75644DDAB430}" dt="2024-06-19T01:01:30.965" v="1192" actId="26606"/>
          <ac:spMkLst>
            <pc:docMk/>
            <pc:sldMk cId="1531987601" sldId="264"/>
            <ac:spMk id="2" creationId="{F3F7D88C-B645-8BC2-D63F-8F8EB9C95811}"/>
          </ac:spMkLst>
        </pc:spChg>
        <pc:spChg chg="mod">
          <ac:chgData name="Carlos Alberto Alvarez Henao" userId="e5dacc64-67e5-4807-bbcd-34ae632c871f" providerId="ADAL" clId="{E6912B07-00EA-4646-BD56-75644DDAB430}" dt="2024-06-19T01:01:39.461" v="1195" actId="122"/>
          <ac:spMkLst>
            <pc:docMk/>
            <pc:sldMk cId="1531987601" sldId="264"/>
            <ac:spMk id="3" creationId="{F781665C-9BBD-9453-E8ED-EA8D52228FDB}"/>
          </ac:spMkLst>
        </pc:spChg>
        <pc:spChg chg="add mod">
          <ac:chgData name="Carlos Alberto Alvarez Henao" userId="e5dacc64-67e5-4807-bbcd-34ae632c871f" providerId="ADAL" clId="{E6912B07-00EA-4646-BD56-75644DDAB430}" dt="2024-06-19T01:01:45.181" v="1198" actId="122"/>
          <ac:spMkLst>
            <pc:docMk/>
            <pc:sldMk cId="1531987601" sldId="264"/>
            <ac:spMk id="4" creationId="{DB6D2568-314A-29B4-9F73-D09F530E4A17}"/>
          </ac:spMkLst>
        </pc:spChg>
        <pc:spChg chg="add">
          <ac:chgData name="Carlos Alberto Alvarez Henao" userId="e5dacc64-67e5-4807-bbcd-34ae632c871f" providerId="ADAL" clId="{E6912B07-00EA-4646-BD56-75644DDAB430}" dt="2024-06-19T01:01:30.965" v="1192" actId="26606"/>
          <ac:spMkLst>
            <pc:docMk/>
            <pc:sldMk cId="1531987601" sldId="264"/>
            <ac:spMk id="6" creationId="{4C608BEB-860E-4094-8511-78603564A75E}"/>
          </ac:spMkLst>
        </pc:spChg>
        <pc:spChg chg="add del">
          <ac:chgData name="Carlos Alberto Alvarez Henao" userId="e5dacc64-67e5-4807-bbcd-34ae632c871f" providerId="ADAL" clId="{E6912B07-00EA-4646-BD56-75644DDAB430}" dt="2024-06-19T00:57:10.292" v="1155" actId="26606"/>
          <ac:spMkLst>
            <pc:docMk/>
            <pc:sldMk cId="1531987601" sldId="264"/>
            <ac:spMk id="9" creationId="{FEF085B8-A2C0-4A6F-B663-CCC56F3CD373}"/>
          </ac:spMkLst>
        </pc:spChg>
        <pc:spChg chg="add del">
          <ac:chgData name="Carlos Alberto Alvarez Henao" userId="e5dacc64-67e5-4807-bbcd-34ae632c871f" providerId="ADAL" clId="{E6912B07-00EA-4646-BD56-75644DDAB430}" dt="2024-06-19T00:57:10.292" v="1155" actId="26606"/>
          <ac:spMkLst>
            <pc:docMk/>
            <pc:sldMk cId="1531987601" sldId="264"/>
            <ac:spMk id="11" creationId="{2658F6D6-96E0-421A-96D6-3DF404008543}"/>
          </ac:spMkLst>
        </pc:spChg>
        <pc:spChg chg="add del">
          <ac:chgData name="Carlos Alberto Alvarez Henao" userId="e5dacc64-67e5-4807-bbcd-34ae632c871f" providerId="ADAL" clId="{E6912B07-00EA-4646-BD56-75644DDAB430}" dt="2024-06-19T00:57:10.292" v="1155" actId="26606"/>
          <ac:spMkLst>
            <pc:docMk/>
            <pc:sldMk cId="1531987601" sldId="264"/>
            <ac:spMk id="13" creationId="{3CF62545-93A0-4FD5-9B48-48DCA794CBA1}"/>
          </ac:spMkLst>
        </pc:spChg>
        <pc:cxnChg chg="add">
          <ac:chgData name="Carlos Alberto Alvarez Henao" userId="e5dacc64-67e5-4807-bbcd-34ae632c871f" providerId="ADAL" clId="{E6912B07-00EA-4646-BD56-75644DDAB430}" dt="2024-06-19T01:01:30.965" v="1192" actId="26606"/>
          <ac:cxnSpMkLst>
            <pc:docMk/>
            <pc:sldMk cId="1531987601" sldId="264"/>
            <ac:cxnSpMk id="7" creationId="{1F16A8D4-FE87-4604-88B2-394B5D1EB437}"/>
          </ac:cxnSpMkLst>
        </pc:cxnChg>
      </pc:sldChg>
      <pc:sldChg chg="new del">
        <pc:chgData name="Carlos Alberto Alvarez Henao" userId="e5dacc64-67e5-4807-bbcd-34ae632c871f" providerId="ADAL" clId="{E6912B07-00EA-4646-BD56-75644DDAB430}" dt="2024-06-19T01:14:17.080" v="1224" actId="47"/>
        <pc:sldMkLst>
          <pc:docMk/>
          <pc:sldMk cId="682928607" sldId="265"/>
        </pc:sldMkLst>
      </pc:sldChg>
      <pc:sldChg chg="new del">
        <pc:chgData name="Carlos Alberto Alvarez Henao" userId="e5dacc64-67e5-4807-bbcd-34ae632c871f" providerId="ADAL" clId="{E6912B07-00EA-4646-BD56-75644DDAB430}" dt="2024-06-19T01:14:17.479" v="1225" actId="47"/>
        <pc:sldMkLst>
          <pc:docMk/>
          <pc:sldMk cId="1919624006" sldId="266"/>
        </pc:sldMkLst>
      </pc:sldChg>
      <pc:sldChg chg="new del">
        <pc:chgData name="Carlos Alberto Alvarez Henao" userId="e5dacc64-67e5-4807-bbcd-34ae632c871f" providerId="ADAL" clId="{E6912B07-00EA-4646-BD56-75644DDAB430}" dt="2024-06-19T01:14:18.309" v="1226" actId="47"/>
        <pc:sldMkLst>
          <pc:docMk/>
          <pc:sldMk cId="603114518" sldId="267"/>
        </pc:sldMkLst>
      </pc:sldChg>
      <pc:sldChg chg="new del">
        <pc:chgData name="Carlos Alberto Alvarez Henao" userId="e5dacc64-67e5-4807-bbcd-34ae632c871f" providerId="ADAL" clId="{E6912B07-00EA-4646-BD56-75644DDAB430}" dt="2024-06-19T01:14:18.844" v="1227" actId="47"/>
        <pc:sldMkLst>
          <pc:docMk/>
          <pc:sldMk cId="753954944" sldId="268"/>
        </pc:sldMkLst>
      </pc:sldChg>
      <pc:sldChg chg="addSp delSp modSp new mod">
        <pc:chgData name="Carlos Alberto Alvarez Henao" userId="e5dacc64-67e5-4807-bbcd-34ae632c871f" providerId="ADAL" clId="{E6912B07-00EA-4646-BD56-75644DDAB430}" dt="2024-06-19T00:35:03.429" v="221" actId="12"/>
        <pc:sldMkLst>
          <pc:docMk/>
          <pc:sldMk cId="3189835554" sldId="269"/>
        </pc:sldMkLst>
        <pc:spChg chg="mod">
          <ac:chgData name="Carlos Alberto Alvarez Henao" userId="e5dacc64-67e5-4807-bbcd-34ae632c871f" providerId="ADAL" clId="{E6912B07-00EA-4646-BD56-75644DDAB430}" dt="2024-06-19T00:33:39.024" v="155" actId="20577"/>
          <ac:spMkLst>
            <pc:docMk/>
            <pc:sldMk cId="3189835554" sldId="269"/>
            <ac:spMk id="2" creationId="{F361D193-119A-1BAE-1350-337A2C851163}"/>
          </ac:spMkLst>
        </pc:spChg>
        <pc:spChg chg="mod">
          <ac:chgData name="Carlos Alberto Alvarez Henao" userId="e5dacc64-67e5-4807-bbcd-34ae632c871f" providerId="ADAL" clId="{E6912B07-00EA-4646-BD56-75644DDAB430}" dt="2024-06-19T00:35:03.429" v="221" actId="12"/>
          <ac:spMkLst>
            <pc:docMk/>
            <pc:sldMk cId="3189835554" sldId="269"/>
            <ac:spMk id="3" creationId="{026C0A33-3542-C3C5-10B2-0CE09F6A8100}"/>
          </ac:spMkLst>
        </pc:spChg>
        <pc:spChg chg="add del mod">
          <ac:chgData name="Carlos Alberto Alvarez Henao" userId="e5dacc64-67e5-4807-bbcd-34ae632c871f" providerId="ADAL" clId="{E6912B07-00EA-4646-BD56-75644DDAB430}" dt="2024-06-19T00:34:44.112" v="211" actId="478"/>
          <ac:spMkLst>
            <pc:docMk/>
            <pc:sldMk cId="3189835554" sldId="269"/>
            <ac:spMk id="10" creationId="{EF874990-13EE-3DB0-48B9-F7E6998384B6}"/>
          </ac:spMkLst>
        </pc:spChg>
        <pc:picChg chg="add mod">
          <ac:chgData name="Carlos Alberto Alvarez Henao" userId="e5dacc64-67e5-4807-bbcd-34ae632c871f" providerId="ADAL" clId="{E6912B07-00EA-4646-BD56-75644DDAB430}" dt="2024-06-19T00:34:53.996" v="214" actId="1076"/>
          <ac:picMkLst>
            <pc:docMk/>
            <pc:sldMk cId="3189835554" sldId="269"/>
            <ac:picMk id="9" creationId="{4AD95414-43D3-D78A-DAF7-A44BCEFF8020}"/>
          </ac:picMkLst>
        </pc:picChg>
      </pc:sldChg>
      <pc:sldChg chg="addSp delSp modSp new del mod">
        <pc:chgData name="Carlos Alberto Alvarez Henao" userId="e5dacc64-67e5-4807-bbcd-34ae632c871f" providerId="ADAL" clId="{E6912B07-00EA-4646-BD56-75644DDAB430}" dt="2024-06-19T00:41:15.509" v="292" actId="47"/>
        <pc:sldMkLst>
          <pc:docMk/>
          <pc:sldMk cId="2490169362" sldId="270"/>
        </pc:sldMkLst>
        <pc:spChg chg="mod">
          <ac:chgData name="Carlos Alberto Alvarez Henao" userId="e5dacc64-67e5-4807-bbcd-34ae632c871f" providerId="ADAL" clId="{E6912B07-00EA-4646-BD56-75644DDAB430}" dt="2024-06-19T00:38:37.148" v="245" actId="20577"/>
          <ac:spMkLst>
            <pc:docMk/>
            <pc:sldMk cId="2490169362" sldId="270"/>
            <ac:spMk id="2" creationId="{3473A9CB-21CC-DEC7-1012-1F99E1CB981E}"/>
          </ac:spMkLst>
        </pc:spChg>
        <pc:spChg chg="del">
          <ac:chgData name="Carlos Alberto Alvarez Henao" userId="e5dacc64-67e5-4807-bbcd-34ae632c871f" providerId="ADAL" clId="{E6912B07-00EA-4646-BD56-75644DDAB430}" dt="2024-06-19T00:38:53.232" v="246" actId="478"/>
          <ac:spMkLst>
            <pc:docMk/>
            <pc:sldMk cId="2490169362" sldId="270"/>
            <ac:spMk id="3" creationId="{66DCB7C8-433E-16F4-30BC-79B13EE368A9}"/>
          </ac:spMkLst>
        </pc:spChg>
        <pc:picChg chg="add">
          <ac:chgData name="Carlos Alberto Alvarez Henao" userId="e5dacc64-67e5-4807-bbcd-34ae632c871f" providerId="ADAL" clId="{E6912B07-00EA-4646-BD56-75644DDAB430}" dt="2024-06-19T00:38:54.319" v="247" actId="22"/>
          <ac:picMkLst>
            <pc:docMk/>
            <pc:sldMk cId="2490169362" sldId="270"/>
            <ac:picMk id="5" creationId="{AD0FCF45-53B6-946D-E9B4-FC4129894259}"/>
          </ac:picMkLst>
        </pc:picChg>
      </pc:sldChg>
      <pc:sldChg chg="addSp delSp modSp add mod ord setBg">
        <pc:chgData name="Carlos Alberto Alvarez Henao" userId="e5dacc64-67e5-4807-bbcd-34ae632c871f" providerId="ADAL" clId="{E6912B07-00EA-4646-BD56-75644DDAB430}" dt="2024-06-19T01:00:23.333" v="1171" actId="1076"/>
        <pc:sldMkLst>
          <pc:docMk/>
          <pc:sldMk cId="1446726875" sldId="271"/>
        </pc:sldMkLst>
        <pc:spChg chg="del">
          <ac:chgData name="Carlos Alberto Alvarez Henao" userId="e5dacc64-67e5-4807-bbcd-34ae632c871f" providerId="ADAL" clId="{E6912B07-00EA-4646-BD56-75644DDAB430}" dt="2024-06-19T00:40:03.060" v="251" actId="478"/>
          <ac:spMkLst>
            <pc:docMk/>
            <pc:sldMk cId="1446726875" sldId="271"/>
            <ac:spMk id="2" creationId="{F361D193-119A-1BAE-1350-337A2C851163}"/>
          </ac:spMkLst>
        </pc:spChg>
        <pc:spChg chg="mod ord">
          <ac:chgData name="Carlos Alberto Alvarez Henao" userId="e5dacc64-67e5-4807-bbcd-34ae632c871f" providerId="ADAL" clId="{E6912B07-00EA-4646-BD56-75644DDAB430}" dt="2024-06-19T01:00:00.954" v="1165" actId="26606"/>
          <ac:spMkLst>
            <pc:docMk/>
            <pc:sldMk cId="1446726875" sldId="271"/>
            <ac:spMk id="3" creationId="{026C0A33-3542-C3C5-10B2-0CE09F6A8100}"/>
          </ac:spMkLst>
        </pc:spChg>
        <pc:spChg chg="add del mod">
          <ac:chgData name="Carlos Alberto Alvarez Henao" userId="e5dacc64-67e5-4807-bbcd-34ae632c871f" providerId="ADAL" clId="{E6912B07-00EA-4646-BD56-75644DDAB430}" dt="2024-06-19T01:00:00.954" v="1165" actId="26606"/>
          <ac:spMkLst>
            <pc:docMk/>
            <pc:sldMk cId="1446726875" sldId="271"/>
            <ac:spMk id="5" creationId="{8A34F4B4-786F-ED5D-E1D7-CCB5F48320BE}"/>
          </ac:spMkLst>
        </pc:spChg>
        <pc:spChg chg="add">
          <ac:chgData name="Carlos Alberto Alvarez Henao" userId="e5dacc64-67e5-4807-bbcd-34ae632c871f" providerId="ADAL" clId="{E6912B07-00EA-4646-BD56-75644DDAB430}" dt="2024-06-19T01:00:00.954" v="1165" actId="26606"/>
          <ac:spMkLst>
            <pc:docMk/>
            <pc:sldMk cId="1446726875" sldId="271"/>
            <ac:spMk id="11" creationId="{352BEC0E-22F8-46D0-9632-375DB541B06C}"/>
          </ac:spMkLst>
        </pc:spChg>
        <pc:spChg chg="add">
          <ac:chgData name="Carlos Alberto Alvarez Henao" userId="e5dacc64-67e5-4807-bbcd-34ae632c871f" providerId="ADAL" clId="{E6912B07-00EA-4646-BD56-75644DDAB430}" dt="2024-06-19T01:00:00.954" v="1165" actId="26606"/>
          <ac:spMkLst>
            <pc:docMk/>
            <pc:sldMk cId="1446726875" sldId="271"/>
            <ac:spMk id="12" creationId="{3FCFB1DE-0B7E-48CC-BA90-B2AB0889F9D6}"/>
          </ac:spMkLst>
        </pc:spChg>
        <pc:spChg chg="add del">
          <ac:chgData name="Carlos Alberto Alvarez Henao" userId="e5dacc64-67e5-4807-bbcd-34ae632c871f" providerId="ADAL" clId="{E6912B07-00EA-4646-BD56-75644DDAB430}" dt="2024-06-19T00:59:47.822" v="1164" actId="26606"/>
          <ac:spMkLst>
            <pc:docMk/>
            <pc:sldMk cId="1446726875" sldId="271"/>
            <ac:spMk id="14" creationId="{352BEC0E-22F8-46D0-9632-375DB541B06C}"/>
          </ac:spMkLst>
        </pc:spChg>
        <pc:spChg chg="add del">
          <ac:chgData name="Carlos Alberto Alvarez Henao" userId="e5dacc64-67e5-4807-bbcd-34ae632c871f" providerId="ADAL" clId="{E6912B07-00EA-4646-BD56-75644DDAB430}" dt="2024-06-19T00:59:47.822" v="1164" actId="26606"/>
          <ac:spMkLst>
            <pc:docMk/>
            <pc:sldMk cId="1446726875" sldId="271"/>
            <ac:spMk id="16" creationId="{3FCFB1DE-0B7E-48CC-BA90-B2AB0889F9D6}"/>
          </ac:spMkLst>
        </pc:spChg>
        <pc:picChg chg="add mod">
          <ac:chgData name="Carlos Alberto Alvarez Henao" userId="e5dacc64-67e5-4807-bbcd-34ae632c871f" providerId="ADAL" clId="{E6912B07-00EA-4646-BD56-75644DDAB430}" dt="2024-06-19T01:00:23.333" v="1171" actId="1076"/>
          <ac:picMkLst>
            <pc:docMk/>
            <pc:sldMk cId="1446726875" sldId="271"/>
            <ac:picMk id="6" creationId="{0DF87307-40D3-CC5B-D27C-6993C0780B79}"/>
          </ac:picMkLst>
        </pc:picChg>
        <pc:picChg chg="mod ord">
          <ac:chgData name="Carlos Alberto Alvarez Henao" userId="e5dacc64-67e5-4807-bbcd-34ae632c871f" providerId="ADAL" clId="{E6912B07-00EA-4646-BD56-75644DDAB430}" dt="2024-06-19T01:00:12.057" v="1169" actId="14100"/>
          <ac:picMkLst>
            <pc:docMk/>
            <pc:sldMk cId="1446726875" sldId="271"/>
            <ac:picMk id="9" creationId="{4AD95414-43D3-D78A-DAF7-A44BCEFF8020}"/>
          </ac:picMkLst>
        </pc:picChg>
      </pc:sldChg>
    </pc:docChg>
  </pc:docChgLst>
  <pc:docChgLst>
    <pc:chgData name="Carlos Alvarez H." userId="b51ed81b6170e6e1" providerId="LiveId" clId="{E2F521AC-6D05-4878-9D15-D9C9C6819C48}"/>
    <pc:docChg chg="modSld">
      <pc:chgData name="Carlos Alvarez H." userId="b51ed81b6170e6e1" providerId="LiveId" clId="{E2F521AC-6D05-4878-9D15-D9C9C6819C48}" dt="2024-06-24T20:04:56.305" v="41" actId="20577"/>
      <pc:docMkLst>
        <pc:docMk/>
      </pc:docMkLst>
      <pc:sldChg chg="modSp">
        <pc:chgData name="Carlos Alvarez H." userId="b51ed81b6170e6e1" providerId="LiveId" clId="{E2F521AC-6D05-4878-9D15-D9C9C6819C48}" dt="2024-06-24T20:04:56.305" v="41" actId="20577"/>
        <pc:sldMkLst>
          <pc:docMk/>
          <pc:sldMk cId="1621782182" sldId="258"/>
        </pc:sldMkLst>
        <pc:graphicFrameChg chg="mod">
          <ac:chgData name="Carlos Alvarez H." userId="b51ed81b6170e6e1" providerId="LiveId" clId="{E2F521AC-6D05-4878-9D15-D9C9C6819C48}" dt="2024-06-24T20:04:56.305" v="41" actId="20577"/>
          <ac:graphicFrameMkLst>
            <pc:docMk/>
            <pc:sldMk cId="1621782182" sldId="258"/>
            <ac:graphicFrameMk id="5" creationId="{6A714476-EF56-0462-192A-6487DDBBDE02}"/>
          </ac:graphicFrameMkLst>
        </pc:graphicFrameChg>
      </pc:sldChg>
    </pc:docChg>
  </pc:docChgLst>
  <pc:docChgLst>
    <pc:chgData name="Carlos Alvarez H." userId="b51ed81b6170e6e1" providerId="LiveId" clId="{9219EF09-02AE-4292-8D56-B8A7AEC13F76}"/>
    <pc:docChg chg="custSel addSld delSld modSld">
      <pc:chgData name="Carlos Alvarez H." userId="b51ed81b6170e6e1" providerId="LiveId" clId="{9219EF09-02AE-4292-8D56-B8A7AEC13F76}" dt="2024-06-25T17:11:21.242" v="509" actId="6549"/>
      <pc:docMkLst>
        <pc:docMk/>
      </pc:docMkLst>
      <pc:sldChg chg="modSp">
        <pc:chgData name="Carlos Alvarez H." userId="b51ed81b6170e6e1" providerId="LiveId" clId="{9219EF09-02AE-4292-8D56-B8A7AEC13F76}" dt="2024-06-25T16:20:09.677" v="501" actId="113"/>
        <pc:sldMkLst>
          <pc:docMk/>
          <pc:sldMk cId="2305392705" sldId="256"/>
        </pc:sldMkLst>
        <pc:spChg chg="mod">
          <ac:chgData name="Carlos Alvarez H." userId="b51ed81b6170e6e1" providerId="LiveId" clId="{9219EF09-02AE-4292-8D56-B8A7AEC13F76}" dt="2024-06-25T16:20:09.677" v="501" actId="113"/>
          <ac:spMkLst>
            <pc:docMk/>
            <pc:sldMk cId="2305392705" sldId="256"/>
            <ac:spMk id="2" creationId="{31DC7E52-9E2D-D48F-B43E-46BB3DFCCFE6}"/>
          </ac:spMkLst>
        </pc:spChg>
      </pc:sldChg>
      <pc:sldChg chg="modSp mod">
        <pc:chgData name="Carlos Alvarez H." userId="b51ed81b6170e6e1" providerId="LiveId" clId="{9219EF09-02AE-4292-8D56-B8A7AEC13F76}" dt="2024-06-25T16:19:21.945" v="493" actId="113"/>
        <pc:sldMkLst>
          <pc:docMk/>
          <pc:sldMk cId="2988704591" sldId="257"/>
        </pc:sldMkLst>
        <pc:spChg chg="mod">
          <ac:chgData name="Carlos Alvarez H." userId="b51ed81b6170e6e1" providerId="LiveId" clId="{9219EF09-02AE-4292-8D56-B8A7AEC13F76}" dt="2024-06-25T16:19:21.945" v="493" actId="113"/>
          <ac:spMkLst>
            <pc:docMk/>
            <pc:sldMk cId="2988704591" sldId="257"/>
            <ac:spMk id="2" creationId="{AB35EA14-B561-6279-3251-AE2A0597ACBF}"/>
          </ac:spMkLst>
        </pc:spChg>
        <pc:graphicFrameChg chg="mod">
          <ac:chgData name="Carlos Alvarez H." userId="b51ed81b6170e6e1" providerId="LiveId" clId="{9219EF09-02AE-4292-8D56-B8A7AEC13F76}" dt="2024-06-25T16:18:47.095" v="491" actId="20577"/>
          <ac:graphicFrameMkLst>
            <pc:docMk/>
            <pc:sldMk cId="2988704591" sldId="257"/>
            <ac:graphicFrameMk id="5" creationId="{B78143E6-2540-E83E-A7F9-8DC7C1826E38}"/>
          </ac:graphicFrameMkLst>
        </pc:graphicFrameChg>
      </pc:sldChg>
      <pc:sldChg chg="modSp mod">
        <pc:chgData name="Carlos Alvarez H." userId="b51ed81b6170e6e1" providerId="LiveId" clId="{9219EF09-02AE-4292-8D56-B8A7AEC13F76}" dt="2024-06-25T16:19:26.278" v="494" actId="113"/>
        <pc:sldMkLst>
          <pc:docMk/>
          <pc:sldMk cId="1621782182" sldId="258"/>
        </pc:sldMkLst>
        <pc:spChg chg="mod">
          <ac:chgData name="Carlos Alvarez H." userId="b51ed81b6170e6e1" providerId="LiveId" clId="{9219EF09-02AE-4292-8D56-B8A7AEC13F76}" dt="2024-06-25T16:19:26.278" v="494" actId="113"/>
          <ac:spMkLst>
            <pc:docMk/>
            <pc:sldMk cId="1621782182" sldId="258"/>
            <ac:spMk id="2" creationId="{303A317A-998F-12BE-7B7B-579BB78847A5}"/>
          </ac:spMkLst>
        </pc:spChg>
      </pc:sldChg>
      <pc:sldChg chg="modSp mod">
        <pc:chgData name="Carlos Alvarez H." userId="b51ed81b6170e6e1" providerId="LiveId" clId="{9219EF09-02AE-4292-8D56-B8A7AEC13F76}" dt="2024-06-25T16:19:38.361" v="496" actId="113"/>
        <pc:sldMkLst>
          <pc:docMk/>
          <pc:sldMk cId="3174267133" sldId="259"/>
        </pc:sldMkLst>
        <pc:spChg chg="mod">
          <ac:chgData name="Carlos Alvarez H." userId="b51ed81b6170e6e1" providerId="LiveId" clId="{9219EF09-02AE-4292-8D56-B8A7AEC13F76}" dt="2024-06-25T16:19:38.361" v="496" actId="113"/>
          <ac:spMkLst>
            <pc:docMk/>
            <pc:sldMk cId="3174267133" sldId="259"/>
            <ac:spMk id="2" creationId="{470A1B99-8DCC-F352-AF4D-E5A9D373D516}"/>
          </ac:spMkLst>
        </pc:spChg>
      </pc:sldChg>
      <pc:sldChg chg="modSp mod">
        <pc:chgData name="Carlos Alvarez H." userId="b51ed81b6170e6e1" providerId="LiveId" clId="{9219EF09-02AE-4292-8D56-B8A7AEC13F76}" dt="2024-06-25T16:19:41.127" v="497" actId="113"/>
        <pc:sldMkLst>
          <pc:docMk/>
          <pc:sldMk cId="2741253254" sldId="260"/>
        </pc:sldMkLst>
        <pc:spChg chg="mod">
          <ac:chgData name="Carlos Alvarez H." userId="b51ed81b6170e6e1" providerId="LiveId" clId="{9219EF09-02AE-4292-8D56-B8A7AEC13F76}" dt="2024-06-25T16:19:41.127" v="497" actId="113"/>
          <ac:spMkLst>
            <pc:docMk/>
            <pc:sldMk cId="2741253254" sldId="260"/>
            <ac:spMk id="2" creationId="{F496E81A-4EA1-8FD8-0F92-9431F2C618E0}"/>
          </ac:spMkLst>
        </pc:spChg>
      </pc:sldChg>
      <pc:sldChg chg="modSp mod">
        <pc:chgData name="Carlos Alvarez H." userId="b51ed81b6170e6e1" providerId="LiveId" clId="{9219EF09-02AE-4292-8D56-B8A7AEC13F76}" dt="2024-06-25T17:11:21.242" v="509" actId="6549"/>
        <pc:sldMkLst>
          <pc:docMk/>
          <pc:sldMk cId="397768213" sldId="261"/>
        </pc:sldMkLst>
        <pc:spChg chg="mod">
          <ac:chgData name="Carlos Alvarez H." userId="b51ed81b6170e6e1" providerId="LiveId" clId="{9219EF09-02AE-4292-8D56-B8A7AEC13F76}" dt="2024-06-25T16:19:43.844" v="498" actId="113"/>
          <ac:spMkLst>
            <pc:docMk/>
            <pc:sldMk cId="397768213" sldId="261"/>
            <ac:spMk id="2" creationId="{70DF852A-690A-D090-CD03-C7594F73439D}"/>
          </ac:spMkLst>
        </pc:spChg>
        <pc:spChg chg="mod">
          <ac:chgData name="Carlos Alvarez H." userId="b51ed81b6170e6e1" providerId="LiveId" clId="{9219EF09-02AE-4292-8D56-B8A7AEC13F76}" dt="2024-06-25T17:11:21.242" v="509" actId="6549"/>
          <ac:spMkLst>
            <pc:docMk/>
            <pc:sldMk cId="397768213" sldId="261"/>
            <ac:spMk id="3" creationId="{4987E37A-9C03-A275-D6F1-269C53AAC431}"/>
          </ac:spMkLst>
        </pc:spChg>
      </pc:sldChg>
      <pc:sldChg chg="addSp delSp modSp mod">
        <pc:chgData name="Carlos Alvarez H." userId="b51ed81b6170e6e1" providerId="LiveId" clId="{9219EF09-02AE-4292-8D56-B8A7AEC13F76}" dt="2024-06-25T16:19:50.109" v="500" actId="113"/>
        <pc:sldMkLst>
          <pc:docMk/>
          <pc:sldMk cId="707018415" sldId="262"/>
        </pc:sldMkLst>
        <pc:spChg chg="mod">
          <ac:chgData name="Carlos Alvarez H." userId="b51ed81b6170e6e1" providerId="LiveId" clId="{9219EF09-02AE-4292-8D56-B8A7AEC13F76}" dt="2024-06-25T16:19:50.109" v="500" actId="113"/>
          <ac:spMkLst>
            <pc:docMk/>
            <pc:sldMk cId="707018415" sldId="262"/>
            <ac:spMk id="2" creationId="{E27BF803-4E27-12AB-F6D2-96893008B42A}"/>
          </ac:spMkLst>
        </pc:spChg>
        <pc:spChg chg="add mod">
          <ac:chgData name="Carlos Alvarez H." userId="b51ed81b6170e6e1" providerId="LiveId" clId="{9219EF09-02AE-4292-8D56-B8A7AEC13F76}" dt="2024-06-25T15:56:34.847" v="468" actId="1076"/>
          <ac:spMkLst>
            <pc:docMk/>
            <pc:sldMk cId="707018415" sldId="262"/>
            <ac:spMk id="3" creationId="{42014274-048E-6F17-4F6B-7C4F2DDF45FD}"/>
          </ac:spMkLst>
        </pc:spChg>
        <pc:spChg chg="add mod">
          <ac:chgData name="Carlos Alvarez H." userId="b51ed81b6170e6e1" providerId="LiveId" clId="{9219EF09-02AE-4292-8D56-B8A7AEC13F76}" dt="2024-06-25T15:53:12.190" v="463" actId="122"/>
          <ac:spMkLst>
            <pc:docMk/>
            <pc:sldMk cId="707018415" sldId="262"/>
            <ac:spMk id="4" creationId="{7756A854-91CA-1515-25CD-FFEBA703069D}"/>
          </ac:spMkLst>
        </pc:spChg>
        <pc:picChg chg="del">
          <ac:chgData name="Carlos Alvarez H." userId="b51ed81b6170e6e1" providerId="LiveId" clId="{9219EF09-02AE-4292-8D56-B8A7AEC13F76}" dt="2024-06-25T15:47:56.030" v="1" actId="478"/>
          <ac:picMkLst>
            <pc:docMk/>
            <pc:sldMk cId="707018415" sldId="262"/>
            <ac:picMk id="5" creationId="{7760B1B5-2526-E9F6-264B-F2A1E074B23C}"/>
          </ac:picMkLst>
        </pc:picChg>
        <pc:picChg chg="add mod">
          <ac:chgData name="Carlos Alvarez H." userId="b51ed81b6170e6e1" providerId="LiveId" clId="{9219EF09-02AE-4292-8D56-B8A7AEC13F76}" dt="2024-06-25T15:56:15.485" v="465" actId="1076"/>
          <ac:picMkLst>
            <pc:docMk/>
            <pc:sldMk cId="707018415" sldId="262"/>
            <ac:picMk id="6" creationId="{07C9A31E-16C4-2ED5-7526-57B6405D2B3E}"/>
          </ac:picMkLst>
        </pc:picChg>
        <pc:picChg chg="add mod">
          <ac:chgData name="Carlos Alvarez H." userId="b51ed81b6170e6e1" providerId="LiveId" clId="{9219EF09-02AE-4292-8D56-B8A7AEC13F76}" dt="2024-06-25T15:56:34.847" v="468" actId="1076"/>
          <ac:picMkLst>
            <pc:docMk/>
            <pc:sldMk cId="707018415" sldId="262"/>
            <ac:picMk id="7" creationId="{67016178-594D-667C-01E9-882DDB18483D}"/>
          </ac:picMkLst>
        </pc:picChg>
      </pc:sldChg>
      <pc:sldChg chg="modSp mod">
        <pc:chgData name="Carlos Alvarez H." userId="b51ed81b6170e6e1" providerId="LiveId" clId="{9219EF09-02AE-4292-8D56-B8A7AEC13F76}" dt="2024-06-25T16:19:30.042" v="495" actId="113"/>
        <pc:sldMkLst>
          <pc:docMk/>
          <pc:sldMk cId="3189835554" sldId="269"/>
        </pc:sldMkLst>
        <pc:spChg chg="mod">
          <ac:chgData name="Carlos Alvarez H." userId="b51ed81b6170e6e1" providerId="LiveId" clId="{9219EF09-02AE-4292-8D56-B8A7AEC13F76}" dt="2024-06-25T16:19:30.042" v="495" actId="113"/>
          <ac:spMkLst>
            <pc:docMk/>
            <pc:sldMk cId="3189835554" sldId="269"/>
            <ac:spMk id="2" creationId="{F361D193-119A-1BAE-1350-337A2C851163}"/>
          </ac:spMkLst>
        </pc:spChg>
      </pc:sldChg>
      <pc:sldChg chg="modSp mod">
        <pc:chgData name="Carlos Alvarez H." userId="b51ed81b6170e6e1" providerId="LiveId" clId="{9219EF09-02AE-4292-8D56-B8A7AEC13F76}" dt="2024-06-25T16:19:46.947" v="499" actId="113"/>
        <pc:sldMkLst>
          <pc:docMk/>
          <pc:sldMk cId="1446726875" sldId="271"/>
        </pc:sldMkLst>
        <pc:spChg chg="mod">
          <ac:chgData name="Carlos Alvarez H." userId="b51ed81b6170e6e1" providerId="LiveId" clId="{9219EF09-02AE-4292-8D56-B8A7AEC13F76}" dt="2024-06-25T16:19:46.947" v="499" actId="113"/>
          <ac:spMkLst>
            <pc:docMk/>
            <pc:sldMk cId="1446726875" sldId="271"/>
            <ac:spMk id="5" creationId="{8A34F4B4-786F-ED5D-E1D7-CCB5F48320BE}"/>
          </ac:spMkLst>
        </pc:spChg>
      </pc:sldChg>
      <pc:sldChg chg="modSp mod">
        <pc:chgData name="Carlos Alvarez H." userId="b51ed81b6170e6e1" providerId="LiveId" clId="{9219EF09-02AE-4292-8D56-B8A7AEC13F76}" dt="2024-06-25T16:19:17.911" v="492" actId="113"/>
        <pc:sldMkLst>
          <pc:docMk/>
          <pc:sldMk cId="2059230395" sldId="273"/>
        </pc:sldMkLst>
        <pc:spChg chg="mod">
          <ac:chgData name="Carlos Alvarez H." userId="b51ed81b6170e6e1" providerId="LiveId" clId="{9219EF09-02AE-4292-8D56-B8A7AEC13F76}" dt="2024-06-25T16:19:17.911" v="492" actId="113"/>
          <ac:spMkLst>
            <pc:docMk/>
            <pc:sldMk cId="2059230395" sldId="273"/>
            <ac:spMk id="2" creationId="{303A317A-998F-12BE-7B7B-579BB78847A5}"/>
          </ac:spMkLst>
        </pc:spChg>
        <pc:graphicFrameChg chg="mod modGraphic">
          <ac:chgData name="Carlos Alvarez H." userId="b51ed81b6170e6e1" providerId="LiveId" clId="{9219EF09-02AE-4292-8D56-B8A7AEC13F76}" dt="2024-06-25T16:18:33.411" v="482" actId="108"/>
          <ac:graphicFrameMkLst>
            <pc:docMk/>
            <pc:sldMk cId="2059230395" sldId="273"/>
            <ac:graphicFrameMk id="5" creationId="{6A714476-EF56-0462-192A-6487DDBBDE02}"/>
          </ac:graphicFrameMkLst>
        </pc:graphicFrameChg>
      </pc:sldChg>
      <pc:sldChg chg="add del">
        <pc:chgData name="Carlos Alvarez H." userId="b51ed81b6170e6e1" providerId="LiveId" clId="{9219EF09-02AE-4292-8D56-B8A7AEC13F76}" dt="2024-06-25T15:57:10.692" v="469" actId="47"/>
        <pc:sldMkLst>
          <pc:docMk/>
          <pc:sldMk cId="387418574" sldId="27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687956-01E6-4979-8C38-EF21A1650C7E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2FF35FD3-6253-47DE-8FB7-E9229824E9E9}">
      <dgm:prSet custT="1"/>
      <dgm:spPr/>
      <dgm:t>
        <a:bodyPr/>
        <a:lstStyle/>
        <a:p>
          <a:r>
            <a:rPr lang="es-ES" sz="2700" kern="1200" dirty="0"/>
            <a:t>Proceso de estructurar una base de datos para </a:t>
          </a:r>
          <a:r>
            <a:rPr lang="es-ES" sz="2700" i="1" kern="1200" dirty="0">
              <a:solidFill>
                <a:schemeClr val="tx2">
                  <a:lumMod val="75000"/>
                  <a:lumOff val="25000"/>
                </a:schemeClr>
              </a:solidFill>
            </a:rPr>
            <a:t>minimizar la redundancia </a:t>
          </a:r>
          <a:r>
            <a:rPr lang="es-ES" sz="2700" kern="1200" dirty="0"/>
            <a:t>y asegurar la </a:t>
          </a:r>
          <a:r>
            <a:rPr lang="es-ES" sz="2700" i="1" kern="1200" dirty="0">
              <a:solidFill>
                <a:srgbClr val="0E2841">
                  <a:lumMod val="75000"/>
                  <a:lumOff val="25000"/>
                </a:srgbClr>
              </a:solidFill>
              <a:latin typeface="Aptos" panose="02110004020202020204"/>
              <a:ea typeface="+mn-ea"/>
              <a:cs typeface="+mn-cs"/>
            </a:rPr>
            <a:t>integridad</a:t>
          </a:r>
          <a:r>
            <a:rPr lang="es-ES" sz="2700" kern="1200" dirty="0"/>
            <a:t> de los datos. </a:t>
          </a:r>
          <a:endParaRPr lang="en-US" sz="2700" kern="1200" dirty="0"/>
        </a:p>
      </dgm:t>
    </dgm:pt>
    <dgm:pt modelId="{A45D1023-B5F7-4D9E-AB21-419B23DF7CD1}" type="parTrans" cxnId="{A830830C-597E-43EE-B25C-E86E0FA0E64E}">
      <dgm:prSet/>
      <dgm:spPr/>
      <dgm:t>
        <a:bodyPr/>
        <a:lstStyle/>
        <a:p>
          <a:endParaRPr lang="en-US"/>
        </a:p>
      </dgm:t>
    </dgm:pt>
    <dgm:pt modelId="{756E78DA-AECE-4869-91AC-69568D278677}" type="sibTrans" cxnId="{A830830C-597E-43EE-B25C-E86E0FA0E64E}">
      <dgm:prSet/>
      <dgm:spPr/>
      <dgm:t>
        <a:bodyPr/>
        <a:lstStyle/>
        <a:p>
          <a:endParaRPr lang="en-US"/>
        </a:p>
      </dgm:t>
    </dgm:pt>
    <dgm:pt modelId="{9A038ADD-EFF9-4362-84D0-EE4E86405C17}">
      <dgm:prSet custT="1"/>
      <dgm:spPr/>
      <dgm:t>
        <a:bodyPr/>
        <a:lstStyle/>
        <a:p>
          <a:r>
            <a:rPr lang="es-ES" sz="2700" kern="1200" dirty="0"/>
            <a:t>Se logra mediante la división de una base de datos en tablas más pequeñas y la definición de relaciones entre ellas. </a:t>
          </a:r>
          <a:endParaRPr lang="en-US" sz="2700" kern="1200" dirty="0"/>
        </a:p>
      </dgm:t>
    </dgm:pt>
    <dgm:pt modelId="{843DA4CE-AD4F-4117-95E2-E2FBF542D0CE}" type="sibTrans" cxnId="{C35D0DC8-60DE-48BA-8F38-6EBCAB630864}">
      <dgm:prSet/>
      <dgm:spPr/>
      <dgm:t>
        <a:bodyPr/>
        <a:lstStyle/>
        <a:p>
          <a:endParaRPr lang="en-US"/>
        </a:p>
      </dgm:t>
    </dgm:pt>
    <dgm:pt modelId="{DAE22422-D03F-429B-B468-C3E96A1D35E6}" type="parTrans" cxnId="{C35D0DC8-60DE-48BA-8F38-6EBCAB630864}">
      <dgm:prSet/>
      <dgm:spPr/>
      <dgm:t>
        <a:bodyPr/>
        <a:lstStyle/>
        <a:p>
          <a:endParaRPr lang="en-US"/>
        </a:p>
      </dgm:t>
    </dgm:pt>
    <dgm:pt modelId="{A765F0B4-5AF1-467E-A003-8CC039A36418}">
      <dgm:prSet custT="1"/>
      <dgm:spPr/>
      <dgm:t>
        <a:bodyPr/>
        <a:lstStyle/>
        <a:p>
          <a:r>
            <a:rPr lang="es-ES" sz="2700" kern="1200" dirty="0"/>
            <a:t>Sigue una serie de reglas conocidas como </a:t>
          </a:r>
          <a:r>
            <a:rPr lang="es-ES" sz="2700" i="1" kern="1200" dirty="0">
              <a:solidFill>
                <a:srgbClr val="0E2841">
                  <a:lumMod val="75000"/>
                  <a:lumOff val="25000"/>
                </a:srgbClr>
              </a:solidFill>
              <a:latin typeface="Aptos" panose="02110004020202020204"/>
              <a:ea typeface="+mn-ea"/>
              <a:cs typeface="+mn-cs"/>
            </a:rPr>
            <a:t>formas</a:t>
          </a:r>
          <a:r>
            <a:rPr lang="es-ES" sz="2700" kern="1200" dirty="0"/>
            <a:t> </a:t>
          </a:r>
          <a:r>
            <a:rPr lang="es-ES" sz="2700" i="1" kern="1200" dirty="0">
              <a:solidFill>
                <a:srgbClr val="0E2841">
                  <a:lumMod val="75000"/>
                  <a:lumOff val="25000"/>
                </a:srgbClr>
              </a:solidFill>
              <a:latin typeface="Aptos" panose="02110004020202020204"/>
              <a:ea typeface="+mn-ea"/>
              <a:cs typeface="+mn-cs"/>
            </a:rPr>
            <a:t>normales</a:t>
          </a:r>
          <a:r>
            <a:rPr lang="es-ES" sz="2700" kern="1200" dirty="0"/>
            <a:t> (normal </a:t>
          </a:r>
          <a:r>
            <a:rPr lang="es-ES" sz="2700" kern="1200" dirty="0" err="1"/>
            <a:t>forms</a:t>
          </a:r>
          <a:r>
            <a:rPr lang="es-ES" sz="2700" kern="1200" dirty="0"/>
            <a:t>).</a:t>
          </a:r>
          <a:endParaRPr lang="en-US" sz="2700" kern="1200" dirty="0"/>
        </a:p>
      </dgm:t>
    </dgm:pt>
    <dgm:pt modelId="{3650126D-F4E4-43AC-95CD-423FADFA9A4C}" type="parTrans" cxnId="{210EC5A4-6573-4AD1-8E58-484FA907AD77}">
      <dgm:prSet/>
      <dgm:spPr/>
      <dgm:t>
        <a:bodyPr/>
        <a:lstStyle/>
        <a:p>
          <a:endParaRPr lang="es-CO"/>
        </a:p>
      </dgm:t>
    </dgm:pt>
    <dgm:pt modelId="{192C356E-CCC2-4984-9C74-3EA27D24EEB2}" type="sibTrans" cxnId="{210EC5A4-6573-4AD1-8E58-484FA907AD77}">
      <dgm:prSet/>
      <dgm:spPr/>
      <dgm:t>
        <a:bodyPr/>
        <a:lstStyle/>
        <a:p>
          <a:endParaRPr lang="es-CO"/>
        </a:p>
      </dgm:t>
    </dgm:pt>
    <dgm:pt modelId="{49053354-C482-4768-ADA8-C48BCAE19BFC}" type="pres">
      <dgm:prSet presAssocID="{41687956-01E6-4979-8C38-EF21A1650C7E}" presName="vert0" presStyleCnt="0">
        <dgm:presLayoutVars>
          <dgm:dir/>
          <dgm:animOne val="branch"/>
          <dgm:animLvl val="lvl"/>
        </dgm:presLayoutVars>
      </dgm:prSet>
      <dgm:spPr/>
    </dgm:pt>
    <dgm:pt modelId="{AA042612-B4F0-4697-8FEE-3DF935212B2B}" type="pres">
      <dgm:prSet presAssocID="{2FF35FD3-6253-47DE-8FB7-E9229824E9E9}" presName="thickLine" presStyleLbl="alignNode1" presStyleIdx="0" presStyleCnt="3"/>
      <dgm:spPr/>
    </dgm:pt>
    <dgm:pt modelId="{85311C54-E484-4EE5-AC13-97B5D42DD420}" type="pres">
      <dgm:prSet presAssocID="{2FF35FD3-6253-47DE-8FB7-E9229824E9E9}" presName="horz1" presStyleCnt="0"/>
      <dgm:spPr/>
    </dgm:pt>
    <dgm:pt modelId="{C15B5F45-B247-4F4A-8C82-6618C88115F7}" type="pres">
      <dgm:prSet presAssocID="{2FF35FD3-6253-47DE-8FB7-E9229824E9E9}" presName="tx1" presStyleLbl="revTx" presStyleIdx="0" presStyleCnt="3" custScaleY="200000"/>
      <dgm:spPr/>
    </dgm:pt>
    <dgm:pt modelId="{A7C27FB2-FCCD-4C7F-B8A1-36B48095CFD1}" type="pres">
      <dgm:prSet presAssocID="{2FF35FD3-6253-47DE-8FB7-E9229824E9E9}" presName="vert1" presStyleCnt="0"/>
      <dgm:spPr/>
    </dgm:pt>
    <dgm:pt modelId="{597BA2E1-2AF0-4E5A-8D2B-8F6B680B8CE1}" type="pres">
      <dgm:prSet presAssocID="{9A038ADD-EFF9-4362-84D0-EE4E86405C17}" presName="thickLine" presStyleLbl="alignNode1" presStyleIdx="1" presStyleCnt="3"/>
      <dgm:spPr/>
    </dgm:pt>
    <dgm:pt modelId="{110A36B9-2052-4648-8BB6-20AAA8988685}" type="pres">
      <dgm:prSet presAssocID="{9A038ADD-EFF9-4362-84D0-EE4E86405C17}" presName="horz1" presStyleCnt="0"/>
      <dgm:spPr/>
    </dgm:pt>
    <dgm:pt modelId="{3967E2FD-A076-4FEA-9B78-70B3366D37F9}" type="pres">
      <dgm:prSet presAssocID="{9A038ADD-EFF9-4362-84D0-EE4E86405C17}" presName="tx1" presStyleLbl="revTx" presStyleIdx="1" presStyleCnt="3" custScaleY="300293"/>
      <dgm:spPr/>
    </dgm:pt>
    <dgm:pt modelId="{707D366A-B772-4AB8-B6D9-0C57E1C5BF57}" type="pres">
      <dgm:prSet presAssocID="{9A038ADD-EFF9-4362-84D0-EE4E86405C17}" presName="vert1" presStyleCnt="0"/>
      <dgm:spPr/>
    </dgm:pt>
    <dgm:pt modelId="{E9992921-050F-42F2-B9F6-8CBA868EF066}" type="pres">
      <dgm:prSet presAssocID="{A765F0B4-5AF1-467E-A003-8CC039A36418}" presName="thickLine" presStyleLbl="alignNode1" presStyleIdx="2" presStyleCnt="3"/>
      <dgm:spPr/>
    </dgm:pt>
    <dgm:pt modelId="{10F770B0-CD2D-4622-938B-297E7DC2588C}" type="pres">
      <dgm:prSet presAssocID="{A765F0B4-5AF1-467E-A003-8CC039A36418}" presName="horz1" presStyleCnt="0"/>
      <dgm:spPr/>
    </dgm:pt>
    <dgm:pt modelId="{EF0A6E8F-9901-4F30-8959-2CA6552F15C0}" type="pres">
      <dgm:prSet presAssocID="{A765F0B4-5AF1-467E-A003-8CC039A36418}" presName="tx1" presStyleLbl="revTx" presStyleIdx="2" presStyleCnt="3"/>
      <dgm:spPr/>
    </dgm:pt>
    <dgm:pt modelId="{4B276AEF-3C7F-4BC7-8BDC-445E4EA5B37A}" type="pres">
      <dgm:prSet presAssocID="{A765F0B4-5AF1-467E-A003-8CC039A36418}" presName="vert1" presStyleCnt="0"/>
      <dgm:spPr/>
    </dgm:pt>
  </dgm:ptLst>
  <dgm:cxnLst>
    <dgm:cxn modelId="{A830830C-597E-43EE-B25C-E86E0FA0E64E}" srcId="{41687956-01E6-4979-8C38-EF21A1650C7E}" destId="{2FF35FD3-6253-47DE-8FB7-E9229824E9E9}" srcOrd="0" destOrd="0" parTransId="{A45D1023-B5F7-4D9E-AB21-419B23DF7CD1}" sibTransId="{756E78DA-AECE-4869-91AC-69568D278677}"/>
    <dgm:cxn modelId="{210EC5A4-6573-4AD1-8E58-484FA907AD77}" srcId="{41687956-01E6-4979-8C38-EF21A1650C7E}" destId="{A765F0B4-5AF1-467E-A003-8CC039A36418}" srcOrd="2" destOrd="0" parTransId="{3650126D-F4E4-43AC-95CD-423FADFA9A4C}" sibTransId="{192C356E-CCC2-4984-9C74-3EA27D24EEB2}"/>
    <dgm:cxn modelId="{C35D0DC8-60DE-48BA-8F38-6EBCAB630864}" srcId="{41687956-01E6-4979-8C38-EF21A1650C7E}" destId="{9A038ADD-EFF9-4362-84D0-EE4E86405C17}" srcOrd="1" destOrd="0" parTransId="{DAE22422-D03F-429B-B468-C3E96A1D35E6}" sibTransId="{843DA4CE-AD4F-4117-95E2-E2FBF542D0CE}"/>
    <dgm:cxn modelId="{C0E5C1C9-0B34-49FF-92AD-5457D947A824}" type="presOf" srcId="{2FF35FD3-6253-47DE-8FB7-E9229824E9E9}" destId="{C15B5F45-B247-4F4A-8C82-6618C88115F7}" srcOrd="0" destOrd="0" presId="urn:microsoft.com/office/officeart/2008/layout/LinedList"/>
    <dgm:cxn modelId="{1D1297D2-835A-4A6D-A373-B6042B4F2446}" type="presOf" srcId="{9A038ADD-EFF9-4362-84D0-EE4E86405C17}" destId="{3967E2FD-A076-4FEA-9B78-70B3366D37F9}" srcOrd="0" destOrd="0" presId="urn:microsoft.com/office/officeart/2008/layout/LinedList"/>
    <dgm:cxn modelId="{21A500F7-DCB1-4F6A-8210-9988A9F2D654}" type="presOf" srcId="{A765F0B4-5AF1-467E-A003-8CC039A36418}" destId="{EF0A6E8F-9901-4F30-8959-2CA6552F15C0}" srcOrd="0" destOrd="0" presId="urn:microsoft.com/office/officeart/2008/layout/LinedList"/>
    <dgm:cxn modelId="{820A09FB-06BE-419F-907C-DA07A6FFAF2C}" type="presOf" srcId="{41687956-01E6-4979-8C38-EF21A1650C7E}" destId="{49053354-C482-4768-ADA8-C48BCAE19BFC}" srcOrd="0" destOrd="0" presId="urn:microsoft.com/office/officeart/2008/layout/LinedList"/>
    <dgm:cxn modelId="{15A2A4E2-FFE8-42C0-9F0B-A86BBCBFBCCE}" type="presParOf" srcId="{49053354-C482-4768-ADA8-C48BCAE19BFC}" destId="{AA042612-B4F0-4697-8FEE-3DF935212B2B}" srcOrd="0" destOrd="0" presId="urn:microsoft.com/office/officeart/2008/layout/LinedList"/>
    <dgm:cxn modelId="{CD2D676F-DEA7-4F78-8F3F-610C92DE9FDB}" type="presParOf" srcId="{49053354-C482-4768-ADA8-C48BCAE19BFC}" destId="{85311C54-E484-4EE5-AC13-97B5D42DD420}" srcOrd="1" destOrd="0" presId="urn:microsoft.com/office/officeart/2008/layout/LinedList"/>
    <dgm:cxn modelId="{EEE4A224-50D9-481D-85CF-6C87574B597A}" type="presParOf" srcId="{85311C54-E484-4EE5-AC13-97B5D42DD420}" destId="{C15B5F45-B247-4F4A-8C82-6618C88115F7}" srcOrd="0" destOrd="0" presId="urn:microsoft.com/office/officeart/2008/layout/LinedList"/>
    <dgm:cxn modelId="{BF271375-8AD3-469F-A725-132CE8F9A638}" type="presParOf" srcId="{85311C54-E484-4EE5-AC13-97B5D42DD420}" destId="{A7C27FB2-FCCD-4C7F-B8A1-36B48095CFD1}" srcOrd="1" destOrd="0" presId="urn:microsoft.com/office/officeart/2008/layout/LinedList"/>
    <dgm:cxn modelId="{47CA8CE9-38DC-4507-AA54-712986A20542}" type="presParOf" srcId="{49053354-C482-4768-ADA8-C48BCAE19BFC}" destId="{597BA2E1-2AF0-4E5A-8D2B-8F6B680B8CE1}" srcOrd="2" destOrd="0" presId="urn:microsoft.com/office/officeart/2008/layout/LinedList"/>
    <dgm:cxn modelId="{E1148AB0-F12F-42AE-A886-681E77D24C7B}" type="presParOf" srcId="{49053354-C482-4768-ADA8-C48BCAE19BFC}" destId="{110A36B9-2052-4648-8BB6-20AAA8988685}" srcOrd="3" destOrd="0" presId="urn:microsoft.com/office/officeart/2008/layout/LinedList"/>
    <dgm:cxn modelId="{17B33A90-EF99-428B-9F0D-E24F9D49A6DC}" type="presParOf" srcId="{110A36B9-2052-4648-8BB6-20AAA8988685}" destId="{3967E2FD-A076-4FEA-9B78-70B3366D37F9}" srcOrd="0" destOrd="0" presId="urn:microsoft.com/office/officeart/2008/layout/LinedList"/>
    <dgm:cxn modelId="{0E51E648-361E-4AB9-AA12-205515B5A3B1}" type="presParOf" srcId="{110A36B9-2052-4648-8BB6-20AAA8988685}" destId="{707D366A-B772-4AB8-B6D9-0C57E1C5BF57}" srcOrd="1" destOrd="0" presId="urn:microsoft.com/office/officeart/2008/layout/LinedList"/>
    <dgm:cxn modelId="{9F7E9D48-C104-4CD5-9D30-26391486877D}" type="presParOf" srcId="{49053354-C482-4768-ADA8-C48BCAE19BFC}" destId="{E9992921-050F-42F2-B9F6-8CBA868EF066}" srcOrd="4" destOrd="0" presId="urn:microsoft.com/office/officeart/2008/layout/LinedList"/>
    <dgm:cxn modelId="{2ED8853A-B9F4-4025-A459-F19E973B791B}" type="presParOf" srcId="{49053354-C482-4768-ADA8-C48BCAE19BFC}" destId="{10F770B0-CD2D-4622-938B-297E7DC2588C}" srcOrd="5" destOrd="0" presId="urn:microsoft.com/office/officeart/2008/layout/LinedList"/>
    <dgm:cxn modelId="{D488B75A-A5C9-4655-A7B9-AD1C6F539BB5}" type="presParOf" srcId="{10F770B0-CD2D-4622-938B-297E7DC2588C}" destId="{EF0A6E8F-9901-4F30-8959-2CA6552F15C0}" srcOrd="0" destOrd="0" presId="urn:microsoft.com/office/officeart/2008/layout/LinedList"/>
    <dgm:cxn modelId="{C2A17466-84D1-4A6E-A0B4-8E2635539019}" type="presParOf" srcId="{10F770B0-CD2D-4622-938B-297E7DC2588C}" destId="{4B276AEF-3C7F-4BC7-8BDC-445E4EA5B37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80D0C8-ABD8-48DB-85DC-D657122DC91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C9BACA0-7755-4B89-9442-1FCB5B53C9A4}">
      <dgm:prSet/>
      <dgm:spPr/>
      <dgm:t>
        <a:bodyPr/>
        <a:lstStyle/>
        <a:p>
          <a:r>
            <a:rPr lang="es-ES" b="1" i="0" dirty="0"/>
            <a:t>Minimizar la redundancia: </a:t>
          </a:r>
          <a:r>
            <a:rPr lang="es-ES" b="0" i="0" dirty="0"/>
            <a:t>Reducir al mínimo la duplicidad de datos. </a:t>
          </a:r>
          <a:endParaRPr lang="en-US" b="0" dirty="0"/>
        </a:p>
      </dgm:t>
    </dgm:pt>
    <dgm:pt modelId="{826D1DF1-FC51-4196-8277-6919BE1D2333}" type="parTrans" cxnId="{69E3D0A3-8C8B-4334-A551-BDEB567B23F6}">
      <dgm:prSet/>
      <dgm:spPr/>
      <dgm:t>
        <a:bodyPr/>
        <a:lstStyle/>
        <a:p>
          <a:endParaRPr lang="en-US"/>
        </a:p>
      </dgm:t>
    </dgm:pt>
    <dgm:pt modelId="{1767416D-4DE5-4843-B1F6-FAFA9AD0BFCF}" type="sibTrans" cxnId="{69E3D0A3-8C8B-4334-A551-BDEB567B23F6}">
      <dgm:prSet/>
      <dgm:spPr/>
      <dgm:t>
        <a:bodyPr/>
        <a:lstStyle/>
        <a:p>
          <a:endParaRPr lang="en-US"/>
        </a:p>
      </dgm:t>
    </dgm:pt>
    <dgm:pt modelId="{775F8D5B-813F-4CFA-A0BD-3E4C6DF63240}">
      <dgm:prSet/>
      <dgm:spPr/>
      <dgm:t>
        <a:bodyPr/>
        <a:lstStyle/>
        <a:p>
          <a:r>
            <a:rPr lang="es-CO" b="1" dirty="0"/>
            <a:t>Asegurar Integridad</a:t>
          </a:r>
          <a:r>
            <a:rPr lang="es-ES" b="0" i="0" dirty="0"/>
            <a:t>: Mantener la coherencia de los datos mediante la eliminación de anomalías de inserción, actualización y eliminación.  </a:t>
          </a:r>
          <a:endParaRPr lang="en-US" dirty="0"/>
        </a:p>
      </dgm:t>
    </dgm:pt>
    <dgm:pt modelId="{02CB982C-8067-4B2F-887F-058D761F9331}" type="parTrans" cxnId="{C5479F65-D6AC-4858-9A02-1FE82D5D42AE}">
      <dgm:prSet/>
      <dgm:spPr/>
      <dgm:t>
        <a:bodyPr/>
        <a:lstStyle/>
        <a:p>
          <a:endParaRPr lang="en-US"/>
        </a:p>
      </dgm:t>
    </dgm:pt>
    <dgm:pt modelId="{918B26CB-8E7B-4337-A177-8D16E674E674}" type="sibTrans" cxnId="{C5479F65-D6AC-4858-9A02-1FE82D5D42AE}">
      <dgm:prSet/>
      <dgm:spPr/>
      <dgm:t>
        <a:bodyPr/>
        <a:lstStyle/>
        <a:p>
          <a:endParaRPr lang="en-US"/>
        </a:p>
      </dgm:t>
    </dgm:pt>
    <dgm:pt modelId="{DDF84453-5DB5-4C87-BDCA-30879D187F2B}">
      <dgm:prSet/>
      <dgm:spPr/>
      <dgm:t>
        <a:bodyPr/>
        <a:lstStyle/>
        <a:p>
          <a:r>
            <a:rPr lang="es-ES" b="1" i="0" dirty="0"/>
            <a:t>Mejorar la Organización: </a:t>
          </a:r>
          <a:r>
            <a:rPr lang="es-ES" b="0" i="0" dirty="0"/>
            <a:t>Hacer que la base de datos sea más flexible y escalabre, permitiendo la fácil edición y mantenimiento para su reutilización.</a:t>
          </a:r>
          <a:endParaRPr lang="en-US" dirty="0"/>
        </a:p>
      </dgm:t>
    </dgm:pt>
    <dgm:pt modelId="{C2CC488C-A689-4F5C-8692-CA3434ECE198}" type="parTrans" cxnId="{B93865DC-C354-4E2E-A61A-9A718D6E5E61}">
      <dgm:prSet/>
      <dgm:spPr/>
      <dgm:t>
        <a:bodyPr/>
        <a:lstStyle/>
        <a:p>
          <a:endParaRPr lang="en-US"/>
        </a:p>
      </dgm:t>
    </dgm:pt>
    <dgm:pt modelId="{4EDF3DDE-F926-47C4-B902-C8E002B1BB26}" type="sibTrans" cxnId="{B93865DC-C354-4E2E-A61A-9A718D6E5E61}">
      <dgm:prSet/>
      <dgm:spPr/>
      <dgm:t>
        <a:bodyPr/>
        <a:lstStyle/>
        <a:p>
          <a:endParaRPr lang="en-US"/>
        </a:p>
      </dgm:t>
    </dgm:pt>
    <dgm:pt modelId="{6759716D-71CF-4B97-BA80-6067A45B9CA6}" type="pres">
      <dgm:prSet presAssocID="{D680D0C8-ABD8-48DB-85DC-D657122DC917}" presName="vert0" presStyleCnt="0">
        <dgm:presLayoutVars>
          <dgm:dir/>
          <dgm:animOne val="branch"/>
          <dgm:animLvl val="lvl"/>
        </dgm:presLayoutVars>
      </dgm:prSet>
      <dgm:spPr/>
    </dgm:pt>
    <dgm:pt modelId="{661E0563-2A08-44FA-A5F4-BAD919E2262A}" type="pres">
      <dgm:prSet presAssocID="{BC9BACA0-7755-4B89-9442-1FCB5B53C9A4}" presName="thickLine" presStyleLbl="alignNode1" presStyleIdx="0" presStyleCnt="3"/>
      <dgm:spPr/>
    </dgm:pt>
    <dgm:pt modelId="{239D0605-B859-447B-8246-B394817DF63F}" type="pres">
      <dgm:prSet presAssocID="{BC9BACA0-7755-4B89-9442-1FCB5B53C9A4}" presName="horz1" presStyleCnt="0"/>
      <dgm:spPr/>
    </dgm:pt>
    <dgm:pt modelId="{1DF08A9D-AEC8-443C-891C-6DC10647A095}" type="pres">
      <dgm:prSet presAssocID="{BC9BACA0-7755-4B89-9442-1FCB5B53C9A4}" presName="tx1" presStyleLbl="revTx" presStyleIdx="0" presStyleCnt="3"/>
      <dgm:spPr/>
    </dgm:pt>
    <dgm:pt modelId="{030F6889-1DEE-4938-9E20-8B1A7D8F4F56}" type="pres">
      <dgm:prSet presAssocID="{BC9BACA0-7755-4B89-9442-1FCB5B53C9A4}" presName="vert1" presStyleCnt="0"/>
      <dgm:spPr/>
    </dgm:pt>
    <dgm:pt modelId="{E13B0750-36D8-4005-AB77-3A516F3CA8C7}" type="pres">
      <dgm:prSet presAssocID="{775F8D5B-813F-4CFA-A0BD-3E4C6DF63240}" presName="thickLine" presStyleLbl="alignNode1" presStyleIdx="1" presStyleCnt="3"/>
      <dgm:spPr/>
    </dgm:pt>
    <dgm:pt modelId="{FD53A25D-3643-4808-9F81-D16B25A5C564}" type="pres">
      <dgm:prSet presAssocID="{775F8D5B-813F-4CFA-A0BD-3E4C6DF63240}" presName="horz1" presStyleCnt="0"/>
      <dgm:spPr/>
    </dgm:pt>
    <dgm:pt modelId="{8C9BF733-BF65-4671-A9B9-14A4760EE2E3}" type="pres">
      <dgm:prSet presAssocID="{775F8D5B-813F-4CFA-A0BD-3E4C6DF63240}" presName="tx1" presStyleLbl="revTx" presStyleIdx="1" presStyleCnt="3"/>
      <dgm:spPr/>
    </dgm:pt>
    <dgm:pt modelId="{6F3BACCB-1B22-4389-ABCF-F5203B271466}" type="pres">
      <dgm:prSet presAssocID="{775F8D5B-813F-4CFA-A0BD-3E4C6DF63240}" presName="vert1" presStyleCnt="0"/>
      <dgm:spPr/>
    </dgm:pt>
    <dgm:pt modelId="{CA444ECF-2889-4061-ACFB-007D4D30F455}" type="pres">
      <dgm:prSet presAssocID="{DDF84453-5DB5-4C87-BDCA-30879D187F2B}" presName="thickLine" presStyleLbl="alignNode1" presStyleIdx="2" presStyleCnt="3"/>
      <dgm:spPr/>
    </dgm:pt>
    <dgm:pt modelId="{208CC962-F016-48C7-8F49-94E29BB921F5}" type="pres">
      <dgm:prSet presAssocID="{DDF84453-5DB5-4C87-BDCA-30879D187F2B}" presName="horz1" presStyleCnt="0"/>
      <dgm:spPr/>
    </dgm:pt>
    <dgm:pt modelId="{6E0FC2F7-3631-4E8B-9FD1-A5F6D72010C0}" type="pres">
      <dgm:prSet presAssocID="{DDF84453-5DB5-4C87-BDCA-30879D187F2B}" presName="tx1" presStyleLbl="revTx" presStyleIdx="2" presStyleCnt="3"/>
      <dgm:spPr/>
    </dgm:pt>
    <dgm:pt modelId="{05D036B1-742C-402A-8AA2-709ED96FFD2C}" type="pres">
      <dgm:prSet presAssocID="{DDF84453-5DB5-4C87-BDCA-30879D187F2B}" presName="vert1" presStyleCnt="0"/>
      <dgm:spPr/>
    </dgm:pt>
  </dgm:ptLst>
  <dgm:cxnLst>
    <dgm:cxn modelId="{C5479F65-D6AC-4858-9A02-1FE82D5D42AE}" srcId="{D680D0C8-ABD8-48DB-85DC-D657122DC917}" destId="{775F8D5B-813F-4CFA-A0BD-3E4C6DF63240}" srcOrd="1" destOrd="0" parTransId="{02CB982C-8067-4B2F-887F-058D761F9331}" sibTransId="{918B26CB-8E7B-4337-A177-8D16E674E674}"/>
    <dgm:cxn modelId="{972FB19B-FCB0-42DD-B1FC-8FE95CEF2C2C}" type="presOf" srcId="{775F8D5B-813F-4CFA-A0BD-3E4C6DF63240}" destId="{8C9BF733-BF65-4671-A9B9-14A4760EE2E3}" srcOrd="0" destOrd="0" presId="urn:microsoft.com/office/officeart/2008/layout/LinedList"/>
    <dgm:cxn modelId="{69E3D0A3-8C8B-4334-A551-BDEB567B23F6}" srcId="{D680D0C8-ABD8-48DB-85DC-D657122DC917}" destId="{BC9BACA0-7755-4B89-9442-1FCB5B53C9A4}" srcOrd="0" destOrd="0" parTransId="{826D1DF1-FC51-4196-8277-6919BE1D2333}" sibTransId="{1767416D-4DE5-4843-B1F6-FAFA9AD0BFCF}"/>
    <dgm:cxn modelId="{B93865DC-C354-4E2E-A61A-9A718D6E5E61}" srcId="{D680D0C8-ABD8-48DB-85DC-D657122DC917}" destId="{DDF84453-5DB5-4C87-BDCA-30879D187F2B}" srcOrd="2" destOrd="0" parTransId="{C2CC488C-A689-4F5C-8692-CA3434ECE198}" sibTransId="{4EDF3DDE-F926-47C4-B902-C8E002B1BB26}"/>
    <dgm:cxn modelId="{C76962EE-1B3E-4A0E-83D2-D3B1F99D6390}" type="presOf" srcId="{BC9BACA0-7755-4B89-9442-1FCB5B53C9A4}" destId="{1DF08A9D-AEC8-443C-891C-6DC10647A095}" srcOrd="0" destOrd="0" presId="urn:microsoft.com/office/officeart/2008/layout/LinedList"/>
    <dgm:cxn modelId="{B7252FEF-1774-4693-8158-A36548B23B47}" type="presOf" srcId="{D680D0C8-ABD8-48DB-85DC-D657122DC917}" destId="{6759716D-71CF-4B97-BA80-6067A45B9CA6}" srcOrd="0" destOrd="0" presId="urn:microsoft.com/office/officeart/2008/layout/LinedList"/>
    <dgm:cxn modelId="{4E54EAF8-0A90-4019-AC35-D252896E2E96}" type="presOf" srcId="{DDF84453-5DB5-4C87-BDCA-30879D187F2B}" destId="{6E0FC2F7-3631-4E8B-9FD1-A5F6D72010C0}" srcOrd="0" destOrd="0" presId="urn:microsoft.com/office/officeart/2008/layout/LinedList"/>
    <dgm:cxn modelId="{88F9F01E-41B6-4BD8-B105-A68B9DE12E6A}" type="presParOf" srcId="{6759716D-71CF-4B97-BA80-6067A45B9CA6}" destId="{661E0563-2A08-44FA-A5F4-BAD919E2262A}" srcOrd="0" destOrd="0" presId="urn:microsoft.com/office/officeart/2008/layout/LinedList"/>
    <dgm:cxn modelId="{50E91EDE-BDD0-4C16-AB92-5D5A3B2BBB51}" type="presParOf" srcId="{6759716D-71CF-4B97-BA80-6067A45B9CA6}" destId="{239D0605-B859-447B-8246-B394817DF63F}" srcOrd="1" destOrd="0" presId="urn:microsoft.com/office/officeart/2008/layout/LinedList"/>
    <dgm:cxn modelId="{D6163440-C8FF-41C5-816B-BAA8AE883EF3}" type="presParOf" srcId="{239D0605-B859-447B-8246-B394817DF63F}" destId="{1DF08A9D-AEC8-443C-891C-6DC10647A095}" srcOrd="0" destOrd="0" presId="urn:microsoft.com/office/officeart/2008/layout/LinedList"/>
    <dgm:cxn modelId="{096ADC42-4130-404D-BC89-E4A328BEE617}" type="presParOf" srcId="{239D0605-B859-447B-8246-B394817DF63F}" destId="{030F6889-1DEE-4938-9E20-8B1A7D8F4F56}" srcOrd="1" destOrd="0" presId="urn:microsoft.com/office/officeart/2008/layout/LinedList"/>
    <dgm:cxn modelId="{28E1AB73-B628-4A40-8AB7-082EC58CC602}" type="presParOf" srcId="{6759716D-71CF-4B97-BA80-6067A45B9CA6}" destId="{E13B0750-36D8-4005-AB77-3A516F3CA8C7}" srcOrd="2" destOrd="0" presId="urn:microsoft.com/office/officeart/2008/layout/LinedList"/>
    <dgm:cxn modelId="{B6DB03E4-2A2C-4A93-A87E-D163A2DEFBBE}" type="presParOf" srcId="{6759716D-71CF-4B97-BA80-6067A45B9CA6}" destId="{FD53A25D-3643-4808-9F81-D16B25A5C564}" srcOrd="3" destOrd="0" presId="urn:microsoft.com/office/officeart/2008/layout/LinedList"/>
    <dgm:cxn modelId="{C05219DB-3519-4ED0-8478-566E339D2E20}" type="presParOf" srcId="{FD53A25D-3643-4808-9F81-D16B25A5C564}" destId="{8C9BF733-BF65-4671-A9B9-14A4760EE2E3}" srcOrd="0" destOrd="0" presId="urn:microsoft.com/office/officeart/2008/layout/LinedList"/>
    <dgm:cxn modelId="{E0A96640-7BE3-48B3-B64A-88389492FB2C}" type="presParOf" srcId="{FD53A25D-3643-4808-9F81-D16B25A5C564}" destId="{6F3BACCB-1B22-4389-ABCF-F5203B271466}" srcOrd="1" destOrd="0" presId="urn:microsoft.com/office/officeart/2008/layout/LinedList"/>
    <dgm:cxn modelId="{D8DC78EB-7B33-4B7D-BF9F-D0D3B3BF0599}" type="presParOf" srcId="{6759716D-71CF-4B97-BA80-6067A45B9CA6}" destId="{CA444ECF-2889-4061-ACFB-007D4D30F455}" srcOrd="4" destOrd="0" presId="urn:microsoft.com/office/officeart/2008/layout/LinedList"/>
    <dgm:cxn modelId="{D868F10F-9A4C-4CD8-B3C8-606BF19C0E19}" type="presParOf" srcId="{6759716D-71CF-4B97-BA80-6067A45B9CA6}" destId="{208CC962-F016-48C7-8F49-94E29BB921F5}" srcOrd="5" destOrd="0" presId="urn:microsoft.com/office/officeart/2008/layout/LinedList"/>
    <dgm:cxn modelId="{A89C9762-082C-490B-97A9-E453377AB039}" type="presParOf" srcId="{208CC962-F016-48C7-8F49-94E29BB921F5}" destId="{6E0FC2F7-3631-4E8B-9FD1-A5F6D72010C0}" srcOrd="0" destOrd="0" presId="urn:microsoft.com/office/officeart/2008/layout/LinedList"/>
    <dgm:cxn modelId="{8646ADDA-5213-471B-89ED-B8B96DFC958D}" type="presParOf" srcId="{208CC962-F016-48C7-8F49-94E29BB921F5}" destId="{05D036B1-742C-402A-8AA2-709ED96FFD2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687956-01E6-4979-8C38-EF21A1650C7E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2FF35FD3-6253-47DE-8FB7-E9229824E9E9}">
      <dgm:prSet custT="1"/>
      <dgm:spPr/>
      <dgm:t>
        <a:bodyPr/>
        <a:lstStyle/>
        <a:p>
          <a:r>
            <a:rPr lang="es-ES" sz="2700" b="0" i="0" kern="1200" dirty="0"/>
            <a:t>Analistas Bi necesitan estar en la capacidad de </a:t>
          </a:r>
          <a:r>
            <a:rPr lang="es-ES" sz="2700" b="1" i="1" kern="1200" dirty="0"/>
            <a:t>normalizar</a:t>
          </a:r>
          <a:r>
            <a:rPr lang="es-ES" sz="2700" b="0" i="0" kern="1200" dirty="0"/>
            <a:t>, </a:t>
          </a:r>
          <a:r>
            <a:rPr lang="es-ES" sz="2700" b="1" i="1" kern="1200" dirty="0" err="1"/>
            <a:t>denormalizar</a:t>
          </a:r>
          <a:r>
            <a:rPr lang="es-ES" sz="2700" b="0" i="0" kern="1200" dirty="0"/>
            <a:t> y transformar datos en un modelo </a:t>
          </a:r>
          <a:r>
            <a:rPr lang="es-ES" sz="2700" b="1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dimensional</a:t>
          </a:r>
          <a:r>
            <a:rPr lang="es-ES" sz="2700" b="0" i="0" kern="1200" dirty="0"/>
            <a:t>. </a:t>
          </a:r>
          <a:br>
            <a:rPr lang="es-ES" sz="2700" b="0" i="0" kern="1200" dirty="0"/>
          </a:br>
          <a:r>
            <a:rPr lang="es-ES" sz="2700" b="0" i="0" kern="1200" dirty="0"/>
            <a:t>(Los datos de origen a veces no están muy bien estructurados y debemos estar en la capacidad de solucionarlo)</a:t>
          </a:r>
          <a:endParaRPr lang="en-US" sz="2700" kern="1200" dirty="0"/>
        </a:p>
      </dgm:t>
    </dgm:pt>
    <dgm:pt modelId="{A45D1023-B5F7-4D9E-AB21-419B23DF7CD1}" type="parTrans" cxnId="{A830830C-597E-43EE-B25C-E86E0FA0E64E}">
      <dgm:prSet/>
      <dgm:spPr/>
      <dgm:t>
        <a:bodyPr/>
        <a:lstStyle/>
        <a:p>
          <a:endParaRPr lang="en-US"/>
        </a:p>
      </dgm:t>
    </dgm:pt>
    <dgm:pt modelId="{756E78DA-AECE-4869-91AC-69568D278677}" type="sibTrans" cxnId="{A830830C-597E-43EE-B25C-E86E0FA0E64E}">
      <dgm:prSet/>
      <dgm:spPr/>
      <dgm:t>
        <a:bodyPr/>
        <a:lstStyle/>
        <a:p>
          <a:endParaRPr lang="en-US"/>
        </a:p>
      </dgm:t>
    </dgm:pt>
    <dgm:pt modelId="{9A038ADD-EFF9-4362-84D0-EE4E86405C17}">
      <dgm:prSet custT="1"/>
      <dgm:spPr/>
      <dgm:t>
        <a:bodyPr/>
        <a:lstStyle/>
        <a:p>
          <a:r>
            <a:rPr lang="es-ES" sz="2700" b="0" i="0" kern="1200" dirty="0"/>
            <a:t>Tenemos que saber del </a:t>
          </a:r>
          <a:r>
            <a:rPr lang="es-ES" sz="2700" b="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porqué</a:t>
          </a:r>
          <a:r>
            <a:rPr lang="es-ES" sz="2700" b="0" i="0" kern="1200" dirty="0"/>
            <a:t> y el </a:t>
          </a:r>
          <a:r>
            <a:rPr lang="es-ES" sz="2700" b="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cómo</a:t>
          </a:r>
          <a:r>
            <a:rPr lang="es-ES" sz="2700" b="0" i="0" kern="1200" dirty="0"/>
            <a:t> se implementan relaciones y estos tipos de modelos dimensionales.</a:t>
          </a:r>
          <a:endParaRPr lang="en-US" sz="2700" kern="1200" dirty="0"/>
        </a:p>
      </dgm:t>
    </dgm:pt>
    <dgm:pt modelId="{DAE22422-D03F-429B-B468-C3E96A1D35E6}" type="parTrans" cxnId="{C35D0DC8-60DE-48BA-8F38-6EBCAB630864}">
      <dgm:prSet/>
      <dgm:spPr/>
      <dgm:t>
        <a:bodyPr/>
        <a:lstStyle/>
        <a:p>
          <a:endParaRPr lang="en-US"/>
        </a:p>
      </dgm:t>
    </dgm:pt>
    <dgm:pt modelId="{843DA4CE-AD4F-4117-95E2-E2FBF542D0CE}" type="sibTrans" cxnId="{C35D0DC8-60DE-48BA-8F38-6EBCAB630864}">
      <dgm:prSet/>
      <dgm:spPr/>
      <dgm:t>
        <a:bodyPr/>
        <a:lstStyle/>
        <a:p>
          <a:endParaRPr lang="en-US"/>
        </a:p>
      </dgm:t>
    </dgm:pt>
    <dgm:pt modelId="{49053354-C482-4768-ADA8-C48BCAE19BFC}" type="pres">
      <dgm:prSet presAssocID="{41687956-01E6-4979-8C38-EF21A1650C7E}" presName="vert0" presStyleCnt="0">
        <dgm:presLayoutVars>
          <dgm:dir/>
          <dgm:animOne val="branch"/>
          <dgm:animLvl val="lvl"/>
        </dgm:presLayoutVars>
      </dgm:prSet>
      <dgm:spPr/>
    </dgm:pt>
    <dgm:pt modelId="{AA042612-B4F0-4697-8FEE-3DF935212B2B}" type="pres">
      <dgm:prSet presAssocID="{2FF35FD3-6253-47DE-8FB7-E9229824E9E9}" presName="thickLine" presStyleLbl="alignNode1" presStyleIdx="0" presStyleCnt="2"/>
      <dgm:spPr/>
    </dgm:pt>
    <dgm:pt modelId="{85311C54-E484-4EE5-AC13-97B5D42DD420}" type="pres">
      <dgm:prSet presAssocID="{2FF35FD3-6253-47DE-8FB7-E9229824E9E9}" presName="horz1" presStyleCnt="0"/>
      <dgm:spPr/>
    </dgm:pt>
    <dgm:pt modelId="{C15B5F45-B247-4F4A-8C82-6618C88115F7}" type="pres">
      <dgm:prSet presAssocID="{2FF35FD3-6253-47DE-8FB7-E9229824E9E9}" presName="tx1" presStyleLbl="revTx" presStyleIdx="0" presStyleCnt="2"/>
      <dgm:spPr/>
    </dgm:pt>
    <dgm:pt modelId="{A7C27FB2-FCCD-4C7F-B8A1-36B48095CFD1}" type="pres">
      <dgm:prSet presAssocID="{2FF35FD3-6253-47DE-8FB7-E9229824E9E9}" presName="vert1" presStyleCnt="0"/>
      <dgm:spPr/>
    </dgm:pt>
    <dgm:pt modelId="{597BA2E1-2AF0-4E5A-8D2B-8F6B680B8CE1}" type="pres">
      <dgm:prSet presAssocID="{9A038ADD-EFF9-4362-84D0-EE4E86405C17}" presName="thickLine" presStyleLbl="alignNode1" presStyleIdx="1" presStyleCnt="2"/>
      <dgm:spPr/>
    </dgm:pt>
    <dgm:pt modelId="{110A36B9-2052-4648-8BB6-20AAA8988685}" type="pres">
      <dgm:prSet presAssocID="{9A038ADD-EFF9-4362-84D0-EE4E86405C17}" presName="horz1" presStyleCnt="0"/>
      <dgm:spPr/>
    </dgm:pt>
    <dgm:pt modelId="{3967E2FD-A076-4FEA-9B78-70B3366D37F9}" type="pres">
      <dgm:prSet presAssocID="{9A038ADD-EFF9-4362-84D0-EE4E86405C17}" presName="tx1" presStyleLbl="revTx" presStyleIdx="1" presStyleCnt="2"/>
      <dgm:spPr/>
    </dgm:pt>
    <dgm:pt modelId="{707D366A-B772-4AB8-B6D9-0C57E1C5BF57}" type="pres">
      <dgm:prSet presAssocID="{9A038ADD-EFF9-4362-84D0-EE4E86405C17}" presName="vert1" presStyleCnt="0"/>
      <dgm:spPr/>
    </dgm:pt>
  </dgm:ptLst>
  <dgm:cxnLst>
    <dgm:cxn modelId="{A830830C-597E-43EE-B25C-E86E0FA0E64E}" srcId="{41687956-01E6-4979-8C38-EF21A1650C7E}" destId="{2FF35FD3-6253-47DE-8FB7-E9229824E9E9}" srcOrd="0" destOrd="0" parTransId="{A45D1023-B5F7-4D9E-AB21-419B23DF7CD1}" sibTransId="{756E78DA-AECE-4869-91AC-69568D278677}"/>
    <dgm:cxn modelId="{C35D0DC8-60DE-48BA-8F38-6EBCAB630864}" srcId="{41687956-01E6-4979-8C38-EF21A1650C7E}" destId="{9A038ADD-EFF9-4362-84D0-EE4E86405C17}" srcOrd="1" destOrd="0" parTransId="{DAE22422-D03F-429B-B468-C3E96A1D35E6}" sibTransId="{843DA4CE-AD4F-4117-95E2-E2FBF542D0CE}"/>
    <dgm:cxn modelId="{C0E5C1C9-0B34-49FF-92AD-5457D947A824}" type="presOf" srcId="{2FF35FD3-6253-47DE-8FB7-E9229824E9E9}" destId="{C15B5F45-B247-4F4A-8C82-6618C88115F7}" srcOrd="0" destOrd="0" presId="urn:microsoft.com/office/officeart/2008/layout/LinedList"/>
    <dgm:cxn modelId="{1D1297D2-835A-4A6D-A373-B6042B4F2446}" type="presOf" srcId="{9A038ADD-EFF9-4362-84D0-EE4E86405C17}" destId="{3967E2FD-A076-4FEA-9B78-70B3366D37F9}" srcOrd="0" destOrd="0" presId="urn:microsoft.com/office/officeart/2008/layout/LinedList"/>
    <dgm:cxn modelId="{820A09FB-06BE-419F-907C-DA07A6FFAF2C}" type="presOf" srcId="{41687956-01E6-4979-8C38-EF21A1650C7E}" destId="{49053354-C482-4768-ADA8-C48BCAE19BFC}" srcOrd="0" destOrd="0" presId="urn:microsoft.com/office/officeart/2008/layout/LinedList"/>
    <dgm:cxn modelId="{15A2A4E2-FFE8-42C0-9F0B-A86BBCBFBCCE}" type="presParOf" srcId="{49053354-C482-4768-ADA8-C48BCAE19BFC}" destId="{AA042612-B4F0-4697-8FEE-3DF935212B2B}" srcOrd="0" destOrd="0" presId="urn:microsoft.com/office/officeart/2008/layout/LinedList"/>
    <dgm:cxn modelId="{CD2D676F-DEA7-4F78-8F3F-610C92DE9FDB}" type="presParOf" srcId="{49053354-C482-4768-ADA8-C48BCAE19BFC}" destId="{85311C54-E484-4EE5-AC13-97B5D42DD420}" srcOrd="1" destOrd="0" presId="urn:microsoft.com/office/officeart/2008/layout/LinedList"/>
    <dgm:cxn modelId="{EEE4A224-50D9-481D-85CF-6C87574B597A}" type="presParOf" srcId="{85311C54-E484-4EE5-AC13-97B5D42DD420}" destId="{C15B5F45-B247-4F4A-8C82-6618C88115F7}" srcOrd="0" destOrd="0" presId="urn:microsoft.com/office/officeart/2008/layout/LinedList"/>
    <dgm:cxn modelId="{BF271375-8AD3-469F-A725-132CE8F9A638}" type="presParOf" srcId="{85311C54-E484-4EE5-AC13-97B5D42DD420}" destId="{A7C27FB2-FCCD-4C7F-B8A1-36B48095CFD1}" srcOrd="1" destOrd="0" presId="urn:microsoft.com/office/officeart/2008/layout/LinedList"/>
    <dgm:cxn modelId="{47CA8CE9-38DC-4507-AA54-712986A20542}" type="presParOf" srcId="{49053354-C482-4768-ADA8-C48BCAE19BFC}" destId="{597BA2E1-2AF0-4E5A-8D2B-8F6B680B8CE1}" srcOrd="2" destOrd="0" presId="urn:microsoft.com/office/officeart/2008/layout/LinedList"/>
    <dgm:cxn modelId="{E1148AB0-F12F-42AE-A886-681E77D24C7B}" type="presParOf" srcId="{49053354-C482-4768-ADA8-C48BCAE19BFC}" destId="{110A36B9-2052-4648-8BB6-20AAA8988685}" srcOrd="3" destOrd="0" presId="urn:microsoft.com/office/officeart/2008/layout/LinedList"/>
    <dgm:cxn modelId="{17B33A90-EF99-428B-9F0D-E24F9D49A6DC}" type="presParOf" srcId="{110A36B9-2052-4648-8BB6-20AAA8988685}" destId="{3967E2FD-A076-4FEA-9B78-70B3366D37F9}" srcOrd="0" destOrd="0" presId="urn:microsoft.com/office/officeart/2008/layout/LinedList"/>
    <dgm:cxn modelId="{0E51E648-361E-4AB9-AA12-205515B5A3B1}" type="presParOf" srcId="{110A36B9-2052-4648-8BB6-20AAA8988685}" destId="{707D366A-B772-4AB8-B6D9-0C57E1C5BF5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42612-B4F0-4697-8FEE-3DF935212B2B}">
      <dsp:nvSpPr>
        <dsp:cNvPr id="0" name=""/>
        <dsp:cNvSpPr/>
      </dsp:nvSpPr>
      <dsp:spPr>
        <a:xfrm>
          <a:off x="0" y="1352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B5F45-B247-4F4A-8C82-6618C88115F7}">
      <dsp:nvSpPr>
        <dsp:cNvPr id="0" name=""/>
        <dsp:cNvSpPr/>
      </dsp:nvSpPr>
      <dsp:spPr>
        <a:xfrm>
          <a:off x="0" y="1352"/>
          <a:ext cx="6893773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Proceso de estructurar una base de datos para </a:t>
          </a:r>
          <a:r>
            <a:rPr lang="es-ES" sz="2700" i="1" kern="1200" dirty="0">
              <a:solidFill>
                <a:schemeClr val="tx2">
                  <a:lumMod val="75000"/>
                  <a:lumOff val="25000"/>
                </a:schemeClr>
              </a:solidFill>
            </a:rPr>
            <a:t>minimizar la redundancia </a:t>
          </a:r>
          <a:r>
            <a:rPr lang="es-ES" sz="2700" kern="1200" dirty="0"/>
            <a:t>y asegurar la </a:t>
          </a:r>
          <a:r>
            <a:rPr lang="es-ES" sz="2700" i="1" kern="1200" dirty="0">
              <a:solidFill>
                <a:srgbClr val="0E2841">
                  <a:lumMod val="75000"/>
                  <a:lumOff val="25000"/>
                </a:srgbClr>
              </a:solidFill>
              <a:latin typeface="Aptos" panose="02110004020202020204"/>
              <a:ea typeface="+mn-ea"/>
              <a:cs typeface="+mn-cs"/>
            </a:rPr>
            <a:t>integridad</a:t>
          </a:r>
          <a:r>
            <a:rPr lang="es-ES" sz="2700" kern="1200" dirty="0"/>
            <a:t> de los datos. </a:t>
          </a:r>
          <a:endParaRPr lang="en-US" sz="2700" kern="1200" dirty="0"/>
        </a:p>
      </dsp:txBody>
      <dsp:txXfrm>
        <a:off x="0" y="1352"/>
        <a:ext cx="6893773" cy="1843578"/>
      </dsp:txXfrm>
    </dsp:sp>
    <dsp:sp modelId="{597BA2E1-2AF0-4E5A-8D2B-8F6B680B8CE1}">
      <dsp:nvSpPr>
        <dsp:cNvPr id="0" name=""/>
        <dsp:cNvSpPr/>
      </dsp:nvSpPr>
      <dsp:spPr>
        <a:xfrm>
          <a:off x="0" y="184493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7E2FD-A076-4FEA-9B78-70B3366D37F9}">
      <dsp:nvSpPr>
        <dsp:cNvPr id="0" name=""/>
        <dsp:cNvSpPr/>
      </dsp:nvSpPr>
      <dsp:spPr>
        <a:xfrm>
          <a:off x="0" y="1844930"/>
          <a:ext cx="6893773" cy="2768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Se logra mediante la división de una base de datos en tablas más pequeñas y la definición de relaciones entre ellas. </a:t>
          </a:r>
          <a:endParaRPr lang="en-US" sz="2700" kern="1200" dirty="0"/>
        </a:p>
      </dsp:txBody>
      <dsp:txXfrm>
        <a:off x="0" y="1844930"/>
        <a:ext cx="6893773" cy="2768068"/>
      </dsp:txXfrm>
    </dsp:sp>
    <dsp:sp modelId="{E9992921-050F-42F2-B9F6-8CBA868EF066}">
      <dsp:nvSpPr>
        <dsp:cNvPr id="0" name=""/>
        <dsp:cNvSpPr/>
      </dsp:nvSpPr>
      <dsp:spPr>
        <a:xfrm>
          <a:off x="0" y="461299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A6E8F-9901-4F30-8959-2CA6552F15C0}">
      <dsp:nvSpPr>
        <dsp:cNvPr id="0" name=""/>
        <dsp:cNvSpPr/>
      </dsp:nvSpPr>
      <dsp:spPr>
        <a:xfrm>
          <a:off x="0" y="461299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Sigue una serie de reglas conocidas como </a:t>
          </a:r>
          <a:r>
            <a:rPr lang="es-ES" sz="2700" i="1" kern="1200" dirty="0">
              <a:solidFill>
                <a:srgbClr val="0E2841">
                  <a:lumMod val="75000"/>
                  <a:lumOff val="25000"/>
                </a:srgbClr>
              </a:solidFill>
              <a:latin typeface="Aptos" panose="02110004020202020204"/>
              <a:ea typeface="+mn-ea"/>
              <a:cs typeface="+mn-cs"/>
            </a:rPr>
            <a:t>formas</a:t>
          </a:r>
          <a:r>
            <a:rPr lang="es-ES" sz="2700" kern="1200" dirty="0"/>
            <a:t> </a:t>
          </a:r>
          <a:r>
            <a:rPr lang="es-ES" sz="2700" i="1" kern="1200" dirty="0">
              <a:solidFill>
                <a:srgbClr val="0E2841">
                  <a:lumMod val="75000"/>
                  <a:lumOff val="25000"/>
                </a:srgbClr>
              </a:solidFill>
              <a:latin typeface="Aptos" panose="02110004020202020204"/>
              <a:ea typeface="+mn-ea"/>
              <a:cs typeface="+mn-cs"/>
            </a:rPr>
            <a:t>normales</a:t>
          </a:r>
          <a:r>
            <a:rPr lang="es-ES" sz="2700" kern="1200" dirty="0"/>
            <a:t> (normal </a:t>
          </a:r>
          <a:r>
            <a:rPr lang="es-ES" sz="2700" kern="1200" dirty="0" err="1"/>
            <a:t>forms</a:t>
          </a:r>
          <a:r>
            <a:rPr lang="es-ES" sz="2700" kern="1200" dirty="0"/>
            <a:t>).</a:t>
          </a:r>
          <a:endParaRPr lang="en-US" sz="2700" kern="1200" dirty="0"/>
        </a:p>
      </dsp:txBody>
      <dsp:txXfrm>
        <a:off x="0" y="4612999"/>
        <a:ext cx="6900512" cy="9217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1E0563-2A08-44FA-A5F4-BAD919E2262A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08A9D-AEC8-443C-891C-6DC10647A095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b="1" i="0" kern="1200" dirty="0"/>
            <a:t>Minimizar la redundancia: </a:t>
          </a:r>
          <a:r>
            <a:rPr lang="es-ES" sz="2900" b="0" i="0" kern="1200" dirty="0"/>
            <a:t>Reducir al mínimo la duplicidad de datos. </a:t>
          </a:r>
          <a:endParaRPr lang="en-US" sz="2900" b="0" kern="1200" dirty="0"/>
        </a:p>
      </dsp:txBody>
      <dsp:txXfrm>
        <a:off x="0" y="2703"/>
        <a:ext cx="6900512" cy="1843578"/>
      </dsp:txXfrm>
    </dsp:sp>
    <dsp:sp modelId="{E13B0750-36D8-4005-AB77-3A516F3CA8C7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9BF733-BF65-4671-A9B9-14A4760EE2E3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900" b="1" kern="1200" dirty="0"/>
            <a:t>Asegurar Integridad</a:t>
          </a:r>
          <a:r>
            <a:rPr lang="es-ES" sz="2900" b="0" i="0" kern="1200" dirty="0"/>
            <a:t>: Mantener la coherencia de los datos mediante la eliminación de anomalías de inserción, actualización y eliminación.  </a:t>
          </a:r>
          <a:endParaRPr lang="en-US" sz="2900" kern="1200" dirty="0"/>
        </a:p>
      </dsp:txBody>
      <dsp:txXfrm>
        <a:off x="0" y="1846281"/>
        <a:ext cx="6900512" cy="1843578"/>
      </dsp:txXfrm>
    </dsp:sp>
    <dsp:sp modelId="{CA444ECF-2889-4061-ACFB-007D4D30F455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FC2F7-3631-4E8B-9FD1-A5F6D72010C0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b="1" i="0" kern="1200" dirty="0"/>
            <a:t>Mejorar la Organización: </a:t>
          </a:r>
          <a:r>
            <a:rPr lang="es-ES" sz="2900" b="0" i="0" kern="1200" dirty="0"/>
            <a:t>Hacer que la base de datos sea más flexible y escalabre, permitiendo la fácil edición y mantenimiento para su reutilización.</a:t>
          </a:r>
          <a:endParaRPr lang="en-US" sz="2900" kern="1200" dirty="0"/>
        </a:p>
      </dsp:txBody>
      <dsp:txXfrm>
        <a:off x="0" y="3689859"/>
        <a:ext cx="6900512" cy="18435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42612-B4F0-4697-8FEE-3DF935212B2B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B5F45-B247-4F4A-8C82-6618C88115F7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b="0" i="0" kern="1200" dirty="0"/>
            <a:t>Analistas Bi necesitan estar en la capacidad de </a:t>
          </a:r>
          <a:r>
            <a:rPr lang="es-ES" sz="2700" b="1" i="1" kern="1200" dirty="0"/>
            <a:t>normalizar</a:t>
          </a:r>
          <a:r>
            <a:rPr lang="es-ES" sz="2700" b="0" i="0" kern="1200" dirty="0"/>
            <a:t>, </a:t>
          </a:r>
          <a:r>
            <a:rPr lang="es-ES" sz="2700" b="1" i="1" kern="1200" dirty="0" err="1"/>
            <a:t>denormalizar</a:t>
          </a:r>
          <a:r>
            <a:rPr lang="es-ES" sz="2700" b="0" i="0" kern="1200" dirty="0"/>
            <a:t> y transformar datos en un modelo </a:t>
          </a:r>
          <a:r>
            <a:rPr lang="es-ES" sz="2700" b="1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dimensional</a:t>
          </a:r>
          <a:r>
            <a:rPr lang="es-ES" sz="2700" b="0" i="0" kern="1200" dirty="0"/>
            <a:t>. </a:t>
          </a:r>
          <a:br>
            <a:rPr lang="es-ES" sz="2700" b="0" i="0" kern="1200" dirty="0"/>
          </a:br>
          <a:r>
            <a:rPr lang="es-ES" sz="2700" b="0" i="0" kern="1200" dirty="0"/>
            <a:t>(Los datos de origen a veces no están muy bien estructurados y debemos estar en la capacidad de solucionarlo)</a:t>
          </a:r>
          <a:endParaRPr lang="en-US" sz="2700" kern="1200" dirty="0"/>
        </a:p>
      </dsp:txBody>
      <dsp:txXfrm>
        <a:off x="0" y="0"/>
        <a:ext cx="6900512" cy="2768070"/>
      </dsp:txXfrm>
    </dsp:sp>
    <dsp:sp modelId="{597BA2E1-2AF0-4E5A-8D2B-8F6B680B8CE1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7E2FD-A076-4FEA-9B78-70B3366D37F9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b="0" i="0" kern="1200" dirty="0"/>
            <a:t>Tenemos que saber del </a:t>
          </a:r>
          <a:r>
            <a:rPr lang="es-ES" sz="2700" b="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porqué</a:t>
          </a:r>
          <a:r>
            <a:rPr lang="es-ES" sz="2700" b="0" i="0" kern="1200" dirty="0"/>
            <a:t> y el </a:t>
          </a:r>
          <a:r>
            <a:rPr lang="es-ES" sz="2700" b="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cómo</a:t>
          </a:r>
          <a:r>
            <a:rPr lang="es-ES" sz="2700" b="0" i="0" kern="1200" dirty="0"/>
            <a:t> se implementan relaciones y estos tipos de modelos dimensionales.</a:t>
          </a:r>
          <a:endParaRPr lang="en-US" sz="2700" kern="1200" dirty="0"/>
        </a:p>
      </dsp:txBody>
      <dsp:txXfrm>
        <a:off x="0" y="2768070"/>
        <a:ext cx="6900512" cy="2768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0720A-FAC6-0308-E10E-8973FCF36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A21323-A34A-5B5E-DA46-0E9B9C6B5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20586B-051C-CD22-80B4-37C41CFD9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8E06-89D8-4847-89F2-64D523E4CB3D}" type="datetimeFigureOut">
              <a:rPr lang="es-CO" smtClean="0"/>
              <a:t>25/06/2024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D8693B-8811-1180-26BB-206B0D5B7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8F7236-0720-F86C-6EB2-B147BEB7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4667-58F8-45F8-B374-7A6EB89A67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806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9A340-D41D-5AC6-8D3A-3230942DB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C93689-DF36-CAE4-90E4-88E78138C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EA29D7-A509-1BA7-C1FC-FFB77E9E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8E06-89D8-4847-89F2-64D523E4CB3D}" type="datetimeFigureOut">
              <a:rPr lang="es-CO" smtClean="0"/>
              <a:t>25/06/2024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B412F9-97E1-48D3-A84B-AB6B87FD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2F3126-604D-3C2A-BFC0-5D0BEA34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4667-58F8-45F8-B374-7A6EB89A67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9263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26A70A-09E3-2567-11BC-E8BA7D269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274710-15DC-C1F7-5FF8-7C17BFB41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DFAE64-E9E0-5A6D-BDF0-4561B3DC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8E06-89D8-4847-89F2-64D523E4CB3D}" type="datetimeFigureOut">
              <a:rPr lang="es-CO" smtClean="0"/>
              <a:t>25/06/2024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8EBB5B-8C8D-C3C8-2AC1-CEDC7596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73C049-6340-174F-8B53-29022DE2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4667-58F8-45F8-B374-7A6EB89A67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230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D8845-4C6C-7390-9E54-8E97053FF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1CC066-CECB-B6AE-9DC8-0A0D31363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FFBC20-E6B5-92B8-810F-1006A224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8E06-89D8-4847-89F2-64D523E4CB3D}" type="datetimeFigureOut">
              <a:rPr lang="es-CO" smtClean="0"/>
              <a:t>25/06/2024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9C3739-0C26-2FCA-1E95-70B47CC5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11EEAD-F35A-BDFF-F0B2-5A102F58C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4667-58F8-45F8-B374-7A6EB89A67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207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4DB29-15B7-D271-B319-E5D40CC37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098B1D-1ACD-F241-B1AB-1354CB72D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E6A581-AD9F-6FD0-0043-EDD7C58EC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8E06-89D8-4847-89F2-64D523E4CB3D}" type="datetimeFigureOut">
              <a:rPr lang="es-CO" smtClean="0"/>
              <a:t>25/06/2024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E13BFE-120A-04F9-930B-6731DC72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0C927D-050A-A6AD-ED26-D18D8CE1C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4667-58F8-45F8-B374-7A6EB89A67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537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38B9C-7B18-BBCD-ED08-8B8746F7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2D4FEF-D95E-66A2-94BE-AD2F9DD56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1F6A89-B1C0-CC9E-4737-40465AF4B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937D0A-4434-7732-C7CA-02D4A98F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8E06-89D8-4847-89F2-64D523E4CB3D}" type="datetimeFigureOut">
              <a:rPr lang="es-CO" smtClean="0"/>
              <a:t>25/06/2024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351143-FD92-B106-28A5-D99D392A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9B27C4-DD14-15E0-72D0-82026999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4667-58F8-45F8-B374-7A6EB89A67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486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8BD0A-EF76-99A3-8471-7AE84D899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AD1710-42BB-BE24-DEA1-1F5D123C7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A239C5-887C-FF01-9CEC-4692C163C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B9676E0-E667-A86B-51B9-2EF0EE0FB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615D37-F453-7EC2-58B8-3ED94FEF5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E801DC-6312-DF5A-4ACA-0BBDF23D8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8E06-89D8-4847-89F2-64D523E4CB3D}" type="datetimeFigureOut">
              <a:rPr lang="es-CO" smtClean="0"/>
              <a:t>25/06/2024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6A71DEF-16F3-9E48-E8C1-61C04D4FE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1B4098C-2BCB-13F5-0791-AFEA33CE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4667-58F8-45F8-B374-7A6EB89A67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569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37F8B-6C15-CBC2-0480-35FFA538A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67430F1-7413-9A0E-10BD-2F3FEAC1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8E06-89D8-4847-89F2-64D523E4CB3D}" type="datetimeFigureOut">
              <a:rPr lang="es-CO" smtClean="0"/>
              <a:t>25/06/2024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CFFD454-57DF-C28D-DAE2-58D0C2F51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CA80D9-0EB4-1CEE-2234-D75CB942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4667-58F8-45F8-B374-7A6EB89A67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951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1BEA37C-748B-5D5F-43F0-29564B03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8E06-89D8-4847-89F2-64D523E4CB3D}" type="datetimeFigureOut">
              <a:rPr lang="es-CO" smtClean="0"/>
              <a:t>25/06/2024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48E501F-FA19-0F81-C24A-1EDFDEE5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023E2E-70F9-BE8D-5878-2A9C9AADF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4667-58F8-45F8-B374-7A6EB89A67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620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D17BD-9175-AA07-8E91-D3692CCAE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93D9A3-74BC-F30B-B761-BD8F22CEB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5F7FA9-3B7D-F112-E30D-D28854162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F639DF-8DD1-92CE-D183-F81F73954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8E06-89D8-4847-89F2-64D523E4CB3D}" type="datetimeFigureOut">
              <a:rPr lang="es-CO" smtClean="0"/>
              <a:t>25/06/2024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AF3182-7E6F-F1B5-913C-716878E99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AFD84B-0F3B-CFE7-8714-C86B7714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4667-58F8-45F8-B374-7A6EB89A67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681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88EF0-25FE-87D3-17F8-28D4BE64F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E89903C-3BB3-AB98-39AB-C613ED3E0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385298-94CD-F566-3B48-2A107A330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308768-63EE-5020-DFD4-011C9411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8E06-89D8-4847-89F2-64D523E4CB3D}" type="datetimeFigureOut">
              <a:rPr lang="es-CO" smtClean="0"/>
              <a:t>25/06/2024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B626A8-3C4E-4762-715D-C6B275AC6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CBDE04-C651-902D-7ABD-25BBB756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4667-58F8-45F8-B374-7A6EB89A67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102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3A72A14-D9E7-B949-4615-683B4AF9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DDD835-8711-F02C-427D-4A5BAA3E0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3E704F-644D-FC58-33A6-4C32ED9FE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4D8E06-89D8-4847-89F2-64D523E4CB3D}" type="datetimeFigureOut">
              <a:rPr lang="es-CO" smtClean="0"/>
              <a:t>25/06/2024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9CAA2D-CD73-40E2-B2AA-5FE73E676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FBC6BA-6B54-5678-45C5-582AD4D2B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554667-58F8-45F8-B374-7A6EB89A67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471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DC7E52-9E2D-D48F-B43E-46BB3DFCC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2"/>
            <a:ext cx="6281928" cy="4135437"/>
          </a:xfrm>
        </p:spPr>
        <p:txBody>
          <a:bodyPr>
            <a:normAutofit/>
          </a:bodyPr>
          <a:lstStyle/>
          <a:p>
            <a:pPr algn="l"/>
            <a:r>
              <a:rPr lang="es-ES" sz="6600" b="1" dirty="0"/>
              <a:t>Normalización de datos</a:t>
            </a:r>
            <a:endParaRPr lang="es-CO" sz="6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B36939-A035-F2DC-7404-88398DECD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8114" y="1232452"/>
            <a:ext cx="3200400" cy="3850919"/>
          </a:xfrm>
        </p:spPr>
        <p:txBody>
          <a:bodyPr anchor="b">
            <a:normAutofit/>
          </a:bodyPr>
          <a:lstStyle/>
          <a:p>
            <a:pPr algn="l"/>
            <a:endParaRPr lang="es-CO">
              <a:solidFill>
                <a:srgbClr val="FFFFFF"/>
              </a:solidFill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9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7BF803-4E27-12AB-F6D2-96893008B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Resumiendo</a:t>
            </a:r>
            <a:endParaRPr lang="en-US" sz="6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2014274-048E-6F17-4F6B-7C4F2DDF45FD}"/>
              </a:ext>
            </a:extLst>
          </p:cNvPr>
          <p:cNvSpPr txBox="1"/>
          <p:nvPr/>
        </p:nvSpPr>
        <p:spPr>
          <a:xfrm>
            <a:off x="638881" y="2488675"/>
            <a:ext cx="48359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Normalización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Orientado a máquinas.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Relaciones tienden a ser complejas entre tablas.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Procesamiento rápido de transacciones.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Elimina redundancia de datos.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756A854-91CA-1515-25CD-FFEBA703069D}"/>
              </a:ext>
            </a:extLst>
          </p:cNvPr>
          <p:cNvSpPr txBox="1"/>
          <p:nvPr/>
        </p:nvSpPr>
        <p:spPr>
          <a:xfrm>
            <a:off x="6712570" y="2488675"/>
            <a:ext cx="48359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/>
              <a:t>Denormalización</a:t>
            </a:r>
            <a:endParaRPr lang="es-ES" b="1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Orientado a humanos.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Relaciones simples (Ej. Todo el modelo puede estar en una única tabla).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Velocidad de respuesta al usuario (Cada tabla puede incluir montos calculados)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Utilización de redundancias para facilidad al usuario.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7C9A31E-16C4-2ED5-7526-57B6405D2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283" y="2968313"/>
            <a:ext cx="6461765" cy="57886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7016178-594D-667C-01E9-882DDB184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81" y="2968313"/>
            <a:ext cx="4328040" cy="57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1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3A317A-998F-12BE-7B7B-579BB788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43" y="640823"/>
            <a:ext cx="4115451" cy="5583148"/>
          </a:xfrm>
        </p:spPr>
        <p:txBody>
          <a:bodyPr anchor="ctr">
            <a:normAutofit/>
          </a:bodyPr>
          <a:lstStyle/>
          <a:p>
            <a:r>
              <a:rPr lang="es-ES" sz="4600" b="1" i="0" dirty="0">
                <a:effectLst/>
                <a:latin typeface="Roboto" panose="02000000000000000000" pitchFamily="2" charset="0"/>
              </a:rPr>
              <a:t>Normalización</a:t>
            </a:r>
            <a:endParaRPr lang="es-CO" sz="4600" b="1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A714476-EF56-0462-192A-6487DDBBDE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833115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923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35EA14-B561-6279-3251-AE2A0597A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s-ES" sz="5400" b="1" i="0" dirty="0">
                <a:effectLst/>
                <a:latin typeface="Roboto" panose="02000000000000000000" pitchFamily="2" charset="0"/>
              </a:rPr>
              <a:t>Objetivo principal</a:t>
            </a:r>
            <a:endParaRPr lang="es-CO" sz="5400" b="1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78143E6-2540-E83E-A7F9-8DC7C1826E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332814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8704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3A317A-998F-12BE-7B7B-579BB788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s-ES" sz="4600" b="1" i="0" dirty="0">
                <a:effectLst/>
                <a:latin typeface="Roboto" panose="02000000000000000000" pitchFamily="2" charset="0"/>
              </a:rPr>
              <a:t>¿Porque es importante?</a:t>
            </a:r>
            <a:endParaRPr lang="es-CO" sz="4600" b="1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A714476-EF56-0462-192A-6487DDBBDE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83619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178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1D193-119A-1BAE-1350-337A2C85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Formas de Normalización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6C0A33-3542-C3C5-10B2-0CE09F6A8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23" y="1809946"/>
            <a:ext cx="10515600" cy="4058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Tabla no normalizada (clientes)</a:t>
            </a:r>
            <a:endParaRPr lang="es-CO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Se tienen tres formas...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90ECB40-F235-B0B7-69E9-39D472C77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46" y="2931736"/>
            <a:ext cx="11154318" cy="99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35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0A1B99-8DCC-F352-AF4D-E5A9D373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s-ES" sz="5400" b="1" i="0" dirty="0">
                <a:effectLst/>
                <a:latin typeface="Roboto" panose="02000000000000000000" pitchFamily="2" charset="0"/>
              </a:rPr>
              <a:t>1er caso</a:t>
            </a:r>
            <a:endParaRPr lang="es-CO" sz="5400" b="1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6BF4E4-2EDF-396E-784A-E1A7864A7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1728" y="4110420"/>
            <a:ext cx="6894576" cy="1428487"/>
          </a:xfrm>
        </p:spPr>
        <p:txBody>
          <a:bodyPr anchor="t">
            <a:normAutofit/>
          </a:bodyPr>
          <a:lstStyle/>
          <a:p>
            <a:r>
              <a:rPr lang="es-ES" sz="2200" b="0" i="0">
                <a:effectLst/>
                <a:latin typeface="Roboto" panose="02000000000000000000" pitchFamily="2" charset="0"/>
              </a:rPr>
              <a:t>Las tablas deben ser de registros únicos. </a:t>
            </a:r>
          </a:p>
          <a:p>
            <a:r>
              <a:rPr lang="es-ES" sz="2200" b="0" i="0">
                <a:effectLst/>
                <a:latin typeface="Roboto" panose="02000000000000000000" pitchFamily="2" charset="0"/>
              </a:rPr>
              <a:t>Cada columna contiene un solo valor. </a:t>
            </a:r>
          </a:p>
          <a:p>
            <a:r>
              <a:rPr lang="es-ES" sz="2200" b="0" i="0">
                <a:effectLst/>
                <a:latin typeface="Roboto" panose="02000000000000000000" pitchFamily="2" charset="0"/>
              </a:rPr>
              <a:t>No se repiten grupos.</a:t>
            </a:r>
            <a:endParaRPr lang="es-CO" sz="2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2C40410-6797-895D-9517-48B27A6AC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728" y="1695450"/>
            <a:ext cx="67818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67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96E81A-4EA1-8FD8-0F92-9431F2C61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s-ES" sz="5400" b="1" i="0" dirty="0">
                <a:effectLst/>
                <a:latin typeface="Roboto" panose="02000000000000000000" pitchFamily="2" charset="0"/>
              </a:rPr>
              <a:t>2do caso</a:t>
            </a:r>
            <a:endParaRPr lang="es-CO" sz="5400" b="1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948499-038C-4E90-B3FE-E72D8A21D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6488" y="3940738"/>
            <a:ext cx="6894576" cy="1428487"/>
          </a:xfrm>
        </p:spPr>
        <p:txBody>
          <a:bodyPr anchor="t">
            <a:normAutofit/>
          </a:bodyPr>
          <a:lstStyle/>
          <a:p>
            <a:r>
              <a:rPr lang="es-ES" sz="2200" b="0" i="0" dirty="0">
                <a:effectLst/>
                <a:latin typeface="Roboto" panose="02000000000000000000" pitchFamily="2" charset="0"/>
              </a:rPr>
              <a:t>Un campo o columna debe ser dependiente enteramente de una llave primaria.</a:t>
            </a:r>
            <a:endParaRPr lang="es-CO" sz="2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D3C0266-4AC6-93AB-26AA-C4FFD7A1F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454" y="1812696"/>
            <a:ext cx="70770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53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DF852A-690A-D090-CD03-C7594F734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s-ES" sz="5400" b="1" i="0" dirty="0">
                <a:effectLst/>
                <a:latin typeface="Roboto" panose="02000000000000000000" pitchFamily="2" charset="0"/>
              </a:rPr>
              <a:t>3er caso</a:t>
            </a:r>
            <a:endParaRPr lang="es-CO" sz="5400" b="1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87E37A-9C03-A275-D6F1-269C53AAC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4037426"/>
            <a:ext cx="6894576" cy="1428487"/>
          </a:xfrm>
        </p:spPr>
        <p:txBody>
          <a:bodyPr anchor="t">
            <a:normAutofit/>
          </a:bodyPr>
          <a:lstStyle/>
          <a:p>
            <a:r>
              <a:rPr lang="es-ES" sz="1700" b="0" i="0" dirty="0">
                <a:effectLst/>
                <a:latin typeface="Roboto" panose="02000000000000000000" pitchFamily="2" charset="0"/>
              </a:rPr>
              <a:t>Ningún campo no clave DEPENDERÁ de otro campo no </a:t>
            </a:r>
            <a:r>
              <a:rPr lang="es-ES" sz="1700" b="0" i="0" dirty="0" err="1">
                <a:effectLst/>
                <a:latin typeface="Roboto" panose="02000000000000000000" pitchFamily="2" charset="0"/>
              </a:rPr>
              <a:t>clave.Teórico</a:t>
            </a:r>
            <a:r>
              <a:rPr lang="es-ES" sz="1700" b="0" i="0" dirty="0">
                <a:effectLst/>
                <a:latin typeface="Roboto" panose="02000000000000000000" pitchFamily="2" charset="0"/>
              </a:rPr>
              <a:t>, en la actualidad como existe mayor capacidad de procesamiento se puede hacer. </a:t>
            </a:r>
            <a:br>
              <a:rPr lang="es-ES" sz="1700" dirty="0"/>
            </a:br>
            <a:endParaRPr lang="es-CO" sz="17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2028F82-5566-1DAF-0D33-9AD45906F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5" y="2128675"/>
            <a:ext cx="7448935" cy="76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8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A34F4B4-786F-ED5D-E1D7-CCB5F4832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s-ES" sz="5400" b="1" dirty="0"/>
              <a:t>Resultado…</a:t>
            </a:r>
            <a:endParaRPr lang="es-CO" sz="5400" b="1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6C0A33-3542-C3C5-10B2-0CE09F6A8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2235869"/>
          </a:xfrm>
        </p:spPr>
        <p:txBody>
          <a:bodyPr>
            <a:normAutofit/>
          </a:bodyPr>
          <a:lstStyle/>
          <a:p>
            <a:r>
              <a:rPr lang="es-ES" sz="2200" dirty="0"/>
              <a:t>Tabla </a:t>
            </a:r>
            <a:r>
              <a:rPr lang="es-ES" sz="2200" dirty="0" err="1"/>
              <a:t>Denormalizada</a:t>
            </a:r>
            <a:r>
              <a:rPr lang="es-ES" sz="2200" dirty="0"/>
              <a:t>/No normalizada (clientes)</a:t>
            </a:r>
            <a:endParaRPr lang="es-CO" sz="2200" dirty="0"/>
          </a:p>
          <a:p>
            <a:endParaRPr lang="es-ES" sz="2200" dirty="0"/>
          </a:p>
          <a:p>
            <a:endParaRPr lang="es-ES" sz="2200" dirty="0"/>
          </a:p>
          <a:p>
            <a:endParaRPr lang="es-ES" sz="2200" dirty="0"/>
          </a:p>
          <a:p>
            <a:r>
              <a:rPr lang="es-ES" sz="2200" dirty="0"/>
              <a:t>Tabla Normalizada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181A74-A207-1672-596B-6DDD553EA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16" y="3193586"/>
            <a:ext cx="11154318" cy="99924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B1821BC-EB69-8B0E-63C4-368EE4FBB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88" y="4942493"/>
            <a:ext cx="61245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268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340</Words>
  <Application>Microsoft Office PowerPoint</Application>
  <PresentationFormat>Panorámica</PresentationFormat>
  <Paragraphs>56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Roboto</vt:lpstr>
      <vt:lpstr>Times New Roman</vt:lpstr>
      <vt:lpstr>Tema de Office</vt:lpstr>
      <vt:lpstr>Normalización de datos</vt:lpstr>
      <vt:lpstr>Normalización</vt:lpstr>
      <vt:lpstr>Objetivo principal</vt:lpstr>
      <vt:lpstr>¿Porque es importante?</vt:lpstr>
      <vt:lpstr>Formas de Normalización</vt:lpstr>
      <vt:lpstr>1er caso</vt:lpstr>
      <vt:lpstr>2do caso</vt:lpstr>
      <vt:lpstr>3er caso</vt:lpstr>
      <vt:lpstr>Resultado…</vt:lpstr>
      <vt:lpstr>Resumiendo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Alberto Alvarez Henao</dc:creator>
  <cp:lastModifiedBy>Carlos Alvarez H.</cp:lastModifiedBy>
  <cp:revision>5</cp:revision>
  <dcterms:created xsi:type="dcterms:W3CDTF">2024-06-19T00:12:20Z</dcterms:created>
  <dcterms:modified xsi:type="dcterms:W3CDTF">2024-06-25T17:11:40Z</dcterms:modified>
</cp:coreProperties>
</file>