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0" r:id="rId8"/>
    <p:sldId id="259" r:id="rId9"/>
    <p:sldId id="266" r:id="rId10"/>
    <p:sldId id="260" r:id="rId11"/>
    <p:sldId id="267" r:id="rId12"/>
    <p:sldId id="261" r:id="rId13"/>
    <p:sldId id="268" r:id="rId14"/>
    <p:sldId id="262" r:id="rId15"/>
    <p:sldId id="265" r:id="rId16"/>
    <p:sldId id="263" r:id="rId17"/>
    <p:sldId id="26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DF326-5493-41C6-9196-68F555996455}" v="2" dt="2024-06-14T14:45:42.27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Álvarez Henao" userId="e5dacc64-67e5-4807-bbcd-34ae632c871f" providerId="ADAL" clId="{AB8DF326-5493-41C6-9196-68F555996455}"/>
    <pc:docChg chg="undo custSel addSld modSld">
      <pc:chgData name="Carlos Alberto Álvarez Henao" userId="e5dacc64-67e5-4807-bbcd-34ae632c871f" providerId="ADAL" clId="{AB8DF326-5493-41C6-9196-68F555996455}" dt="2024-06-14T16:52:52.131" v="585" actId="403"/>
      <pc:docMkLst>
        <pc:docMk/>
      </pc:docMkLst>
      <pc:sldChg chg="addSp modSp mod setBg">
        <pc:chgData name="Carlos Alberto Álvarez Henao" userId="e5dacc64-67e5-4807-bbcd-34ae632c871f" providerId="ADAL" clId="{AB8DF326-5493-41C6-9196-68F555996455}" dt="2024-06-14T13:21:01.770" v="50" actId="26606"/>
        <pc:sldMkLst>
          <pc:docMk/>
          <pc:sldMk cId="3324445061" sldId="256"/>
        </pc:sldMkLst>
        <pc:spChg chg="mod">
          <ac:chgData name="Carlos Alberto Álvarez Henao" userId="e5dacc64-67e5-4807-bbcd-34ae632c871f" providerId="ADAL" clId="{AB8DF326-5493-41C6-9196-68F555996455}" dt="2024-06-14T13:21:01.770" v="50" actId="26606"/>
          <ac:spMkLst>
            <pc:docMk/>
            <pc:sldMk cId="3324445061" sldId="256"/>
            <ac:spMk id="2" creationId="{0A15C1A5-EF3C-E9AE-E89F-D090D9413BD6}"/>
          </ac:spMkLst>
        </pc:spChg>
        <pc:spChg chg="mod">
          <ac:chgData name="Carlos Alberto Álvarez Henao" userId="e5dacc64-67e5-4807-bbcd-34ae632c871f" providerId="ADAL" clId="{AB8DF326-5493-41C6-9196-68F555996455}" dt="2024-06-14T13:21:01.770" v="50" actId="26606"/>
          <ac:spMkLst>
            <pc:docMk/>
            <pc:sldMk cId="3324445061" sldId="256"/>
            <ac:spMk id="3" creationId="{32F9832D-B1CE-E778-46E1-7971B7F9E4BC}"/>
          </ac:spMkLst>
        </pc:spChg>
        <pc:picChg chg="add">
          <ac:chgData name="Carlos Alberto Álvarez Henao" userId="e5dacc64-67e5-4807-bbcd-34ae632c871f" providerId="ADAL" clId="{AB8DF326-5493-41C6-9196-68F555996455}" dt="2024-06-14T13:21:01.770" v="50" actId="26606"/>
          <ac:picMkLst>
            <pc:docMk/>
            <pc:sldMk cId="3324445061" sldId="256"/>
            <ac:picMk id="5" creationId="{92621FEF-6CE8-C7C7-D8DB-D1F4CC5D9CBE}"/>
          </ac:picMkLst>
        </pc:picChg>
      </pc:sldChg>
      <pc:sldChg chg="modSp mod setBg">
        <pc:chgData name="Carlos Alberto Álvarez Henao" userId="e5dacc64-67e5-4807-bbcd-34ae632c871f" providerId="ADAL" clId="{AB8DF326-5493-41C6-9196-68F555996455}" dt="2024-06-14T13:21:19.437" v="51" actId="26606"/>
        <pc:sldMkLst>
          <pc:docMk/>
          <pc:sldMk cId="2629124930" sldId="257"/>
        </pc:sldMkLst>
        <pc:spChg chg="mod">
          <ac:chgData name="Carlos Alberto Álvarez Henao" userId="e5dacc64-67e5-4807-bbcd-34ae632c871f" providerId="ADAL" clId="{AB8DF326-5493-41C6-9196-68F555996455}" dt="2024-06-14T13:21:19.437" v="51" actId="26606"/>
          <ac:spMkLst>
            <pc:docMk/>
            <pc:sldMk cId="2629124930" sldId="257"/>
            <ac:spMk id="2" creationId="{F42832CC-3A43-15E7-0F89-81C13DEED914}"/>
          </ac:spMkLst>
        </pc:spChg>
        <pc:graphicFrameChg chg="mod modGraphic">
          <ac:chgData name="Carlos Alberto Álvarez Henao" userId="e5dacc64-67e5-4807-bbcd-34ae632c871f" providerId="ADAL" clId="{AB8DF326-5493-41C6-9196-68F555996455}" dt="2024-06-14T13:21:19.437" v="51" actId="26606"/>
          <ac:graphicFrameMkLst>
            <pc:docMk/>
            <pc:sldMk cId="2629124930" sldId="257"/>
            <ac:graphicFrameMk id="4" creationId="{C70D4319-F043-0335-4D19-AD0002183A81}"/>
          </ac:graphicFrameMkLst>
        </pc:graphicFrameChg>
      </pc:sldChg>
      <pc:sldChg chg="addSp delSp modSp mod setBg">
        <pc:chgData name="Carlos Alberto Álvarez Henao" userId="e5dacc64-67e5-4807-bbcd-34ae632c871f" providerId="ADAL" clId="{AB8DF326-5493-41C6-9196-68F555996455}" dt="2024-06-14T13:25:42.633" v="96" actId="26606"/>
        <pc:sldMkLst>
          <pc:docMk/>
          <pc:sldMk cId="1369779553" sldId="258"/>
        </pc:sldMkLst>
        <pc:spChg chg="mod">
          <ac:chgData name="Carlos Alberto Álvarez Henao" userId="e5dacc64-67e5-4807-bbcd-34ae632c871f" providerId="ADAL" clId="{AB8DF326-5493-41C6-9196-68F555996455}" dt="2024-06-14T13:25:42.633" v="96" actId="26606"/>
          <ac:spMkLst>
            <pc:docMk/>
            <pc:sldMk cId="1369779553" sldId="258"/>
            <ac:spMk id="2" creationId="{4C35DB4E-44EA-696F-4E22-733EFCD137E2}"/>
          </ac:spMkLst>
        </pc:spChg>
        <pc:spChg chg="del mod">
          <ac:chgData name="Carlos Alberto Álvarez Henao" userId="e5dacc64-67e5-4807-bbcd-34ae632c871f" providerId="ADAL" clId="{AB8DF326-5493-41C6-9196-68F555996455}" dt="2024-06-14T13:21:34.684" v="52" actId="26606"/>
          <ac:spMkLst>
            <pc:docMk/>
            <pc:sldMk cId="1369779553" sldId="258"/>
            <ac:spMk id="3" creationId="{D8DB9CAB-857A-7FA6-A62D-BD27B38A080C}"/>
          </ac:spMkLst>
        </pc:spChg>
        <pc:spChg chg="add">
          <ac:chgData name="Carlos Alberto Álvarez Henao" userId="e5dacc64-67e5-4807-bbcd-34ae632c871f" providerId="ADAL" clId="{AB8DF326-5493-41C6-9196-68F555996455}" dt="2024-06-14T13:25:42.633" v="96" actId="26606"/>
          <ac:spMkLst>
            <pc:docMk/>
            <pc:sldMk cId="1369779553" sldId="258"/>
            <ac:spMk id="10" creationId="{619B3503-D505-49AA-97C1-B299D58DB436}"/>
          </ac:spMkLst>
        </pc:spChg>
        <pc:spChg chg="add">
          <ac:chgData name="Carlos Alberto Álvarez Henao" userId="e5dacc64-67e5-4807-bbcd-34ae632c871f" providerId="ADAL" clId="{AB8DF326-5493-41C6-9196-68F555996455}" dt="2024-06-14T13:25:42.633" v="96" actId="26606"/>
          <ac:spMkLst>
            <pc:docMk/>
            <pc:sldMk cId="1369779553" sldId="258"/>
            <ac:spMk id="12" creationId="{E39A2319-946A-4C65-9B7C-1F86E9B1B57C}"/>
          </ac:spMkLst>
        </pc:spChg>
        <pc:graphicFrameChg chg="add mod modGraphic">
          <ac:chgData name="Carlos Alberto Álvarez Henao" userId="e5dacc64-67e5-4807-bbcd-34ae632c871f" providerId="ADAL" clId="{AB8DF326-5493-41C6-9196-68F555996455}" dt="2024-06-14T13:25:42.633" v="96" actId="26606"/>
          <ac:graphicFrameMkLst>
            <pc:docMk/>
            <pc:sldMk cId="1369779553" sldId="258"/>
            <ac:graphicFrameMk id="5" creationId="{553BA434-84FE-FABF-7D76-719933410858}"/>
          </ac:graphicFrameMkLst>
        </pc:graphicFrameChg>
      </pc:sldChg>
      <pc:sldChg chg="addSp delSp modSp mod setBg setClrOvrMap">
        <pc:chgData name="Carlos Alberto Álvarez Henao" userId="e5dacc64-67e5-4807-bbcd-34ae632c871f" providerId="ADAL" clId="{AB8DF326-5493-41C6-9196-68F555996455}" dt="2024-06-14T14:38:17.538" v="349" actId="20577"/>
        <pc:sldMkLst>
          <pc:docMk/>
          <pc:sldMk cId="3837932412" sldId="259"/>
        </pc:sldMkLst>
        <pc:spChg chg="mod">
          <ac:chgData name="Carlos Alberto Álvarez Henao" userId="e5dacc64-67e5-4807-bbcd-34ae632c871f" providerId="ADAL" clId="{AB8DF326-5493-41C6-9196-68F555996455}" dt="2024-06-14T13:24:10.104" v="84" actId="26606"/>
          <ac:spMkLst>
            <pc:docMk/>
            <pc:sldMk cId="3837932412" sldId="259"/>
            <ac:spMk id="2" creationId="{F43B7412-3BD4-8C57-6631-93B386AC8E0F}"/>
          </ac:spMkLst>
        </pc:spChg>
        <pc:spChg chg="mod">
          <ac:chgData name="Carlos Alberto Álvarez Henao" userId="e5dacc64-67e5-4807-bbcd-34ae632c871f" providerId="ADAL" clId="{AB8DF326-5493-41C6-9196-68F555996455}" dt="2024-06-14T14:38:17.538" v="349" actId="20577"/>
          <ac:spMkLst>
            <pc:docMk/>
            <pc:sldMk cId="3837932412" sldId="259"/>
            <ac:spMk id="3" creationId="{361541BF-29D4-CD58-11FE-6C0C6A69DBA0}"/>
          </ac:spMkLst>
        </pc:spChg>
        <pc:spChg chg="add del">
          <ac:chgData name="Carlos Alberto Álvarez Henao" userId="e5dacc64-67e5-4807-bbcd-34ae632c871f" providerId="ADAL" clId="{AB8DF326-5493-41C6-9196-68F555996455}" dt="2024-06-14T13:24:10.104" v="84" actId="26606"/>
          <ac:spMkLst>
            <pc:docMk/>
            <pc:sldMk cId="3837932412" sldId="259"/>
            <ac:spMk id="8" creationId="{BD4E11C7-7BD5-4045-AC27-3F529BEC73BA}"/>
          </ac:spMkLst>
        </pc:spChg>
        <pc:spChg chg="add del">
          <ac:chgData name="Carlos Alberto Álvarez Henao" userId="e5dacc64-67e5-4807-bbcd-34ae632c871f" providerId="ADAL" clId="{AB8DF326-5493-41C6-9196-68F555996455}" dt="2024-06-14T13:24:05.385" v="79" actId="26606"/>
          <ac:spMkLst>
            <pc:docMk/>
            <pc:sldMk cId="3837932412" sldId="259"/>
            <ac:spMk id="15" creationId="{E47A690B-DE55-4274-B33B-C91FD647EB63}"/>
          </ac:spMkLst>
        </pc:spChg>
        <pc:spChg chg="add del">
          <ac:chgData name="Carlos Alberto Álvarez Henao" userId="e5dacc64-67e5-4807-bbcd-34ae632c871f" providerId="ADAL" clId="{AB8DF326-5493-41C6-9196-68F555996455}" dt="2024-06-14T13:24:05.385" v="79" actId="26606"/>
          <ac:spMkLst>
            <pc:docMk/>
            <pc:sldMk cId="3837932412" sldId="259"/>
            <ac:spMk id="17" creationId="{DC9CD390-6DB5-4AEA-8D13-BC6CEF344F9D}"/>
          </ac:spMkLst>
        </pc:spChg>
        <pc:spChg chg="add del">
          <ac:chgData name="Carlos Alberto Álvarez Henao" userId="e5dacc64-67e5-4807-bbcd-34ae632c871f" providerId="ADAL" clId="{AB8DF326-5493-41C6-9196-68F555996455}" dt="2024-06-14T13:24:05.385" v="79" actId="26606"/>
          <ac:spMkLst>
            <pc:docMk/>
            <pc:sldMk cId="3837932412" sldId="259"/>
            <ac:spMk id="19" creationId="{11FA69C6-0A69-4994-9F32-C4497B8B4CBF}"/>
          </ac:spMkLst>
        </pc:spChg>
        <pc:spChg chg="add del">
          <ac:chgData name="Carlos Alberto Álvarez Henao" userId="e5dacc64-67e5-4807-bbcd-34ae632c871f" providerId="ADAL" clId="{AB8DF326-5493-41C6-9196-68F555996455}" dt="2024-06-14T13:24:07.956" v="81" actId="26606"/>
          <ac:spMkLst>
            <pc:docMk/>
            <pc:sldMk cId="3837932412" sldId="259"/>
            <ac:spMk id="21" creationId="{87358089-2E54-4747-8D77-434291EB9A73}"/>
          </ac:spMkLst>
        </pc:spChg>
        <pc:spChg chg="add del">
          <ac:chgData name="Carlos Alberto Álvarez Henao" userId="e5dacc64-67e5-4807-bbcd-34ae632c871f" providerId="ADAL" clId="{AB8DF326-5493-41C6-9196-68F555996455}" dt="2024-06-14T13:24:07.956" v="81" actId="26606"/>
          <ac:spMkLst>
            <pc:docMk/>
            <pc:sldMk cId="3837932412" sldId="259"/>
            <ac:spMk id="22" creationId="{F0318841-B257-4D3A-A6E5-309C003E0430}"/>
          </ac:spMkLst>
        </pc:spChg>
        <pc:spChg chg="add del">
          <ac:chgData name="Carlos Alberto Álvarez Henao" userId="e5dacc64-67e5-4807-bbcd-34ae632c871f" providerId="ADAL" clId="{AB8DF326-5493-41C6-9196-68F555996455}" dt="2024-06-14T13:24:10.095" v="83" actId="26606"/>
          <ac:spMkLst>
            <pc:docMk/>
            <pc:sldMk cId="3837932412" sldId="259"/>
            <ac:spMk id="24" creationId="{6B2275DD-736C-472F-9D1B-3BA6016BFD7F}"/>
          </ac:spMkLst>
        </pc:spChg>
        <pc:spChg chg="add">
          <ac:chgData name="Carlos Alberto Álvarez Henao" userId="e5dacc64-67e5-4807-bbcd-34ae632c871f" providerId="ADAL" clId="{AB8DF326-5493-41C6-9196-68F555996455}" dt="2024-06-14T13:24:10.104" v="84" actId="26606"/>
          <ac:spMkLst>
            <pc:docMk/>
            <pc:sldMk cId="3837932412" sldId="259"/>
            <ac:spMk id="26" creationId="{BD4E11C7-7BD5-4045-AC27-3F529BEC73BA}"/>
          </ac:spMkLst>
        </pc:spChg>
        <pc:cxnChg chg="add del">
          <ac:chgData name="Carlos Alberto Álvarez Henao" userId="e5dacc64-67e5-4807-bbcd-34ae632c871f" providerId="ADAL" clId="{AB8DF326-5493-41C6-9196-68F555996455}" dt="2024-06-14T13:24:10.104" v="84" actId="26606"/>
          <ac:cxnSpMkLst>
            <pc:docMk/>
            <pc:sldMk cId="3837932412" sldId="259"/>
            <ac:cxnSpMk id="10" creationId="{21FCCE20-1E4F-44FF-87B4-379D391A2D12}"/>
          </ac:cxnSpMkLst>
        </pc:cxnChg>
        <pc:cxnChg chg="add">
          <ac:chgData name="Carlos Alberto Álvarez Henao" userId="e5dacc64-67e5-4807-bbcd-34ae632c871f" providerId="ADAL" clId="{AB8DF326-5493-41C6-9196-68F555996455}" dt="2024-06-14T13:24:10.104" v="84" actId="26606"/>
          <ac:cxnSpMkLst>
            <pc:docMk/>
            <pc:sldMk cId="3837932412" sldId="259"/>
            <ac:cxnSpMk id="27" creationId="{21FCCE20-1E4F-44FF-87B4-379D391A2D12}"/>
          </ac:cxnSpMkLst>
        </pc:cxnChg>
      </pc:sldChg>
      <pc:sldChg chg="addSp modSp mod setBg">
        <pc:chgData name="Carlos Alberto Álvarez Henao" userId="e5dacc64-67e5-4807-bbcd-34ae632c871f" providerId="ADAL" clId="{AB8DF326-5493-41C6-9196-68F555996455}" dt="2024-06-14T14:38:42.987" v="356" actId="20577"/>
        <pc:sldMkLst>
          <pc:docMk/>
          <pc:sldMk cId="3614730618" sldId="260"/>
        </pc:sldMkLst>
        <pc:spChg chg="mod">
          <ac:chgData name="Carlos Alberto Álvarez Henao" userId="e5dacc64-67e5-4807-bbcd-34ae632c871f" providerId="ADAL" clId="{AB8DF326-5493-41C6-9196-68F555996455}" dt="2024-06-14T13:29:41.742" v="134" actId="26606"/>
          <ac:spMkLst>
            <pc:docMk/>
            <pc:sldMk cId="3614730618" sldId="260"/>
            <ac:spMk id="2" creationId="{4863F391-7A30-C11E-C4BA-4DF694D06D36}"/>
          </ac:spMkLst>
        </pc:spChg>
        <pc:spChg chg="mod">
          <ac:chgData name="Carlos Alberto Álvarez Henao" userId="e5dacc64-67e5-4807-bbcd-34ae632c871f" providerId="ADAL" clId="{AB8DF326-5493-41C6-9196-68F555996455}" dt="2024-06-14T14:38:42.987" v="356" actId="20577"/>
          <ac:spMkLst>
            <pc:docMk/>
            <pc:sldMk cId="3614730618" sldId="260"/>
            <ac:spMk id="3" creationId="{5E3BAA34-2CB1-3D7A-FA58-E01D5492F568}"/>
          </ac:spMkLst>
        </pc:spChg>
        <pc:spChg chg="add">
          <ac:chgData name="Carlos Alberto Álvarez Henao" userId="e5dacc64-67e5-4807-bbcd-34ae632c871f" providerId="ADAL" clId="{AB8DF326-5493-41C6-9196-68F555996455}" dt="2024-06-14T13:29:41.742" v="134" actId="26606"/>
          <ac:spMkLst>
            <pc:docMk/>
            <pc:sldMk cId="3614730618" sldId="260"/>
            <ac:spMk id="8" creationId="{BD4E11C7-7BD5-4045-AC27-3F529BEC73BA}"/>
          </ac:spMkLst>
        </pc:spChg>
        <pc:cxnChg chg="add">
          <ac:chgData name="Carlos Alberto Álvarez Henao" userId="e5dacc64-67e5-4807-bbcd-34ae632c871f" providerId="ADAL" clId="{AB8DF326-5493-41C6-9196-68F555996455}" dt="2024-06-14T13:29:41.742" v="134" actId="26606"/>
          <ac:cxnSpMkLst>
            <pc:docMk/>
            <pc:sldMk cId="3614730618" sldId="260"/>
            <ac:cxnSpMk id="10" creationId="{21FCCE20-1E4F-44FF-87B4-379D391A2D12}"/>
          </ac:cxnSpMkLst>
        </pc:cxnChg>
      </pc:sldChg>
      <pc:sldChg chg="addSp modSp mod setBg">
        <pc:chgData name="Carlos Alberto Álvarez Henao" userId="e5dacc64-67e5-4807-bbcd-34ae632c871f" providerId="ADAL" clId="{AB8DF326-5493-41C6-9196-68F555996455}" dt="2024-06-14T14:39:22.914" v="372" actId="20577"/>
        <pc:sldMkLst>
          <pc:docMk/>
          <pc:sldMk cId="963797530" sldId="261"/>
        </pc:sldMkLst>
        <pc:spChg chg="mod">
          <ac:chgData name="Carlos Alberto Álvarez Henao" userId="e5dacc64-67e5-4807-bbcd-34ae632c871f" providerId="ADAL" clId="{AB8DF326-5493-41C6-9196-68F555996455}" dt="2024-06-14T13:34:41.598" v="167" actId="26606"/>
          <ac:spMkLst>
            <pc:docMk/>
            <pc:sldMk cId="963797530" sldId="261"/>
            <ac:spMk id="2" creationId="{E36DDB60-25EA-68CF-4A35-8EB01BE00999}"/>
          </ac:spMkLst>
        </pc:spChg>
        <pc:spChg chg="mod">
          <ac:chgData name="Carlos Alberto Álvarez Henao" userId="e5dacc64-67e5-4807-bbcd-34ae632c871f" providerId="ADAL" clId="{AB8DF326-5493-41C6-9196-68F555996455}" dt="2024-06-14T14:39:22.914" v="372" actId="20577"/>
          <ac:spMkLst>
            <pc:docMk/>
            <pc:sldMk cId="963797530" sldId="261"/>
            <ac:spMk id="3" creationId="{05077891-49B4-1AE4-72C2-2B24F54BD627}"/>
          </ac:spMkLst>
        </pc:spChg>
        <pc:spChg chg="add">
          <ac:chgData name="Carlos Alberto Álvarez Henao" userId="e5dacc64-67e5-4807-bbcd-34ae632c871f" providerId="ADAL" clId="{AB8DF326-5493-41C6-9196-68F555996455}" dt="2024-06-14T13:34:41.598" v="167" actId="26606"/>
          <ac:spMkLst>
            <pc:docMk/>
            <pc:sldMk cId="963797530" sldId="261"/>
            <ac:spMk id="8" creationId="{BD4E11C7-7BD5-4045-AC27-3F529BEC73BA}"/>
          </ac:spMkLst>
        </pc:spChg>
        <pc:cxnChg chg="add">
          <ac:chgData name="Carlos Alberto Álvarez Henao" userId="e5dacc64-67e5-4807-bbcd-34ae632c871f" providerId="ADAL" clId="{AB8DF326-5493-41C6-9196-68F555996455}" dt="2024-06-14T13:34:41.598" v="167" actId="26606"/>
          <ac:cxnSpMkLst>
            <pc:docMk/>
            <pc:sldMk cId="963797530" sldId="261"/>
            <ac:cxnSpMk id="10" creationId="{21FCCE20-1E4F-44FF-87B4-379D391A2D12}"/>
          </ac:cxnSpMkLst>
        </pc:cxnChg>
      </pc:sldChg>
      <pc:sldChg chg="addSp modSp mod setBg">
        <pc:chgData name="Carlos Alberto Álvarez Henao" userId="e5dacc64-67e5-4807-bbcd-34ae632c871f" providerId="ADAL" clId="{AB8DF326-5493-41C6-9196-68F555996455}" dt="2024-06-14T14:16:14.360" v="271" actId="403"/>
        <pc:sldMkLst>
          <pc:docMk/>
          <pc:sldMk cId="2958945616" sldId="262"/>
        </pc:sldMkLst>
        <pc:spChg chg="mod">
          <ac:chgData name="Carlos Alberto Álvarez Henao" userId="e5dacc64-67e5-4807-bbcd-34ae632c871f" providerId="ADAL" clId="{AB8DF326-5493-41C6-9196-68F555996455}" dt="2024-06-14T14:16:02.324" v="268" actId="26606"/>
          <ac:spMkLst>
            <pc:docMk/>
            <pc:sldMk cId="2958945616" sldId="262"/>
            <ac:spMk id="2" creationId="{675A5FA4-EB38-FA11-CDF7-D1717C312837}"/>
          </ac:spMkLst>
        </pc:spChg>
        <pc:spChg chg="mod">
          <ac:chgData name="Carlos Alberto Álvarez Henao" userId="e5dacc64-67e5-4807-bbcd-34ae632c871f" providerId="ADAL" clId="{AB8DF326-5493-41C6-9196-68F555996455}" dt="2024-06-14T14:16:14.360" v="271" actId="403"/>
          <ac:spMkLst>
            <pc:docMk/>
            <pc:sldMk cId="2958945616" sldId="262"/>
            <ac:spMk id="3" creationId="{A028B4A2-C802-9B67-9602-64A1E8BF3900}"/>
          </ac:spMkLst>
        </pc:spChg>
        <pc:spChg chg="add">
          <ac:chgData name="Carlos Alberto Álvarez Henao" userId="e5dacc64-67e5-4807-bbcd-34ae632c871f" providerId="ADAL" clId="{AB8DF326-5493-41C6-9196-68F555996455}" dt="2024-06-14T14:16:02.324" v="268" actId="26606"/>
          <ac:spMkLst>
            <pc:docMk/>
            <pc:sldMk cId="2958945616" sldId="262"/>
            <ac:spMk id="8" creationId="{BD4E11C7-7BD5-4045-AC27-3F529BEC73BA}"/>
          </ac:spMkLst>
        </pc:spChg>
        <pc:cxnChg chg="add">
          <ac:chgData name="Carlos Alberto Álvarez Henao" userId="e5dacc64-67e5-4807-bbcd-34ae632c871f" providerId="ADAL" clId="{AB8DF326-5493-41C6-9196-68F555996455}" dt="2024-06-14T14:16:02.324" v="268" actId="26606"/>
          <ac:cxnSpMkLst>
            <pc:docMk/>
            <pc:sldMk cId="2958945616" sldId="262"/>
            <ac:cxnSpMk id="10" creationId="{21FCCE20-1E4F-44FF-87B4-379D391A2D12}"/>
          </ac:cxnSpMkLst>
        </pc:cxnChg>
      </pc:sldChg>
      <pc:sldChg chg="addSp modSp mod setBg">
        <pc:chgData name="Carlos Alberto Álvarez Henao" userId="e5dacc64-67e5-4807-bbcd-34ae632c871f" providerId="ADAL" clId="{AB8DF326-5493-41C6-9196-68F555996455}" dt="2024-06-14T14:34:39.276" v="328" actId="404"/>
        <pc:sldMkLst>
          <pc:docMk/>
          <pc:sldMk cId="4126873550" sldId="263"/>
        </pc:sldMkLst>
        <pc:spChg chg="mod">
          <ac:chgData name="Carlos Alberto Álvarez Henao" userId="e5dacc64-67e5-4807-bbcd-34ae632c871f" providerId="ADAL" clId="{AB8DF326-5493-41C6-9196-68F555996455}" dt="2024-06-14T14:34:26.674" v="323" actId="26606"/>
          <ac:spMkLst>
            <pc:docMk/>
            <pc:sldMk cId="4126873550" sldId="263"/>
            <ac:spMk id="2" creationId="{675A5FA4-EB38-FA11-CDF7-D1717C312837}"/>
          </ac:spMkLst>
        </pc:spChg>
        <pc:spChg chg="mod">
          <ac:chgData name="Carlos Alberto Álvarez Henao" userId="e5dacc64-67e5-4807-bbcd-34ae632c871f" providerId="ADAL" clId="{AB8DF326-5493-41C6-9196-68F555996455}" dt="2024-06-14T14:34:39.276" v="328" actId="404"/>
          <ac:spMkLst>
            <pc:docMk/>
            <pc:sldMk cId="4126873550" sldId="263"/>
            <ac:spMk id="3" creationId="{A028B4A2-C802-9B67-9602-64A1E8BF3900}"/>
          </ac:spMkLst>
        </pc:spChg>
        <pc:spChg chg="add">
          <ac:chgData name="Carlos Alberto Álvarez Henao" userId="e5dacc64-67e5-4807-bbcd-34ae632c871f" providerId="ADAL" clId="{AB8DF326-5493-41C6-9196-68F555996455}" dt="2024-06-14T14:34:26.674" v="323" actId="26606"/>
          <ac:spMkLst>
            <pc:docMk/>
            <pc:sldMk cId="4126873550" sldId="263"/>
            <ac:spMk id="8" creationId="{BD4E11C7-7BD5-4045-AC27-3F529BEC73BA}"/>
          </ac:spMkLst>
        </pc:spChg>
        <pc:cxnChg chg="add">
          <ac:chgData name="Carlos Alberto Álvarez Henao" userId="e5dacc64-67e5-4807-bbcd-34ae632c871f" providerId="ADAL" clId="{AB8DF326-5493-41C6-9196-68F555996455}" dt="2024-06-14T14:34:26.674" v="323" actId="26606"/>
          <ac:cxnSpMkLst>
            <pc:docMk/>
            <pc:sldMk cId="4126873550" sldId="263"/>
            <ac:cxnSpMk id="10" creationId="{21FCCE20-1E4F-44FF-87B4-379D391A2D12}"/>
          </ac:cxnSpMkLst>
        </pc:cxnChg>
      </pc:sldChg>
      <pc:sldChg chg="addSp modSp mod setBg">
        <pc:chgData name="Carlos Alberto Álvarez Henao" userId="e5dacc64-67e5-4807-bbcd-34ae632c871f" providerId="ADAL" clId="{AB8DF326-5493-41C6-9196-68F555996455}" dt="2024-06-14T14:36:15.229" v="338" actId="14100"/>
        <pc:sldMkLst>
          <pc:docMk/>
          <pc:sldMk cId="1386146187" sldId="264"/>
        </pc:sldMkLst>
        <pc:spChg chg="mod">
          <ac:chgData name="Carlos Alberto Álvarez Henao" userId="e5dacc64-67e5-4807-bbcd-34ae632c871f" providerId="ADAL" clId="{AB8DF326-5493-41C6-9196-68F555996455}" dt="2024-06-14T14:36:15.229" v="338" actId="14100"/>
          <ac:spMkLst>
            <pc:docMk/>
            <pc:sldMk cId="1386146187" sldId="264"/>
            <ac:spMk id="2" creationId="{675A5FA4-EB38-FA11-CDF7-D1717C312837}"/>
          </ac:spMkLst>
        </pc:spChg>
        <pc:spChg chg="mod">
          <ac:chgData name="Carlos Alberto Álvarez Henao" userId="e5dacc64-67e5-4807-bbcd-34ae632c871f" providerId="ADAL" clId="{AB8DF326-5493-41C6-9196-68F555996455}" dt="2024-06-14T14:36:06.182" v="337" actId="403"/>
          <ac:spMkLst>
            <pc:docMk/>
            <pc:sldMk cId="1386146187" sldId="264"/>
            <ac:spMk id="3" creationId="{A028B4A2-C802-9B67-9602-64A1E8BF3900}"/>
          </ac:spMkLst>
        </pc:spChg>
        <pc:spChg chg="add">
          <ac:chgData name="Carlos Alberto Álvarez Henao" userId="e5dacc64-67e5-4807-bbcd-34ae632c871f" providerId="ADAL" clId="{AB8DF326-5493-41C6-9196-68F555996455}" dt="2024-06-14T14:35:55.139" v="334" actId="26606"/>
          <ac:spMkLst>
            <pc:docMk/>
            <pc:sldMk cId="1386146187" sldId="264"/>
            <ac:spMk id="8" creationId="{BD4E11C7-7BD5-4045-AC27-3F529BEC73BA}"/>
          </ac:spMkLst>
        </pc:spChg>
        <pc:cxnChg chg="add">
          <ac:chgData name="Carlos Alberto Álvarez Henao" userId="e5dacc64-67e5-4807-bbcd-34ae632c871f" providerId="ADAL" clId="{AB8DF326-5493-41C6-9196-68F555996455}" dt="2024-06-14T14:35:55.139" v="334" actId="26606"/>
          <ac:cxnSpMkLst>
            <pc:docMk/>
            <pc:sldMk cId="1386146187" sldId="264"/>
            <ac:cxnSpMk id="10" creationId="{21FCCE20-1E4F-44FF-87B4-379D391A2D12}"/>
          </ac:cxnSpMkLst>
        </pc:cxnChg>
      </pc:sldChg>
      <pc:sldChg chg="addSp modSp add mod setBg">
        <pc:chgData name="Carlos Alberto Álvarez Henao" userId="e5dacc64-67e5-4807-bbcd-34ae632c871f" providerId="ADAL" clId="{AB8DF326-5493-41C6-9196-68F555996455}" dt="2024-06-14T14:33:28.164" v="310" actId="20577"/>
        <pc:sldMkLst>
          <pc:docMk/>
          <pc:sldMk cId="2901604683" sldId="265"/>
        </pc:sldMkLst>
        <pc:spChg chg="mod">
          <ac:chgData name="Carlos Alberto Álvarez Henao" userId="e5dacc64-67e5-4807-bbcd-34ae632c871f" providerId="ADAL" clId="{AB8DF326-5493-41C6-9196-68F555996455}" dt="2024-06-14T14:33:28.164" v="310" actId="20577"/>
          <ac:spMkLst>
            <pc:docMk/>
            <pc:sldMk cId="2901604683" sldId="265"/>
            <ac:spMk id="2" creationId="{675A5FA4-EB38-FA11-CDF7-D1717C312837}"/>
          </ac:spMkLst>
        </pc:spChg>
        <pc:spChg chg="mod">
          <ac:chgData name="Carlos Alberto Álvarez Henao" userId="e5dacc64-67e5-4807-bbcd-34ae632c871f" providerId="ADAL" clId="{AB8DF326-5493-41C6-9196-68F555996455}" dt="2024-06-14T14:33:04.604" v="278" actId="403"/>
          <ac:spMkLst>
            <pc:docMk/>
            <pc:sldMk cId="2901604683" sldId="265"/>
            <ac:spMk id="3" creationId="{A028B4A2-C802-9B67-9602-64A1E8BF3900}"/>
          </ac:spMkLst>
        </pc:spChg>
        <pc:spChg chg="add">
          <ac:chgData name="Carlos Alberto Álvarez Henao" userId="e5dacc64-67e5-4807-bbcd-34ae632c871f" providerId="ADAL" clId="{AB8DF326-5493-41C6-9196-68F555996455}" dt="2024-06-14T14:32:53.345" v="274" actId="26606"/>
          <ac:spMkLst>
            <pc:docMk/>
            <pc:sldMk cId="2901604683" sldId="265"/>
            <ac:spMk id="8" creationId="{BD4E11C7-7BD5-4045-AC27-3F529BEC73BA}"/>
          </ac:spMkLst>
        </pc:spChg>
        <pc:cxnChg chg="add">
          <ac:chgData name="Carlos Alberto Álvarez Henao" userId="e5dacc64-67e5-4807-bbcd-34ae632c871f" providerId="ADAL" clId="{AB8DF326-5493-41C6-9196-68F555996455}" dt="2024-06-14T14:32:53.345" v="274" actId="26606"/>
          <ac:cxnSpMkLst>
            <pc:docMk/>
            <pc:sldMk cId="2901604683" sldId="265"/>
            <ac:cxnSpMk id="10" creationId="{21FCCE20-1E4F-44FF-87B4-379D391A2D12}"/>
          </ac:cxnSpMkLst>
        </pc:cxnChg>
      </pc:sldChg>
      <pc:sldChg chg="modSp add mod">
        <pc:chgData name="Carlos Alberto Álvarez Henao" userId="e5dacc64-67e5-4807-bbcd-34ae632c871f" providerId="ADAL" clId="{AB8DF326-5493-41C6-9196-68F555996455}" dt="2024-06-14T14:38:28.058" v="351" actId="20577"/>
        <pc:sldMkLst>
          <pc:docMk/>
          <pc:sldMk cId="2063523605" sldId="266"/>
        </pc:sldMkLst>
        <pc:spChg chg="mod">
          <ac:chgData name="Carlos Alberto Álvarez Henao" userId="e5dacc64-67e5-4807-bbcd-34ae632c871f" providerId="ADAL" clId="{AB8DF326-5493-41C6-9196-68F555996455}" dt="2024-06-14T14:38:28.058" v="351" actId="20577"/>
          <ac:spMkLst>
            <pc:docMk/>
            <pc:sldMk cId="2063523605" sldId="266"/>
            <ac:spMk id="3" creationId="{361541BF-29D4-CD58-11FE-6C0C6A69DBA0}"/>
          </ac:spMkLst>
        </pc:spChg>
      </pc:sldChg>
      <pc:sldChg chg="modSp add mod">
        <pc:chgData name="Carlos Alberto Álvarez Henao" userId="e5dacc64-67e5-4807-bbcd-34ae632c871f" providerId="ADAL" clId="{AB8DF326-5493-41C6-9196-68F555996455}" dt="2024-06-14T14:39:00.114" v="362" actId="122"/>
        <pc:sldMkLst>
          <pc:docMk/>
          <pc:sldMk cId="1310453012" sldId="267"/>
        </pc:sldMkLst>
        <pc:spChg chg="mod">
          <ac:chgData name="Carlos Alberto Álvarez Henao" userId="e5dacc64-67e5-4807-bbcd-34ae632c871f" providerId="ADAL" clId="{AB8DF326-5493-41C6-9196-68F555996455}" dt="2024-06-14T14:39:00.114" v="362" actId="122"/>
          <ac:spMkLst>
            <pc:docMk/>
            <pc:sldMk cId="1310453012" sldId="267"/>
            <ac:spMk id="3" creationId="{5E3BAA34-2CB1-3D7A-FA58-E01D5492F568}"/>
          </ac:spMkLst>
        </pc:spChg>
      </pc:sldChg>
      <pc:sldChg chg="modSp add mod">
        <pc:chgData name="Carlos Alberto Álvarez Henao" userId="e5dacc64-67e5-4807-bbcd-34ae632c871f" providerId="ADAL" clId="{AB8DF326-5493-41C6-9196-68F555996455}" dt="2024-06-14T14:39:48.129" v="377" actId="6549"/>
        <pc:sldMkLst>
          <pc:docMk/>
          <pc:sldMk cId="287876521" sldId="268"/>
        </pc:sldMkLst>
        <pc:spChg chg="mod">
          <ac:chgData name="Carlos Alberto Álvarez Henao" userId="e5dacc64-67e5-4807-bbcd-34ae632c871f" providerId="ADAL" clId="{AB8DF326-5493-41C6-9196-68F555996455}" dt="2024-06-14T14:39:48.129" v="377" actId="6549"/>
          <ac:spMkLst>
            <pc:docMk/>
            <pc:sldMk cId="287876521" sldId="268"/>
            <ac:spMk id="3" creationId="{05077891-49B4-1AE4-72C2-2B24F54BD627}"/>
          </ac:spMkLst>
        </pc:spChg>
      </pc:sldChg>
      <pc:sldChg chg="addSp delSp modSp new mod setBg">
        <pc:chgData name="Carlos Alberto Álvarez Henao" userId="e5dacc64-67e5-4807-bbcd-34ae632c871f" providerId="ADAL" clId="{AB8DF326-5493-41C6-9196-68F555996455}" dt="2024-06-14T14:49:43.628" v="462" actId="403"/>
        <pc:sldMkLst>
          <pc:docMk/>
          <pc:sldMk cId="3886982677" sldId="269"/>
        </pc:sldMkLst>
        <pc:spChg chg="add del mod">
          <ac:chgData name="Carlos Alberto Álvarez Henao" userId="e5dacc64-67e5-4807-bbcd-34ae632c871f" providerId="ADAL" clId="{AB8DF326-5493-41C6-9196-68F555996455}" dt="2024-06-14T14:49:29.538" v="458" actId="26606"/>
          <ac:spMkLst>
            <pc:docMk/>
            <pc:sldMk cId="3886982677" sldId="269"/>
            <ac:spMk id="2" creationId="{9D14A5A3-269E-CE0C-0B15-B4B027ABCBB0}"/>
          </ac:spMkLst>
        </pc:spChg>
        <pc:spChg chg="del">
          <ac:chgData name="Carlos Alberto Álvarez Henao" userId="e5dacc64-67e5-4807-bbcd-34ae632c871f" providerId="ADAL" clId="{AB8DF326-5493-41C6-9196-68F555996455}" dt="2024-06-14T14:45:42.278" v="379"/>
          <ac:spMkLst>
            <pc:docMk/>
            <pc:sldMk cId="3886982677" sldId="269"/>
            <ac:spMk id="3" creationId="{322EA9F7-4B2A-DFF4-303F-97B7F904800B}"/>
          </ac:spMkLst>
        </pc:spChg>
        <pc:spChg chg="add">
          <ac:chgData name="Carlos Alberto Álvarez Henao" userId="e5dacc64-67e5-4807-bbcd-34ae632c871f" providerId="ADAL" clId="{AB8DF326-5493-41C6-9196-68F555996455}" dt="2024-06-14T14:49:29.538" v="458" actId="26606"/>
          <ac:spMkLst>
            <pc:docMk/>
            <pc:sldMk cId="3886982677" sldId="269"/>
            <ac:spMk id="9" creationId="{619B3503-D505-49AA-97C1-B299D58DB436}"/>
          </ac:spMkLst>
        </pc:spChg>
        <pc:spChg chg="add">
          <ac:chgData name="Carlos Alberto Álvarez Henao" userId="e5dacc64-67e5-4807-bbcd-34ae632c871f" providerId="ADAL" clId="{AB8DF326-5493-41C6-9196-68F555996455}" dt="2024-06-14T14:49:29.538" v="458" actId="26606"/>
          <ac:spMkLst>
            <pc:docMk/>
            <pc:sldMk cId="3886982677" sldId="269"/>
            <ac:spMk id="11" creationId="{E39A2319-946A-4C65-9B7C-1F86E9B1B57C}"/>
          </ac:spMkLst>
        </pc:spChg>
        <pc:graphicFrameChg chg="add mod modGraphic">
          <ac:chgData name="Carlos Alberto Álvarez Henao" userId="e5dacc64-67e5-4807-bbcd-34ae632c871f" providerId="ADAL" clId="{AB8DF326-5493-41C6-9196-68F555996455}" dt="2024-06-14T14:49:43.628" v="462" actId="403"/>
          <ac:graphicFrameMkLst>
            <pc:docMk/>
            <pc:sldMk cId="3886982677" sldId="269"/>
            <ac:graphicFrameMk id="4" creationId="{EFD7E1C9-79DA-95FD-508B-500D93975CE4}"/>
          </ac:graphicFrameMkLst>
        </pc:graphicFrameChg>
      </pc:sldChg>
      <pc:sldChg chg="addSp modSp new mod setBg">
        <pc:chgData name="Carlos Alberto Álvarez Henao" userId="e5dacc64-67e5-4807-bbcd-34ae632c871f" providerId="ADAL" clId="{AB8DF326-5493-41C6-9196-68F555996455}" dt="2024-06-14T16:52:52.131" v="585" actId="403"/>
        <pc:sldMkLst>
          <pc:docMk/>
          <pc:sldMk cId="415376999" sldId="270"/>
        </pc:sldMkLst>
        <pc:spChg chg="mod">
          <ac:chgData name="Carlos Alberto Álvarez Henao" userId="e5dacc64-67e5-4807-bbcd-34ae632c871f" providerId="ADAL" clId="{AB8DF326-5493-41C6-9196-68F555996455}" dt="2024-06-14T16:52:46.551" v="584" actId="14100"/>
          <ac:spMkLst>
            <pc:docMk/>
            <pc:sldMk cId="415376999" sldId="270"/>
            <ac:spMk id="2" creationId="{37CB0142-B403-A491-7292-C3A360E1035A}"/>
          </ac:spMkLst>
        </pc:spChg>
        <pc:spChg chg="mod">
          <ac:chgData name="Carlos Alberto Álvarez Henao" userId="e5dacc64-67e5-4807-bbcd-34ae632c871f" providerId="ADAL" clId="{AB8DF326-5493-41C6-9196-68F555996455}" dt="2024-06-14T16:52:52.131" v="585" actId="403"/>
          <ac:spMkLst>
            <pc:docMk/>
            <pc:sldMk cId="415376999" sldId="270"/>
            <ac:spMk id="3" creationId="{5B352EB1-3AB7-7013-C8A6-D5BD61DC96A7}"/>
          </ac:spMkLst>
        </pc:spChg>
        <pc:spChg chg="add">
          <ac:chgData name="Carlos Alberto Álvarez Henao" userId="e5dacc64-67e5-4807-bbcd-34ae632c871f" providerId="ADAL" clId="{AB8DF326-5493-41C6-9196-68F555996455}" dt="2024-06-14T16:52:41.818" v="583" actId="26606"/>
          <ac:spMkLst>
            <pc:docMk/>
            <pc:sldMk cId="415376999" sldId="270"/>
            <ac:spMk id="8" creationId="{BD4E11C7-7BD5-4045-AC27-3F529BEC73BA}"/>
          </ac:spMkLst>
        </pc:spChg>
        <pc:cxnChg chg="add">
          <ac:chgData name="Carlos Alberto Álvarez Henao" userId="e5dacc64-67e5-4807-bbcd-34ae632c871f" providerId="ADAL" clId="{AB8DF326-5493-41C6-9196-68F555996455}" dt="2024-06-14T16:52:41.818" v="583" actId="26606"/>
          <ac:cxnSpMkLst>
            <pc:docMk/>
            <pc:sldMk cId="415376999" sldId="270"/>
            <ac:cxnSpMk id="10" creationId="{21FCCE20-1E4F-44FF-87B4-379D391A2D12}"/>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37155-86EC-4A8D-BDDA-12EF85C82281}"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2E14116C-35E7-40F5-9924-4884860EC7AD}">
      <dgm:prSet/>
      <dgm:spPr/>
      <dgm:t>
        <a:bodyPr/>
        <a:lstStyle/>
        <a:p>
          <a:r>
            <a:rPr lang="es-ES"/>
            <a:t>CVS</a:t>
          </a:r>
          <a:endParaRPr lang="en-US"/>
        </a:p>
      </dgm:t>
    </dgm:pt>
    <dgm:pt modelId="{BF122A0A-92FA-49A1-9414-9B799F5BA172}" type="parTrans" cxnId="{88E2E03F-5DEB-451F-84FD-30BA46A6A090}">
      <dgm:prSet/>
      <dgm:spPr/>
      <dgm:t>
        <a:bodyPr/>
        <a:lstStyle/>
        <a:p>
          <a:endParaRPr lang="en-US"/>
        </a:p>
      </dgm:t>
    </dgm:pt>
    <dgm:pt modelId="{2F50BE10-F588-4E45-8F6F-C7FA3D47D57A}" type="sibTrans" cxnId="{88E2E03F-5DEB-451F-84FD-30BA46A6A090}">
      <dgm:prSet/>
      <dgm:spPr/>
      <dgm:t>
        <a:bodyPr/>
        <a:lstStyle/>
        <a:p>
          <a:endParaRPr lang="en-US"/>
        </a:p>
      </dgm:t>
    </dgm:pt>
    <dgm:pt modelId="{7E960EA8-4C07-40D8-BBFB-751594F02132}">
      <dgm:prSet/>
      <dgm:spPr/>
      <dgm:t>
        <a:bodyPr/>
        <a:lstStyle/>
        <a:p>
          <a:r>
            <a:rPr lang="es-CO"/>
            <a:t>Excel</a:t>
          </a:r>
          <a:endParaRPr lang="en-US"/>
        </a:p>
      </dgm:t>
    </dgm:pt>
    <dgm:pt modelId="{2F64EE63-E140-4462-A680-D5856CBD8532}" type="parTrans" cxnId="{68B193B5-EF6B-4FCC-89C6-10CBCDCDEEA7}">
      <dgm:prSet/>
      <dgm:spPr/>
      <dgm:t>
        <a:bodyPr/>
        <a:lstStyle/>
        <a:p>
          <a:endParaRPr lang="en-US"/>
        </a:p>
      </dgm:t>
    </dgm:pt>
    <dgm:pt modelId="{24D03EC1-5D00-49F5-981F-7C0369893FF9}" type="sibTrans" cxnId="{68B193B5-EF6B-4FCC-89C6-10CBCDCDEEA7}">
      <dgm:prSet/>
      <dgm:spPr/>
      <dgm:t>
        <a:bodyPr/>
        <a:lstStyle/>
        <a:p>
          <a:endParaRPr lang="en-US"/>
        </a:p>
      </dgm:t>
    </dgm:pt>
    <dgm:pt modelId="{3D8E4AF4-F83D-4703-8708-C51482D2585E}">
      <dgm:prSet/>
      <dgm:spPr/>
      <dgm:t>
        <a:bodyPr/>
        <a:lstStyle/>
        <a:p>
          <a:r>
            <a:rPr lang="es-CO"/>
            <a:t>Página web</a:t>
          </a:r>
          <a:endParaRPr lang="en-US"/>
        </a:p>
      </dgm:t>
    </dgm:pt>
    <dgm:pt modelId="{4DAF84A3-7994-4A5B-AD85-CC52626AA962}" type="parTrans" cxnId="{41A17145-C1AC-4A66-987E-66AB6735598E}">
      <dgm:prSet/>
      <dgm:spPr/>
      <dgm:t>
        <a:bodyPr/>
        <a:lstStyle/>
        <a:p>
          <a:endParaRPr lang="en-US"/>
        </a:p>
      </dgm:t>
    </dgm:pt>
    <dgm:pt modelId="{6874AB81-3473-4368-8536-2FB30F812D8D}" type="sibTrans" cxnId="{41A17145-C1AC-4A66-987E-66AB6735598E}">
      <dgm:prSet/>
      <dgm:spPr/>
      <dgm:t>
        <a:bodyPr/>
        <a:lstStyle/>
        <a:p>
          <a:endParaRPr lang="en-US"/>
        </a:p>
      </dgm:t>
    </dgm:pt>
    <dgm:pt modelId="{DBA73822-B78D-4B43-92EA-D910B3C90122}">
      <dgm:prSet/>
      <dgm:spPr/>
      <dgm:t>
        <a:bodyPr/>
        <a:lstStyle/>
        <a:p>
          <a:r>
            <a:rPr lang="es-CO"/>
            <a:t>PDF</a:t>
          </a:r>
          <a:endParaRPr lang="en-US"/>
        </a:p>
      </dgm:t>
    </dgm:pt>
    <dgm:pt modelId="{9729D357-9983-4C96-8AE2-D264624E7D75}" type="parTrans" cxnId="{4C97B838-689F-4F5B-8E27-1C51525F5296}">
      <dgm:prSet/>
      <dgm:spPr/>
      <dgm:t>
        <a:bodyPr/>
        <a:lstStyle/>
        <a:p>
          <a:endParaRPr lang="en-US"/>
        </a:p>
      </dgm:t>
    </dgm:pt>
    <dgm:pt modelId="{E7247BB1-7210-49C7-9F99-D646ECD55349}" type="sibTrans" cxnId="{4C97B838-689F-4F5B-8E27-1C51525F5296}">
      <dgm:prSet/>
      <dgm:spPr/>
      <dgm:t>
        <a:bodyPr/>
        <a:lstStyle/>
        <a:p>
          <a:endParaRPr lang="en-US"/>
        </a:p>
      </dgm:t>
    </dgm:pt>
    <dgm:pt modelId="{B9E7B3FB-D736-4DB3-9063-6621C01F5545}">
      <dgm:prSet/>
      <dgm:spPr/>
      <dgm:t>
        <a:bodyPr/>
        <a:lstStyle/>
        <a:p>
          <a:r>
            <a:rPr lang="es-CO"/>
            <a:t>Otros…</a:t>
          </a:r>
          <a:endParaRPr lang="en-US"/>
        </a:p>
      </dgm:t>
    </dgm:pt>
    <dgm:pt modelId="{07D82874-C1C1-4FB8-BA53-FF2A760F25CE}" type="parTrans" cxnId="{03AB4F02-ADFB-4C3A-9491-5D386BCBAC8F}">
      <dgm:prSet/>
      <dgm:spPr/>
      <dgm:t>
        <a:bodyPr/>
        <a:lstStyle/>
        <a:p>
          <a:endParaRPr lang="en-US"/>
        </a:p>
      </dgm:t>
    </dgm:pt>
    <dgm:pt modelId="{1A8307DD-D474-4C97-AF50-6C38AB7AE55A}" type="sibTrans" cxnId="{03AB4F02-ADFB-4C3A-9491-5D386BCBAC8F}">
      <dgm:prSet/>
      <dgm:spPr/>
      <dgm:t>
        <a:bodyPr/>
        <a:lstStyle/>
        <a:p>
          <a:endParaRPr lang="en-US"/>
        </a:p>
      </dgm:t>
    </dgm:pt>
    <dgm:pt modelId="{71293587-6AE7-4BF3-80AA-2EDE0CCF5E60}" type="pres">
      <dgm:prSet presAssocID="{AED37155-86EC-4A8D-BDDA-12EF85C82281}" presName="vert0" presStyleCnt="0">
        <dgm:presLayoutVars>
          <dgm:dir/>
          <dgm:animOne val="branch"/>
          <dgm:animLvl val="lvl"/>
        </dgm:presLayoutVars>
      </dgm:prSet>
      <dgm:spPr/>
    </dgm:pt>
    <dgm:pt modelId="{9E090093-167D-4C88-A514-EFEDB7FAF16C}" type="pres">
      <dgm:prSet presAssocID="{2E14116C-35E7-40F5-9924-4884860EC7AD}" presName="thickLine" presStyleLbl="alignNode1" presStyleIdx="0" presStyleCnt="5"/>
      <dgm:spPr/>
    </dgm:pt>
    <dgm:pt modelId="{FAB83180-CA47-49BE-99EC-8661A51435C7}" type="pres">
      <dgm:prSet presAssocID="{2E14116C-35E7-40F5-9924-4884860EC7AD}" presName="horz1" presStyleCnt="0"/>
      <dgm:spPr/>
    </dgm:pt>
    <dgm:pt modelId="{68E46519-1D3B-4802-AB6B-E18A567D88B7}" type="pres">
      <dgm:prSet presAssocID="{2E14116C-35E7-40F5-9924-4884860EC7AD}" presName="tx1" presStyleLbl="revTx" presStyleIdx="0" presStyleCnt="5"/>
      <dgm:spPr/>
    </dgm:pt>
    <dgm:pt modelId="{09B830E6-AAAB-4470-9743-3435233A6465}" type="pres">
      <dgm:prSet presAssocID="{2E14116C-35E7-40F5-9924-4884860EC7AD}" presName="vert1" presStyleCnt="0"/>
      <dgm:spPr/>
    </dgm:pt>
    <dgm:pt modelId="{980FFF21-68C5-4030-8431-0315448A7B70}" type="pres">
      <dgm:prSet presAssocID="{7E960EA8-4C07-40D8-BBFB-751594F02132}" presName="thickLine" presStyleLbl="alignNode1" presStyleIdx="1" presStyleCnt="5"/>
      <dgm:spPr/>
    </dgm:pt>
    <dgm:pt modelId="{76E9039E-561D-40FF-9CFF-265C793665F4}" type="pres">
      <dgm:prSet presAssocID="{7E960EA8-4C07-40D8-BBFB-751594F02132}" presName="horz1" presStyleCnt="0"/>
      <dgm:spPr/>
    </dgm:pt>
    <dgm:pt modelId="{51E96CA6-2981-4D66-AEF5-E388F4015439}" type="pres">
      <dgm:prSet presAssocID="{7E960EA8-4C07-40D8-BBFB-751594F02132}" presName="tx1" presStyleLbl="revTx" presStyleIdx="1" presStyleCnt="5"/>
      <dgm:spPr/>
    </dgm:pt>
    <dgm:pt modelId="{528B8BF9-FFE2-4EB0-A010-C8A903C35331}" type="pres">
      <dgm:prSet presAssocID="{7E960EA8-4C07-40D8-BBFB-751594F02132}" presName="vert1" presStyleCnt="0"/>
      <dgm:spPr/>
    </dgm:pt>
    <dgm:pt modelId="{72019D2B-1CC4-4221-90BF-887EF69EA524}" type="pres">
      <dgm:prSet presAssocID="{3D8E4AF4-F83D-4703-8708-C51482D2585E}" presName="thickLine" presStyleLbl="alignNode1" presStyleIdx="2" presStyleCnt="5"/>
      <dgm:spPr/>
    </dgm:pt>
    <dgm:pt modelId="{69086D73-623F-4DDA-9791-D60B58F09812}" type="pres">
      <dgm:prSet presAssocID="{3D8E4AF4-F83D-4703-8708-C51482D2585E}" presName="horz1" presStyleCnt="0"/>
      <dgm:spPr/>
    </dgm:pt>
    <dgm:pt modelId="{43AAE3B1-578C-439C-84FD-6F5BDEEC0F82}" type="pres">
      <dgm:prSet presAssocID="{3D8E4AF4-F83D-4703-8708-C51482D2585E}" presName="tx1" presStyleLbl="revTx" presStyleIdx="2" presStyleCnt="5"/>
      <dgm:spPr/>
    </dgm:pt>
    <dgm:pt modelId="{BA6BAD8C-3073-4242-84AF-2F19BA558227}" type="pres">
      <dgm:prSet presAssocID="{3D8E4AF4-F83D-4703-8708-C51482D2585E}" presName="vert1" presStyleCnt="0"/>
      <dgm:spPr/>
    </dgm:pt>
    <dgm:pt modelId="{2A062678-A6C0-4B38-BBFB-1DA64FF4ECA9}" type="pres">
      <dgm:prSet presAssocID="{DBA73822-B78D-4B43-92EA-D910B3C90122}" presName="thickLine" presStyleLbl="alignNode1" presStyleIdx="3" presStyleCnt="5"/>
      <dgm:spPr/>
    </dgm:pt>
    <dgm:pt modelId="{B5AE4A0A-00A8-46F3-924E-9E271CAD5F47}" type="pres">
      <dgm:prSet presAssocID="{DBA73822-B78D-4B43-92EA-D910B3C90122}" presName="horz1" presStyleCnt="0"/>
      <dgm:spPr/>
    </dgm:pt>
    <dgm:pt modelId="{0DB90AC5-5C46-4190-8AE2-3874FB5A2B9C}" type="pres">
      <dgm:prSet presAssocID="{DBA73822-B78D-4B43-92EA-D910B3C90122}" presName="tx1" presStyleLbl="revTx" presStyleIdx="3" presStyleCnt="5"/>
      <dgm:spPr/>
    </dgm:pt>
    <dgm:pt modelId="{8F4FED36-8927-4B68-8D56-DBAE42DE4E99}" type="pres">
      <dgm:prSet presAssocID="{DBA73822-B78D-4B43-92EA-D910B3C90122}" presName="vert1" presStyleCnt="0"/>
      <dgm:spPr/>
    </dgm:pt>
    <dgm:pt modelId="{00563620-02A8-4FE1-A5D0-B1A264DEBD9C}" type="pres">
      <dgm:prSet presAssocID="{B9E7B3FB-D736-4DB3-9063-6621C01F5545}" presName="thickLine" presStyleLbl="alignNode1" presStyleIdx="4" presStyleCnt="5"/>
      <dgm:spPr/>
    </dgm:pt>
    <dgm:pt modelId="{7A128F18-3B44-4CB9-AB4B-F95089C2BF0E}" type="pres">
      <dgm:prSet presAssocID="{B9E7B3FB-D736-4DB3-9063-6621C01F5545}" presName="horz1" presStyleCnt="0"/>
      <dgm:spPr/>
    </dgm:pt>
    <dgm:pt modelId="{700DE596-25F6-45EA-AB16-A8117B7E06C0}" type="pres">
      <dgm:prSet presAssocID="{B9E7B3FB-D736-4DB3-9063-6621C01F5545}" presName="tx1" presStyleLbl="revTx" presStyleIdx="4" presStyleCnt="5"/>
      <dgm:spPr/>
    </dgm:pt>
    <dgm:pt modelId="{8CE6AB2C-9E66-4A9D-8D84-D7CC957D89FE}" type="pres">
      <dgm:prSet presAssocID="{B9E7B3FB-D736-4DB3-9063-6621C01F5545}" presName="vert1" presStyleCnt="0"/>
      <dgm:spPr/>
    </dgm:pt>
  </dgm:ptLst>
  <dgm:cxnLst>
    <dgm:cxn modelId="{03AB4F02-ADFB-4C3A-9491-5D386BCBAC8F}" srcId="{AED37155-86EC-4A8D-BDDA-12EF85C82281}" destId="{B9E7B3FB-D736-4DB3-9063-6621C01F5545}" srcOrd="4" destOrd="0" parTransId="{07D82874-C1C1-4FB8-BA53-FF2A760F25CE}" sibTransId="{1A8307DD-D474-4C97-AF50-6C38AB7AE55A}"/>
    <dgm:cxn modelId="{4C97B838-689F-4F5B-8E27-1C51525F5296}" srcId="{AED37155-86EC-4A8D-BDDA-12EF85C82281}" destId="{DBA73822-B78D-4B43-92EA-D910B3C90122}" srcOrd="3" destOrd="0" parTransId="{9729D357-9983-4C96-8AE2-D264624E7D75}" sibTransId="{E7247BB1-7210-49C7-9F99-D646ECD55349}"/>
    <dgm:cxn modelId="{88E2E03F-5DEB-451F-84FD-30BA46A6A090}" srcId="{AED37155-86EC-4A8D-BDDA-12EF85C82281}" destId="{2E14116C-35E7-40F5-9924-4884860EC7AD}" srcOrd="0" destOrd="0" parTransId="{BF122A0A-92FA-49A1-9414-9B799F5BA172}" sibTransId="{2F50BE10-F588-4E45-8F6F-C7FA3D47D57A}"/>
    <dgm:cxn modelId="{3952FE61-A4D9-443B-AA6F-FA4A6623D178}" type="presOf" srcId="{DBA73822-B78D-4B43-92EA-D910B3C90122}" destId="{0DB90AC5-5C46-4190-8AE2-3874FB5A2B9C}" srcOrd="0" destOrd="0" presId="urn:microsoft.com/office/officeart/2008/layout/LinedList"/>
    <dgm:cxn modelId="{41A17145-C1AC-4A66-987E-66AB6735598E}" srcId="{AED37155-86EC-4A8D-BDDA-12EF85C82281}" destId="{3D8E4AF4-F83D-4703-8708-C51482D2585E}" srcOrd="2" destOrd="0" parTransId="{4DAF84A3-7994-4A5B-AD85-CC52626AA962}" sibTransId="{6874AB81-3473-4368-8536-2FB30F812D8D}"/>
    <dgm:cxn modelId="{A4E61E54-3C5D-498E-9A47-2F0ED5C0B338}" type="presOf" srcId="{3D8E4AF4-F83D-4703-8708-C51482D2585E}" destId="{43AAE3B1-578C-439C-84FD-6F5BDEEC0F82}" srcOrd="0" destOrd="0" presId="urn:microsoft.com/office/officeart/2008/layout/LinedList"/>
    <dgm:cxn modelId="{6A3F7287-155A-4E21-982B-0E62DEC282C6}" type="presOf" srcId="{AED37155-86EC-4A8D-BDDA-12EF85C82281}" destId="{71293587-6AE7-4BF3-80AA-2EDE0CCF5E60}" srcOrd="0" destOrd="0" presId="urn:microsoft.com/office/officeart/2008/layout/LinedList"/>
    <dgm:cxn modelId="{68B193B5-EF6B-4FCC-89C6-10CBCDCDEEA7}" srcId="{AED37155-86EC-4A8D-BDDA-12EF85C82281}" destId="{7E960EA8-4C07-40D8-BBFB-751594F02132}" srcOrd="1" destOrd="0" parTransId="{2F64EE63-E140-4462-A680-D5856CBD8532}" sibTransId="{24D03EC1-5D00-49F5-981F-7C0369893FF9}"/>
    <dgm:cxn modelId="{17A113B8-A6CF-4417-A3D2-50BB978D3B28}" type="presOf" srcId="{2E14116C-35E7-40F5-9924-4884860EC7AD}" destId="{68E46519-1D3B-4802-AB6B-E18A567D88B7}" srcOrd="0" destOrd="0" presId="urn:microsoft.com/office/officeart/2008/layout/LinedList"/>
    <dgm:cxn modelId="{FBF276BB-A975-479C-BB2E-AEC4853966AF}" type="presOf" srcId="{7E960EA8-4C07-40D8-BBFB-751594F02132}" destId="{51E96CA6-2981-4D66-AEF5-E388F4015439}" srcOrd="0" destOrd="0" presId="urn:microsoft.com/office/officeart/2008/layout/LinedList"/>
    <dgm:cxn modelId="{F92E79CA-1C7D-4171-8EBF-7341EF8AE78C}" type="presOf" srcId="{B9E7B3FB-D736-4DB3-9063-6621C01F5545}" destId="{700DE596-25F6-45EA-AB16-A8117B7E06C0}" srcOrd="0" destOrd="0" presId="urn:microsoft.com/office/officeart/2008/layout/LinedList"/>
    <dgm:cxn modelId="{EE540CEA-8F74-4F9D-89C7-1E72FAA9B584}" type="presParOf" srcId="{71293587-6AE7-4BF3-80AA-2EDE0CCF5E60}" destId="{9E090093-167D-4C88-A514-EFEDB7FAF16C}" srcOrd="0" destOrd="0" presId="urn:microsoft.com/office/officeart/2008/layout/LinedList"/>
    <dgm:cxn modelId="{88D73303-2AD6-4DEF-AC68-F319EE7E9086}" type="presParOf" srcId="{71293587-6AE7-4BF3-80AA-2EDE0CCF5E60}" destId="{FAB83180-CA47-49BE-99EC-8661A51435C7}" srcOrd="1" destOrd="0" presId="urn:microsoft.com/office/officeart/2008/layout/LinedList"/>
    <dgm:cxn modelId="{D824ACC9-6215-4267-ACE3-D39FA04D4E31}" type="presParOf" srcId="{FAB83180-CA47-49BE-99EC-8661A51435C7}" destId="{68E46519-1D3B-4802-AB6B-E18A567D88B7}" srcOrd="0" destOrd="0" presId="urn:microsoft.com/office/officeart/2008/layout/LinedList"/>
    <dgm:cxn modelId="{C72C7B59-7DCC-49E4-9AB6-C6D51A9C112F}" type="presParOf" srcId="{FAB83180-CA47-49BE-99EC-8661A51435C7}" destId="{09B830E6-AAAB-4470-9743-3435233A6465}" srcOrd="1" destOrd="0" presId="urn:microsoft.com/office/officeart/2008/layout/LinedList"/>
    <dgm:cxn modelId="{5774D359-F034-49F5-9347-9B677518381B}" type="presParOf" srcId="{71293587-6AE7-4BF3-80AA-2EDE0CCF5E60}" destId="{980FFF21-68C5-4030-8431-0315448A7B70}" srcOrd="2" destOrd="0" presId="urn:microsoft.com/office/officeart/2008/layout/LinedList"/>
    <dgm:cxn modelId="{16639C53-41DF-43CC-93F9-EBF7A271FA12}" type="presParOf" srcId="{71293587-6AE7-4BF3-80AA-2EDE0CCF5E60}" destId="{76E9039E-561D-40FF-9CFF-265C793665F4}" srcOrd="3" destOrd="0" presId="urn:microsoft.com/office/officeart/2008/layout/LinedList"/>
    <dgm:cxn modelId="{EB8E7B01-1B70-429D-9733-2AA73A665F59}" type="presParOf" srcId="{76E9039E-561D-40FF-9CFF-265C793665F4}" destId="{51E96CA6-2981-4D66-AEF5-E388F4015439}" srcOrd="0" destOrd="0" presId="urn:microsoft.com/office/officeart/2008/layout/LinedList"/>
    <dgm:cxn modelId="{AA4FDFA0-614F-46D1-B934-781C6D07E876}" type="presParOf" srcId="{76E9039E-561D-40FF-9CFF-265C793665F4}" destId="{528B8BF9-FFE2-4EB0-A010-C8A903C35331}" srcOrd="1" destOrd="0" presId="urn:microsoft.com/office/officeart/2008/layout/LinedList"/>
    <dgm:cxn modelId="{0972CFEA-7DD4-4370-8999-6ECC856AE5A3}" type="presParOf" srcId="{71293587-6AE7-4BF3-80AA-2EDE0CCF5E60}" destId="{72019D2B-1CC4-4221-90BF-887EF69EA524}" srcOrd="4" destOrd="0" presId="urn:microsoft.com/office/officeart/2008/layout/LinedList"/>
    <dgm:cxn modelId="{4338EE56-A94F-49D7-8E4D-BEC9845752EA}" type="presParOf" srcId="{71293587-6AE7-4BF3-80AA-2EDE0CCF5E60}" destId="{69086D73-623F-4DDA-9791-D60B58F09812}" srcOrd="5" destOrd="0" presId="urn:microsoft.com/office/officeart/2008/layout/LinedList"/>
    <dgm:cxn modelId="{FA30146C-EF67-4013-971A-4C79E7A34B8E}" type="presParOf" srcId="{69086D73-623F-4DDA-9791-D60B58F09812}" destId="{43AAE3B1-578C-439C-84FD-6F5BDEEC0F82}" srcOrd="0" destOrd="0" presId="urn:microsoft.com/office/officeart/2008/layout/LinedList"/>
    <dgm:cxn modelId="{F9B85F9B-E99C-49EA-B889-1F3F28C1CCCB}" type="presParOf" srcId="{69086D73-623F-4DDA-9791-D60B58F09812}" destId="{BA6BAD8C-3073-4242-84AF-2F19BA558227}" srcOrd="1" destOrd="0" presId="urn:microsoft.com/office/officeart/2008/layout/LinedList"/>
    <dgm:cxn modelId="{EB0BD0E7-22AB-4F12-89C0-7EB6142EDEA9}" type="presParOf" srcId="{71293587-6AE7-4BF3-80AA-2EDE0CCF5E60}" destId="{2A062678-A6C0-4B38-BBFB-1DA64FF4ECA9}" srcOrd="6" destOrd="0" presId="urn:microsoft.com/office/officeart/2008/layout/LinedList"/>
    <dgm:cxn modelId="{1599E97B-D7CB-4B54-BF48-E232E86576CB}" type="presParOf" srcId="{71293587-6AE7-4BF3-80AA-2EDE0CCF5E60}" destId="{B5AE4A0A-00A8-46F3-924E-9E271CAD5F47}" srcOrd="7" destOrd="0" presId="urn:microsoft.com/office/officeart/2008/layout/LinedList"/>
    <dgm:cxn modelId="{0CDD29E1-226D-4B78-8094-7A4512511BF4}" type="presParOf" srcId="{B5AE4A0A-00A8-46F3-924E-9E271CAD5F47}" destId="{0DB90AC5-5C46-4190-8AE2-3874FB5A2B9C}" srcOrd="0" destOrd="0" presId="urn:microsoft.com/office/officeart/2008/layout/LinedList"/>
    <dgm:cxn modelId="{DBCB2247-8CD9-4405-8805-319BF89C9435}" type="presParOf" srcId="{B5AE4A0A-00A8-46F3-924E-9E271CAD5F47}" destId="{8F4FED36-8927-4B68-8D56-DBAE42DE4E99}" srcOrd="1" destOrd="0" presId="urn:microsoft.com/office/officeart/2008/layout/LinedList"/>
    <dgm:cxn modelId="{D12EBF11-10F4-4F1D-9F49-CCCE2B49BC78}" type="presParOf" srcId="{71293587-6AE7-4BF3-80AA-2EDE0CCF5E60}" destId="{00563620-02A8-4FE1-A5D0-B1A264DEBD9C}" srcOrd="8" destOrd="0" presId="urn:microsoft.com/office/officeart/2008/layout/LinedList"/>
    <dgm:cxn modelId="{5ED9A010-8EA2-41BE-A4D9-7531701328EA}" type="presParOf" srcId="{71293587-6AE7-4BF3-80AA-2EDE0CCF5E60}" destId="{7A128F18-3B44-4CB9-AB4B-F95089C2BF0E}" srcOrd="9" destOrd="0" presId="urn:microsoft.com/office/officeart/2008/layout/LinedList"/>
    <dgm:cxn modelId="{06E5B484-C92C-4F69-9027-ADA500BBAAFB}" type="presParOf" srcId="{7A128F18-3B44-4CB9-AB4B-F95089C2BF0E}" destId="{700DE596-25F6-45EA-AB16-A8117B7E06C0}" srcOrd="0" destOrd="0" presId="urn:microsoft.com/office/officeart/2008/layout/LinedList"/>
    <dgm:cxn modelId="{B2D1881F-1B59-4442-B759-B03BAA4C7613}" type="presParOf" srcId="{7A128F18-3B44-4CB9-AB4B-F95089C2BF0E}" destId="{8CE6AB2C-9E66-4A9D-8D84-D7CC957D89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90093-167D-4C88-A514-EFEDB7FAF16C}">
      <dsp:nvSpPr>
        <dsp:cNvPr id="0" name=""/>
        <dsp:cNvSpPr/>
      </dsp:nvSpPr>
      <dsp:spPr>
        <a:xfrm>
          <a:off x="0" y="675"/>
          <a:ext cx="691224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8E46519-1D3B-4802-AB6B-E18A567D88B7}">
      <dsp:nvSpPr>
        <dsp:cNvPr id="0" name=""/>
        <dsp:cNvSpPr/>
      </dsp:nvSpPr>
      <dsp:spPr>
        <a:xfrm>
          <a:off x="0" y="675"/>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s-ES" sz="5100" kern="1200"/>
            <a:t>CVS</a:t>
          </a:r>
          <a:endParaRPr lang="en-US" sz="5100" kern="1200"/>
        </a:p>
      </dsp:txBody>
      <dsp:txXfrm>
        <a:off x="0" y="675"/>
        <a:ext cx="6912245" cy="1107106"/>
      </dsp:txXfrm>
    </dsp:sp>
    <dsp:sp modelId="{980FFF21-68C5-4030-8431-0315448A7B70}">
      <dsp:nvSpPr>
        <dsp:cNvPr id="0" name=""/>
        <dsp:cNvSpPr/>
      </dsp:nvSpPr>
      <dsp:spPr>
        <a:xfrm>
          <a:off x="0" y="1107782"/>
          <a:ext cx="691224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E96CA6-2981-4D66-AEF5-E388F4015439}">
      <dsp:nvSpPr>
        <dsp:cNvPr id="0" name=""/>
        <dsp:cNvSpPr/>
      </dsp:nvSpPr>
      <dsp:spPr>
        <a:xfrm>
          <a:off x="0" y="1107782"/>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s-CO" sz="5100" kern="1200"/>
            <a:t>Excel</a:t>
          </a:r>
          <a:endParaRPr lang="en-US" sz="5100" kern="1200"/>
        </a:p>
      </dsp:txBody>
      <dsp:txXfrm>
        <a:off x="0" y="1107782"/>
        <a:ext cx="6912245" cy="1107106"/>
      </dsp:txXfrm>
    </dsp:sp>
    <dsp:sp modelId="{72019D2B-1CC4-4221-90BF-887EF69EA524}">
      <dsp:nvSpPr>
        <dsp:cNvPr id="0" name=""/>
        <dsp:cNvSpPr/>
      </dsp:nvSpPr>
      <dsp:spPr>
        <a:xfrm>
          <a:off x="0" y="2214888"/>
          <a:ext cx="691224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AAE3B1-578C-439C-84FD-6F5BDEEC0F82}">
      <dsp:nvSpPr>
        <dsp:cNvPr id="0" name=""/>
        <dsp:cNvSpPr/>
      </dsp:nvSpPr>
      <dsp:spPr>
        <a:xfrm>
          <a:off x="0" y="2214888"/>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s-CO" sz="5100" kern="1200"/>
            <a:t>Página web</a:t>
          </a:r>
          <a:endParaRPr lang="en-US" sz="5100" kern="1200"/>
        </a:p>
      </dsp:txBody>
      <dsp:txXfrm>
        <a:off x="0" y="2214888"/>
        <a:ext cx="6912245" cy="1107106"/>
      </dsp:txXfrm>
    </dsp:sp>
    <dsp:sp modelId="{2A062678-A6C0-4B38-BBFB-1DA64FF4ECA9}">
      <dsp:nvSpPr>
        <dsp:cNvPr id="0" name=""/>
        <dsp:cNvSpPr/>
      </dsp:nvSpPr>
      <dsp:spPr>
        <a:xfrm>
          <a:off x="0" y="3321994"/>
          <a:ext cx="691224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B90AC5-5C46-4190-8AE2-3874FB5A2B9C}">
      <dsp:nvSpPr>
        <dsp:cNvPr id="0" name=""/>
        <dsp:cNvSpPr/>
      </dsp:nvSpPr>
      <dsp:spPr>
        <a:xfrm>
          <a:off x="0" y="3321994"/>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s-CO" sz="5100" kern="1200"/>
            <a:t>PDF</a:t>
          </a:r>
          <a:endParaRPr lang="en-US" sz="5100" kern="1200"/>
        </a:p>
      </dsp:txBody>
      <dsp:txXfrm>
        <a:off x="0" y="3321994"/>
        <a:ext cx="6912245" cy="1107106"/>
      </dsp:txXfrm>
    </dsp:sp>
    <dsp:sp modelId="{00563620-02A8-4FE1-A5D0-B1A264DEBD9C}">
      <dsp:nvSpPr>
        <dsp:cNvPr id="0" name=""/>
        <dsp:cNvSpPr/>
      </dsp:nvSpPr>
      <dsp:spPr>
        <a:xfrm>
          <a:off x="0" y="4429100"/>
          <a:ext cx="691224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0DE596-25F6-45EA-AB16-A8117B7E06C0}">
      <dsp:nvSpPr>
        <dsp:cNvPr id="0" name=""/>
        <dsp:cNvSpPr/>
      </dsp:nvSpPr>
      <dsp:spPr>
        <a:xfrm>
          <a:off x="0" y="4429100"/>
          <a:ext cx="6912245" cy="1107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s-CO" sz="5100" kern="1200"/>
            <a:t>Otros…</a:t>
          </a:r>
          <a:endParaRPr lang="en-US" sz="5100" kern="1200"/>
        </a:p>
      </dsp:txBody>
      <dsp:txXfrm>
        <a:off x="0" y="4429100"/>
        <a:ext cx="6912245" cy="11071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31F1A756-8731-4F37-BFEB-A64FF3E13914}" type="datetimeFigureOut">
              <a:rPr lang="es-CO" smtClean="0"/>
              <a:t>14/06/2024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62757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16483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64234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65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3732231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1F1A756-8731-4F37-BFEB-A64FF3E13914}" type="datetimeFigureOut">
              <a:rPr lang="es-CO" smtClean="0"/>
              <a:t>14/06/2024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95157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1F1A756-8731-4F37-BFEB-A64FF3E13914}" type="datetimeFigureOut">
              <a:rPr lang="es-CO" smtClean="0"/>
              <a:t>14/06/2024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63190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1A756-8731-4F37-BFEB-A64FF3E13914}" type="datetimeFigureOut">
              <a:rPr lang="es-CO" smtClean="0"/>
              <a:t>14/06/2024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14825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1A756-8731-4F37-BFEB-A64FF3E13914}" type="datetimeFigureOut">
              <a:rPr lang="es-CO" smtClean="0"/>
              <a:t>14/06/2024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153899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1A756-8731-4F37-BFEB-A64FF3E13914}" type="datetimeFigureOut">
              <a:rPr lang="es-CO" smtClean="0"/>
              <a:t>14/06/2024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10990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F1A756-8731-4F37-BFEB-A64FF3E13914}" type="datetimeFigureOut">
              <a:rPr lang="es-CO" smtClean="0"/>
              <a:t>14/06/2024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196739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8382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1F1A756-8731-4F37-BFEB-A64FF3E13914}" type="datetimeFigureOut">
              <a:rPr lang="es-CO" smtClean="0"/>
              <a:t>14/06/2024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8783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1F1A756-8731-4F37-BFEB-A64FF3E13914}" type="datetimeFigureOut">
              <a:rPr lang="es-CO" smtClean="0"/>
              <a:t>14/06/2024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70067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1A756-8731-4F37-BFEB-A64FF3E13914}" type="datetimeFigureOut">
              <a:rPr lang="es-CO" smtClean="0"/>
              <a:t>14/06/2024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175093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278813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1A756-8731-4F37-BFEB-A64FF3E13914}" type="datetimeFigureOut">
              <a:rPr lang="es-CO" smtClean="0"/>
              <a:t>14/06/2024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E9B2F1-35E9-4E6E-9731-8EEB3C97FB22}" type="slidenum">
              <a:rPr lang="es-CO" smtClean="0"/>
              <a:t>‹Nº›</a:t>
            </a:fld>
            <a:endParaRPr lang="es-CO"/>
          </a:p>
        </p:txBody>
      </p:sp>
    </p:spTree>
    <p:extLst>
      <p:ext uri="{BB962C8B-B14F-4D97-AF65-F5344CB8AC3E}">
        <p14:creationId xmlns:p14="http://schemas.microsoft.com/office/powerpoint/2010/main" val="368124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F1A756-8731-4F37-BFEB-A64FF3E13914}" type="datetimeFigureOut">
              <a:rPr lang="es-CO" smtClean="0"/>
              <a:t>14/06/2024</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9E9B2F1-35E9-4E6E-9731-8EEB3C97FB22}" type="slidenum">
              <a:rPr lang="es-CO" smtClean="0"/>
              <a:t>‹Nº›</a:t>
            </a:fld>
            <a:endParaRPr lang="es-CO"/>
          </a:p>
        </p:txBody>
      </p:sp>
    </p:spTree>
    <p:extLst>
      <p:ext uri="{BB962C8B-B14F-4D97-AF65-F5344CB8AC3E}">
        <p14:creationId xmlns:p14="http://schemas.microsoft.com/office/powerpoint/2010/main" val="34233982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5C1A5-EF3C-E9AE-E89F-D090D9413BD6}"/>
              </a:ext>
            </a:extLst>
          </p:cNvPr>
          <p:cNvSpPr>
            <a:spLocks noGrp="1"/>
          </p:cNvSpPr>
          <p:nvPr>
            <p:ph type="ctrTitle"/>
          </p:nvPr>
        </p:nvSpPr>
        <p:spPr>
          <a:xfrm>
            <a:off x="2209800" y="4464028"/>
            <a:ext cx="9144000" cy="1641490"/>
          </a:xfrm>
        </p:spPr>
        <p:txBody>
          <a:bodyPr>
            <a:normAutofit/>
          </a:bodyPr>
          <a:lstStyle/>
          <a:p>
            <a:r>
              <a:rPr lang="es-ES" dirty="0" err="1"/>
              <a:t>Power</a:t>
            </a:r>
            <a:r>
              <a:rPr lang="es-ES" dirty="0"/>
              <a:t> BI</a:t>
            </a:r>
            <a:endParaRPr lang="es-CO" dirty="0"/>
          </a:p>
        </p:txBody>
      </p:sp>
      <p:sp>
        <p:nvSpPr>
          <p:cNvPr id="3" name="Subtítulo 2">
            <a:extLst>
              <a:ext uri="{FF2B5EF4-FFF2-40B4-BE49-F238E27FC236}">
                <a16:creationId xmlns:a16="http://schemas.microsoft.com/office/drawing/2014/main" id="{32F9832D-B1CE-E778-46E1-7971B7F9E4BC}"/>
              </a:ext>
            </a:extLst>
          </p:cNvPr>
          <p:cNvSpPr>
            <a:spLocks noGrp="1"/>
          </p:cNvSpPr>
          <p:nvPr>
            <p:ph type="subTitle" idx="1"/>
          </p:nvPr>
        </p:nvSpPr>
        <p:spPr>
          <a:xfrm>
            <a:off x="2209799" y="3694375"/>
            <a:ext cx="9144000" cy="754025"/>
          </a:xfrm>
        </p:spPr>
        <p:txBody>
          <a:bodyPr>
            <a:normAutofit/>
          </a:bodyPr>
          <a:lstStyle/>
          <a:p>
            <a:r>
              <a:rPr lang="es-ES" sz="1800"/>
              <a:t>Sesión 01</a:t>
            </a:r>
          </a:p>
          <a:p>
            <a:r>
              <a:rPr lang="es-ES" sz="1800"/>
              <a:t>19-21/05/2024</a:t>
            </a:r>
            <a:endParaRPr lang="es-CO" sz="1800"/>
          </a:p>
        </p:txBody>
      </p:sp>
      <p:pic>
        <p:nvPicPr>
          <p:cNvPr id="5" name="Picture 4" descr="Yellow and orange electric plug">
            <a:extLst>
              <a:ext uri="{FF2B5EF4-FFF2-40B4-BE49-F238E27FC236}">
                <a16:creationId xmlns:a16="http://schemas.microsoft.com/office/drawing/2014/main" id="{92621FEF-6CE8-C7C7-D8DB-D1F4CC5D9CBE}"/>
              </a:ext>
            </a:extLst>
          </p:cNvPr>
          <p:cNvPicPr>
            <a:picLocks noChangeAspect="1"/>
          </p:cNvPicPr>
          <p:nvPr/>
        </p:nvPicPr>
        <p:blipFill rotWithShape="1">
          <a:blip r:embed="rId3"/>
          <a:srcRect t="30444" b="27242"/>
          <a:stretch/>
        </p:blipFill>
        <p:spPr>
          <a:xfrm>
            <a:off x="20" y="10"/>
            <a:ext cx="12191980" cy="3443533"/>
          </a:xfrm>
          <a:prstGeom prst="rect">
            <a:avLst/>
          </a:prstGeom>
        </p:spPr>
      </p:pic>
    </p:spTree>
    <p:extLst>
      <p:ext uri="{BB962C8B-B14F-4D97-AF65-F5344CB8AC3E}">
        <p14:creationId xmlns:p14="http://schemas.microsoft.com/office/powerpoint/2010/main" val="332444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E36DDB60-25EA-68CF-4A35-8EB01BE00999}"/>
              </a:ext>
            </a:extLst>
          </p:cNvPr>
          <p:cNvSpPr>
            <a:spLocks noGrp="1"/>
          </p:cNvSpPr>
          <p:nvPr>
            <p:ph type="title"/>
          </p:nvPr>
        </p:nvSpPr>
        <p:spPr>
          <a:xfrm>
            <a:off x="838200" y="1115786"/>
            <a:ext cx="3473851" cy="4626428"/>
          </a:xfrm>
          <a:effectLst/>
        </p:spPr>
        <p:txBody>
          <a:bodyPr anchor="ctr">
            <a:normAutofit/>
          </a:bodyPr>
          <a:lstStyle/>
          <a:p>
            <a:pPr algn="r"/>
            <a:r>
              <a:rPr lang="es-ES" sz="4000" dirty="0">
                <a:solidFill>
                  <a:schemeClr val="tx1">
                    <a:lumMod val="95000"/>
                  </a:schemeClr>
                </a:solidFill>
              </a:rPr>
              <a:t>Funciones personalizadas</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077891-49B4-1AE4-72C2-2B24F54BD627}"/>
              </a:ext>
            </a:extLst>
          </p:cNvPr>
          <p:cNvSpPr>
            <a:spLocks noGrp="1"/>
          </p:cNvSpPr>
          <p:nvPr>
            <p:ph idx="1"/>
          </p:nvPr>
        </p:nvSpPr>
        <p:spPr>
          <a:xfrm>
            <a:off x="4654296" y="-1"/>
            <a:ext cx="7537702" cy="6857999"/>
          </a:xfrm>
        </p:spPr>
        <p:txBody>
          <a:bodyPr anchor="ctr">
            <a:normAutofit/>
          </a:bodyPr>
          <a:lstStyle/>
          <a:p>
            <a:r>
              <a:rPr lang="es-ES" sz="2600" b="1" dirty="0">
                <a:solidFill>
                  <a:schemeClr val="tx1">
                    <a:lumMod val="95000"/>
                  </a:schemeClr>
                </a:solidFill>
              </a:rPr>
              <a:t>Ejemplo:</a:t>
            </a:r>
            <a:r>
              <a:rPr lang="es-ES" sz="2600" dirty="0">
                <a:solidFill>
                  <a:schemeClr val="tx1">
                    <a:lumMod val="95000"/>
                  </a:schemeClr>
                </a:solidFill>
              </a:rPr>
              <a:t> Si necesitas calcular el impuesto sobre las ventas en múltiples tablas, puedes crear una función personalizada que acepte la cantidad de ventas como parámetro y devuelva el impuesto calculado.</a:t>
            </a:r>
          </a:p>
          <a:p>
            <a:pPr marL="0" indent="0">
              <a:buNone/>
            </a:pPr>
            <a:endParaRPr lang="es-ES" sz="1400" dirty="0">
              <a:solidFill>
                <a:schemeClr val="tx1">
                  <a:lumMod val="95000"/>
                </a:schemeClr>
              </a:solidFill>
            </a:endParaRPr>
          </a:p>
          <a:p>
            <a:pPr marL="0" indent="0">
              <a:buNone/>
            </a:pPr>
            <a:r>
              <a:rPr lang="es-ES" sz="1800" dirty="0" err="1">
                <a:solidFill>
                  <a:schemeClr val="tx1">
                    <a:lumMod val="95000"/>
                  </a:schemeClr>
                </a:solidFill>
                <a:latin typeface="Courier New" panose="02070309020205020404" pitchFamily="49" charset="0"/>
                <a:cs typeface="Courier New" panose="02070309020205020404" pitchFamily="49" charset="0"/>
              </a:rPr>
              <a:t>let</a:t>
            </a:r>
            <a:endParaRPr lang="es-E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CalculateTax</a:t>
            </a:r>
            <a:r>
              <a:rPr lang="es-ES" sz="1800" dirty="0">
                <a:solidFill>
                  <a:schemeClr val="tx1">
                    <a:lumMod val="95000"/>
                  </a:schemeClr>
                </a:solidFill>
                <a:latin typeface="Courier New" panose="02070309020205020404" pitchFamily="49" charset="0"/>
                <a:cs typeface="Courier New" panose="02070309020205020404" pitchFamily="49" charset="0"/>
              </a:rPr>
              <a:t>=(</a:t>
            </a:r>
            <a:r>
              <a:rPr lang="es-ES" sz="1800" dirty="0" err="1">
                <a:solidFill>
                  <a:schemeClr val="tx1">
                    <a:lumMod val="95000"/>
                  </a:schemeClr>
                </a:solidFill>
                <a:latin typeface="Courier New" panose="02070309020205020404" pitchFamily="49" charset="0"/>
                <a:cs typeface="Courier New" panose="02070309020205020404" pitchFamily="49" charset="0"/>
              </a:rPr>
              <a:t>SalesAmount</a:t>
            </a:r>
            <a:r>
              <a:rPr lang="es-ES" sz="1800" dirty="0">
                <a:solidFill>
                  <a:schemeClr val="tx1">
                    <a:lumMod val="95000"/>
                  </a:schemeClr>
                </a:solidFill>
                <a:latin typeface="Courier New" panose="02070309020205020404" pitchFamily="49" charset="0"/>
                <a:cs typeface="Courier New" panose="02070309020205020404" pitchFamily="49" charset="0"/>
              </a:rPr>
              <a:t> as </a:t>
            </a:r>
            <a:r>
              <a:rPr lang="es-ES" sz="1800" dirty="0" err="1">
                <a:solidFill>
                  <a:schemeClr val="tx1">
                    <a:lumMod val="95000"/>
                  </a:schemeClr>
                </a:solidFill>
                <a:latin typeface="Courier New" panose="02070309020205020404" pitchFamily="49" charset="0"/>
                <a:cs typeface="Courier New" panose="02070309020205020404" pitchFamily="49" charset="0"/>
              </a:rPr>
              <a:t>number</a:t>
            </a:r>
            <a:r>
              <a:rPr lang="es-ES" sz="1800" dirty="0">
                <a:solidFill>
                  <a:schemeClr val="tx1">
                    <a:lumMod val="95000"/>
                  </a:schemeClr>
                </a:solidFill>
                <a:latin typeface="Courier New" panose="02070309020205020404" pitchFamily="49" charset="0"/>
                <a:cs typeface="Courier New" panose="02070309020205020404" pitchFamily="49" charset="0"/>
              </a:rPr>
              <a:t>) as </a:t>
            </a:r>
            <a:r>
              <a:rPr lang="es-ES" sz="1800" dirty="0" err="1">
                <a:solidFill>
                  <a:schemeClr val="tx1">
                    <a:lumMod val="95000"/>
                  </a:schemeClr>
                </a:solidFill>
                <a:latin typeface="Courier New" panose="02070309020205020404" pitchFamily="49" charset="0"/>
                <a:cs typeface="Courier New" panose="02070309020205020404" pitchFamily="49" charset="0"/>
              </a:rPr>
              <a:t>number</a:t>
            </a:r>
            <a:r>
              <a:rPr lang="es-ES" sz="1800" dirty="0">
                <a:solidFill>
                  <a:schemeClr val="tx1">
                    <a:lumMod val="95000"/>
                  </a:schemeClr>
                </a:solidFill>
                <a:latin typeface="Courier New" panose="02070309020205020404" pitchFamily="49" charset="0"/>
                <a:cs typeface="Courier New" panose="02070309020205020404" pitchFamily="49" charset="0"/>
              </a:rPr>
              <a:t> =&gt;</a:t>
            </a: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let</a:t>
            </a:r>
            <a:endParaRPr lang="es-E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TaxRate</a:t>
            </a:r>
            <a:r>
              <a:rPr lang="es-ES" sz="1800" dirty="0">
                <a:solidFill>
                  <a:schemeClr val="tx1">
                    <a:lumMod val="95000"/>
                  </a:schemeClr>
                </a:solidFill>
                <a:latin typeface="Courier New" panose="02070309020205020404" pitchFamily="49" charset="0"/>
                <a:cs typeface="Courier New" panose="02070309020205020404" pitchFamily="49" charset="0"/>
              </a:rPr>
              <a:t> = 0.1,</a:t>
            </a: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TaxAmount</a:t>
            </a:r>
            <a:r>
              <a:rPr lang="es-ES" sz="1800" dirty="0">
                <a:solidFill>
                  <a:schemeClr val="tx1">
                    <a:lumMod val="95000"/>
                  </a:schemeClr>
                </a:solidFill>
                <a:latin typeface="Courier New" panose="02070309020205020404" pitchFamily="49" charset="0"/>
                <a:cs typeface="Courier New" panose="02070309020205020404" pitchFamily="49" charset="0"/>
              </a:rPr>
              <a:t> = </a:t>
            </a:r>
            <a:r>
              <a:rPr lang="es-ES" sz="1800" dirty="0" err="1">
                <a:solidFill>
                  <a:schemeClr val="tx1">
                    <a:lumMod val="95000"/>
                  </a:schemeClr>
                </a:solidFill>
                <a:latin typeface="Courier New" panose="02070309020205020404" pitchFamily="49" charset="0"/>
                <a:cs typeface="Courier New" panose="02070309020205020404" pitchFamily="49" charset="0"/>
              </a:rPr>
              <a:t>SalesAmount</a:t>
            </a:r>
            <a:r>
              <a:rPr lang="es-ES" sz="1800" dirty="0">
                <a:solidFill>
                  <a:schemeClr val="tx1">
                    <a:lumMod val="95000"/>
                  </a:schemeClr>
                </a:solidFill>
                <a:latin typeface="Courier New" panose="02070309020205020404" pitchFamily="49" charset="0"/>
                <a:cs typeface="Courier New" panose="02070309020205020404" pitchFamily="49" charset="0"/>
              </a:rPr>
              <a:t> * </a:t>
            </a:r>
            <a:r>
              <a:rPr lang="es-ES" sz="1800" dirty="0" err="1">
                <a:solidFill>
                  <a:schemeClr val="tx1">
                    <a:lumMod val="95000"/>
                  </a:schemeClr>
                </a:solidFill>
                <a:latin typeface="Courier New" panose="02070309020205020404" pitchFamily="49" charset="0"/>
                <a:cs typeface="Courier New" panose="02070309020205020404" pitchFamily="49" charset="0"/>
              </a:rPr>
              <a:t>TaxRate</a:t>
            </a:r>
            <a:endParaRPr lang="es-E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in</a:t>
            </a: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TaxAmount</a:t>
            </a:r>
            <a:endParaRPr lang="es-ES" sz="1800" dirty="0">
              <a:solidFill>
                <a:schemeClr val="tx1">
                  <a:lumMod val="95000"/>
                </a:schemeClr>
              </a:solidFill>
              <a:latin typeface="Courier New" panose="02070309020205020404" pitchFamily="49" charset="0"/>
              <a:cs typeface="Courier New" panose="02070309020205020404" pitchFamily="49" charset="0"/>
            </a:endParaRP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in</a:t>
            </a:r>
          </a:p>
          <a:p>
            <a:pPr marL="0" indent="0">
              <a:buNone/>
            </a:pPr>
            <a:r>
              <a:rPr lang="es-ES" sz="1800" dirty="0">
                <a:solidFill>
                  <a:schemeClr val="tx1">
                    <a:lumMod val="95000"/>
                  </a:schemeClr>
                </a:solidFill>
                <a:latin typeface="Courier New" panose="02070309020205020404" pitchFamily="49" charset="0"/>
                <a:cs typeface="Courier New" panose="02070309020205020404" pitchFamily="49" charset="0"/>
              </a:rPr>
              <a:t>    </a:t>
            </a:r>
            <a:r>
              <a:rPr lang="es-ES" sz="1800" dirty="0" err="1">
                <a:solidFill>
                  <a:schemeClr val="tx1">
                    <a:lumMod val="95000"/>
                  </a:schemeClr>
                </a:solidFill>
                <a:latin typeface="Courier New" panose="02070309020205020404" pitchFamily="49" charset="0"/>
                <a:cs typeface="Courier New" panose="02070309020205020404" pitchFamily="49" charset="0"/>
              </a:rPr>
              <a:t>CalculateTax</a:t>
            </a:r>
            <a:endParaRPr lang="es-ES" sz="1400" dirty="0">
              <a:solidFill>
                <a:schemeClr val="tx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87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75A5FA4-EB38-FA11-CDF7-D1717C312837}"/>
              </a:ext>
            </a:extLst>
          </p:cNvPr>
          <p:cNvSpPr>
            <a:spLocks noGrp="1"/>
          </p:cNvSpPr>
          <p:nvPr>
            <p:ph type="title"/>
          </p:nvPr>
        </p:nvSpPr>
        <p:spPr>
          <a:xfrm>
            <a:off x="838200" y="1115786"/>
            <a:ext cx="3473851" cy="4626428"/>
          </a:xfrm>
          <a:effectLst/>
        </p:spPr>
        <p:txBody>
          <a:bodyPr anchor="ctr">
            <a:normAutofit/>
          </a:bodyPr>
          <a:lstStyle/>
          <a:p>
            <a:pPr algn="r"/>
            <a:r>
              <a:rPr lang="es-ES" sz="4000">
                <a:solidFill>
                  <a:schemeClr val="tx1">
                    <a:lumMod val="95000"/>
                  </a:schemeClr>
                </a:solidFill>
              </a:rPr>
              <a:t>Normalizar datos</a:t>
            </a:r>
            <a:endParaRPr lang="es-CO" sz="400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28B4A2-C802-9B67-9602-64A1E8BF3900}"/>
              </a:ext>
            </a:extLst>
          </p:cNvPr>
          <p:cNvSpPr>
            <a:spLocks noGrp="1"/>
          </p:cNvSpPr>
          <p:nvPr>
            <p:ph idx="1"/>
          </p:nvPr>
        </p:nvSpPr>
        <p:spPr>
          <a:xfrm>
            <a:off x="4654296" y="263951"/>
            <a:ext cx="7214048" cy="6410226"/>
          </a:xfrm>
        </p:spPr>
        <p:txBody>
          <a:bodyPr anchor="ctr">
            <a:normAutofit/>
          </a:bodyPr>
          <a:lstStyle/>
          <a:p>
            <a:pPr marL="0" indent="0">
              <a:buNone/>
            </a:pPr>
            <a:r>
              <a:rPr lang="es-ES" sz="2400" dirty="0">
                <a:solidFill>
                  <a:schemeClr val="tx1">
                    <a:lumMod val="95000"/>
                  </a:schemeClr>
                </a:solidFill>
              </a:rPr>
              <a:t>La </a:t>
            </a:r>
            <a:r>
              <a:rPr lang="es-ES" sz="2400" b="1" dirty="0">
                <a:solidFill>
                  <a:schemeClr val="tx1">
                    <a:lumMod val="95000"/>
                  </a:schemeClr>
                </a:solidFill>
              </a:rPr>
              <a:t>normalización de datos</a:t>
            </a:r>
            <a:r>
              <a:rPr lang="es-ES" sz="2400" dirty="0">
                <a:solidFill>
                  <a:schemeClr val="tx1">
                    <a:lumMod val="95000"/>
                  </a:schemeClr>
                </a:solidFill>
              </a:rPr>
              <a:t> en </a:t>
            </a:r>
            <a:r>
              <a:rPr lang="es-ES" sz="2400" dirty="0" err="1">
                <a:solidFill>
                  <a:schemeClr val="tx1">
                    <a:lumMod val="95000"/>
                  </a:schemeClr>
                </a:solidFill>
              </a:rPr>
              <a:t>Power</a:t>
            </a:r>
            <a:r>
              <a:rPr lang="es-ES" sz="2400" dirty="0">
                <a:solidFill>
                  <a:schemeClr val="tx1">
                    <a:lumMod val="95000"/>
                  </a:schemeClr>
                </a:solidFill>
              </a:rPr>
              <a:t> BI se refiere a la práctica de organizar los datos de manera que minimicen la redundancia y dependencias, mejorando así la consistencia y la eficiencia en el análisis. </a:t>
            </a:r>
          </a:p>
          <a:p>
            <a:pPr marL="0" indent="0">
              <a:buNone/>
            </a:pPr>
            <a:endParaRPr lang="es-ES" sz="2400" dirty="0">
              <a:solidFill>
                <a:schemeClr val="tx1">
                  <a:lumMod val="95000"/>
                </a:schemeClr>
              </a:solidFill>
            </a:endParaRPr>
          </a:p>
          <a:p>
            <a:pPr marL="0" indent="0">
              <a:buNone/>
            </a:pPr>
            <a:r>
              <a:rPr lang="es-ES" sz="2400" dirty="0">
                <a:solidFill>
                  <a:schemeClr val="tx1">
                    <a:lumMod val="95000"/>
                  </a:schemeClr>
                </a:solidFill>
              </a:rPr>
              <a:t>Se tienen tres casos principales de normalización de datos…</a:t>
            </a:r>
            <a:endParaRPr lang="es-CO" sz="2400" dirty="0">
              <a:solidFill>
                <a:schemeClr val="tx1">
                  <a:lumMod val="95000"/>
                </a:schemeClr>
              </a:solidFill>
            </a:endParaRPr>
          </a:p>
        </p:txBody>
      </p:sp>
    </p:spTree>
    <p:extLst>
      <p:ext uri="{BB962C8B-B14F-4D97-AF65-F5344CB8AC3E}">
        <p14:creationId xmlns:p14="http://schemas.microsoft.com/office/powerpoint/2010/main" val="295894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75A5FA4-EB38-FA11-CDF7-D1717C312837}"/>
              </a:ext>
            </a:extLst>
          </p:cNvPr>
          <p:cNvSpPr>
            <a:spLocks noGrp="1"/>
          </p:cNvSpPr>
          <p:nvPr>
            <p:ph type="title"/>
          </p:nvPr>
        </p:nvSpPr>
        <p:spPr>
          <a:xfrm>
            <a:off x="838200" y="1115786"/>
            <a:ext cx="3473851" cy="4626428"/>
          </a:xfrm>
          <a:effectLst/>
        </p:spPr>
        <p:txBody>
          <a:bodyPr anchor="ctr">
            <a:normAutofit/>
          </a:bodyPr>
          <a:lstStyle/>
          <a:p>
            <a:pPr algn="r"/>
            <a:r>
              <a:rPr lang="es-ES" sz="4000" dirty="0">
                <a:solidFill>
                  <a:schemeClr val="tx1">
                    <a:lumMod val="95000"/>
                  </a:schemeClr>
                </a:solidFill>
              </a:rPr>
              <a:t>Caso 1: Normalización básica de datos</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28B4A2-C802-9B67-9602-64A1E8BF3900}"/>
              </a:ext>
            </a:extLst>
          </p:cNvPr>
          <p:cNvSpPr>
            <a:spLocks noGrp="1"/>
          </p:cNvSpPr>
          <p:nvPr>
            <p:ph idx="1"/>
          </p:nvPr>
        </p:nvSpPr>
        <p:spPr>
          <a:xfrm>
            <a:off x="4654296" y="0"/>
            <a:ext cx="7374303" cy="6749591"/>
          </a:xfrm>
        </p:spPr>
        <p:txBody>
          <a:bodyPr anchor="ctr">
            <a:normAutofit/>
          </a:bodyPr>
          <a:lstStyle/>
          <a:p>
            <a:pPr marL="0" indent="0">
              <a:buNone/>
            </a:pPr>
            <a:r>
              <a:rPr lang="es-ES" sz="2400" dirty="0">
                <a:solidFill>
                  <a:schemeClr val="tx1">
                    <a:lumMod val="95000"/>
                  </a:schemeClr>
                </a:solidFill>
              </a:rPr>
              <a:t>Consiste en la limpieza y estructuración de datos para eliminar duplicados y asegurar que cada dato tenga un único punto de referencia. Este proceso generalmente incluye:</a:t>
            </a:r>
          </a:p>
          <a:p>
            <a:pPr>
              <a:buFont typeface="Arial" panose="020B0604020202020204" pitchFamily="34" charset="0"/>
              <a:buChar char="•"/>
            </a:pPr>
            <a:r>
              <a:rPr lang="es-ES" sz="2400" b="1" dirty="0">
                <a:solidFill>
                  <a:schemeClr val="tx1">
                    <a:lumMod val="95000"/>
                  </a:schemeClr>
                </a:solidFill>
              </a:rPr>
              <a:t>Eliminar duplicados</a:t>
            </a:r>
            <a:r>
              <a:rPr lang="es-ES" sz="2400" dirty="0">
                <a:solidFill>
                  <a:schemeClr val="tx1">
                    <a:lumMod val="95000"/>
                  </a:schemeClr>
                </a:solidFill>
              </a:rPr>
              <a:t>: Garantizar que cada registro sea único.</a:t>
            </a:r>
          </a:p>
          <a:p>
            <a:pPr>
              <a:buFont typeface="Arial" panose="020B0604020202020204" pitchFamily="34" charset="0"/>
              <a:buChar char="•"/>
            </a:pPr>
            <a:r>
              <a:rPr lang="es-ES" sz="2400" b="1" dirty="0">
                <a:solidFill>
                  <a:schemeClr val="tx1">
                    <a:lumMod val="95000"/>
                  </a:schemeClr>
                </a:solidFill>
              </a:rPr>
              <a:t>Estandarizar formatos</a:t>
            </a:r>
            <a:r>
              <a:rPr lang="es-ES" sz="2400" dirty="0">
                <a:solidFill>
                  <a:schemeClr val="tx1">
                    <a:lumMod val="95000"/>
                  </a:schemeClr>
                </a:solidFill>
              </a:rPr>
              <a:t>: Uniformar formatos de fechas, números, y textos.</a:t>
            </a:r>
          </a:p>
          <a:p>
            <a:pPr>
              <a:buFont typeface="Arial" panose="020B0604020202020204" pitchFamily="34" charset="0"/>
              <a:buChar char="•"/>
            </a:pPr>
            <a:r>
              <a:rPr lang="es-ES" sz="2400" b="1" dirty="0">
                <a:solidFill>
                  <a:schemeClr val="tx1">
                    <a:lumMod val="95000"/>
                  </a:schemeClr>
                </a:solidFill>
              </a:rPr>
              <a:t>Separar datos combinados</a:t>
            </a:r>
            <a:r>
              <a:rPr lang="es-ES" sz="2400" dirty="0">
                <a:solidFill>
                  <a:schemeClr val="tx1">
                    <a:lumMod val="95000"/>
                  </a:schemeClr>
                </a:solidFill>
              </a:rPr>
              <a:t>: Dividir columnas que contienen múltiples tipos de información en columnas separadas.</a:t>
            </a:r>
          </a:p>
          <a:p>
            <a:endParaRPr lang="es-CO" sz="2400" dirty="0">
              <a:solidFill>
                <a:schemeClr val="tx1">
                  <a:lumMod val="95000"/>
                </a:schemeClr>
              </a:solidFill>
            </a:endParaRPr>
          </a:p>
        </p:txBody>
      </p:sp>
    </p:spTree>
    <p:extLst>
      <p:ext uri="{BB962C8B-B14F-4D97-AF65-F5344CB8AC3E}">
        <p14:creationId xmlns:p14="http://schemas.microsoft.com/office/powerpoint/2010/main" val="290160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75A5FA4-EB38-FA11-CDF7-D1717C312837}"/>
              </a:ext>
            </a:extLst>
          </p:cNvPr>
          <p:cNvSpPr>
            <a:spLocks noGrp="1"/>
          </p:cNvSpPr>
          <p:nvPr>
            <p:ph type="title"/>
          </p:nvPr>
        </p:nvSpPr>
        <p:spPr>
          <a:xfrm>
            <a:off x="838200" y="1115786"/>
            <a:ext cx="3473851" cy="4626428"/>
          </a:xfrm>
          <a:effectLst/>
        </p:spPr>
        <p:txBody>
          <a:bodyPr anchor="ctr">
            <a:normAutofit/>
          </a:bodyPr>
          <a:lstStyle/>
          <a:p>
            <a:pPr algn="r"/>
            <a:r>
              <a:rPr lang="es-ES" sz="4000" dirty="0">
                <a:solidFill>
                  <a:schemeClr val="tx1">
                    <a:lumMod val="95000"/>
                  </a:schemeClr>
                </a:solidFill>
              </a:rPr>
              <a:t>Caso 2: Normalización de datos no homogéneos </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28B4A2-C802-9B67-9602-64A1E8BF3900}"/>
              </a:ext>
            </a:extLst>
          </p:cNvPr>
          <p:cNvSpPr>
            <a:spLocks noGrp="1"/>
          </p:cNvSpPr>
          <p:nvPr>
            <p:ph idx="1"/>
          </p:nvPr>
        </p:nvSpPr>
        <p:spPr>
          <a:xfrm>
            <a:off x="4654296" y="94267"/>
            <a:ext cx="7440293" cy="6693031"/>
          </a:xfrm>
        </p:spPr>
        <p:txBody>
          <a:bodyPr anchor="ctr">
            <a:normAutofit/>
          </a:bodyPr>
          <a:lstStyle/>
          <a:p>
            <a:pPr marL="0" indent="0">
              <a:buNone/>
            </a:pPr>
            <a:r>
              <a:rPr lang="es-ES" sz="2400" dirty="0">
                <a:solidFill>
                  <a:schemeClr val="tx1">
                    <a:lumMod val="95000"/>
                  </a:schemeClr>
                </a:solidFill>
              </a:rPr>
              <a:t>Se enfoca en transformar datos de diferentes fuentes con estructuras distintas en un formato homogéneo. Este proceso incluye:</a:t>
            </a:r>
          </a:p>
          <a:p>
            <a:pPr>
              <a:buFont typeface="Arial" panose="020B0604020202020204" pitchFamily="34" charset="0"/>
              <a:buChar char="•"/>
            </a:pPr>
            <a:r>
              <a:rPr lang="es-ES" sz="2400" b="1" dirty="0">
                <a:solidFill>
                  <a:schemeClr val="tx1">
                    <a:lumMod val="95000"/>
                  </a:schemeClr>
                </a:solidFill>
              </a:rPr>
              <a:t>Mapeo de campos</a:t>
            </a:r>
            <a:r>
              <a:rPr lang="es-ES" sz="2400" dirty="0">
                <a:solidFill>
                  <a:schemeClr val="tx1">
                    <a:lumMod val="95000"/>
                  </a:schemeClr>
                </a:solidFill>
              </a:rPr>
              <a:t>: Alinear campos de diferentes tablas que representan la misma información pero tienen nombres diferentes.</a:t>
            </a:r>
          </a:p>
          <a:p>
            <a:pPr>
              <a:buFont typeface="Arial" panose="020B0604020202020204" pitchFamily="34" charset="0"/>
              <a:buChar char="•"/>
            </a:pPr>
            <a:r>
              <a:rPr lang="es-ES" sz="2400" b="1" dirty="0">
                <a:solidFill>
                  <a:schemeClr val="tx1">
                    <a:lumMod val="95000"/>
                  </a:schemeClr>
                </a:solidFill>
              </a:rPr>
              <a:t>Unificación de unidades</a:t>
            </a:r>
            <a:r>
              <a:rPr lang="es-ES" sz="2400" dirty="0">
                <a:solidFill>
                  <a:schemeClr val="tx1">
                    <a:lumMod val="95000"/>
                  </a:schemeClr>
                </a:solidFill>
              </a:rPr>
              <a:t>: Convertir distintas unidades de medida a una unidad estándar.</a:t>
            </a:r>
          </a:p>
          <a:p>
            <a:pPr>
              <a:buFont typeface="Arial" panose="020B0604020202020204" pitchFamily="34" charset="0"/>
              <a:buChar char="•"/>
            </a:pPr>
            <a:r>
              <a:rPr lang="es-ES" sz="2400" b="1" dirty="0">
                <a:solidFill>
                  <a:schemeClr val="tx1">
                    <a:lumMod val="95000"/>
                  </a:schemeClr>
                </a:solidFill>
              </a:rPr>
              <a:t>Estandarización de categorías</a:t>
            </a:r>
            <a:r>
              <a:rPr lang="es-ES" sz="2400" dirty="0">
                <a:solidFill>
                  <a:schemeClr val="tx1">
                    <a:lumMod val="95000"/>
                  </a:schemeClr>
                </a:solidFill>
              </a:rPr>
              <a:t>: Uniformar categorías o clasificaciones que pueden variar entre fuentes.</a:t>
            </a:r>
          </a:p>
          <a:p>
            <a:endParaRPr lang="es-CO" sz="2400" dirty="0">
              <a:solidFill>
                <a:schemeClr val="tx1">
                  <a:lumMod val="95000"/>
                </a:schemeClr>
              </a:solidFill>
            </a:endParaRPr>
          </a:p>
        </p:txBody>
      </p:sp>
    </p:spTree>
    <p:extLst>
      <p:ext uri="{BB962C8B-B14F-4D97-AF65-F5344CB8AC3E}">
        <p14:creationId xmlns:p14="http://schemas.microsoft.com/office/powerpoint/2010/main" val="412687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675A5FA4-EB38-FA11-CDF7-D1717C312837}"/>
              </a:ext>
            </a:extLst>
          </p:cNvPr>
          <p:cNvSpPr>
            <a:spLocks noGrp="1"/>
          </p:cNvSpPr>
          <p:nvPr>
            <p:ph type="title"/>
          </p:nvPr>
        </p:nvSpPr>
        <p:spPr>
          <a:xfrm>
            <a:off x="197968" y="1115786"/>
            <a:ext cx="4114084" cy="4626428"/>
          </a:xfrm>
          <a:effectLst/>
        </p:spPr>
        <p:txBody>
          <a:bodyPr anchor="ctr">
            <a:normAutofit/>
          </a:bodyPr>
          <a:lstStyle/>
          <a:p>
            <a:pPr algn="r"/>
            <a:r>
              <a:rPr lang="es-ES" sz="4000" dirty="0">
                <a:solidFill>
                  <a:schemeClr val="tx1">
                    <a:lumMod val="95000"/>
                  </a:schemeClr>
                </a:solidFill>
              </a:rPr>
              <a:t>Caso 3: Modelamiento y normalización avanzada</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028B4A2-C802-9B67-9602-64A1E8BF3900}"/>
              </a:ext>
            </a:extLst>
          </p:cNvPr>
          <p:cNvSpPr>
            <a:spLocks noGrp="1"/>
          </p:cNvSpPr>
          <p:nvPr>
            <p:ph idx="1"/>
          </p:nvPr>
        </p:nvSpPr>
        <p:spPr>
          <a:xfrm>
            <a:off x="4654296" y="84841"/>
            <a:ext cx="7449719" cy="6683604"/>
          </a:xfrm>
        </p:spPr>
        <p:txBody>
          <a:bodyPr anchor="ctr">
            <a:normAutofit/>
          </a:bodyPr>
          <a:lstStyle/>
          <a:p>
            <a:pPr marL="0" indent="0">
              <a:buNone/>
            </a:pPr>
            <a:r>
              <a:rPr lang="es-ES" sz="2400" dirty="0">
                <a:solidFill>
                  <a:schemeClr val="tx1">
                    <a:lumMod val="95000"/>
                  </a:schemeClr>
                </a:solidFill>
              </a:rPr>
              <a:t>Implica la creación de modelos de datos más complejos que soporten análisis robustos, incluyendo:</a:t>
            </a:r>
          </a:p>
          <a:p>
            <a:pPr>
              <a:buFont typeface="Arial" panose="020B0604020202020204" pitchFamily="34" charset="0"/>
              <a:buChar char="•"/>
            </a:pPr>
            <a:r>
              <a:rPr lang="es-ES" sz="2400" b="1" dirty="0">
                <a:solidFill>
                  <a:schemeClr val="tx1">
                    <a:lumMod val="95000"/>
                  </a:schemeClr>
                </a:solidFill>
              </a:rPr>
              <a:t>Desnormalización controlada</a:t>
            </a:r>
            <a:r>
              <a:rPr lang="es-ES" sz="2400" dirty="0">
                <a:solidFill>
                  <a:schemeClr val="tx1">
                    <a:lumMod val="95000"/>
                  </a:schemeClr>
                </a:solidFill>
              </a:rPr>
              <a:t>: Combinar tablas cuando se requiere mejorar el rendimiento de consultas específicas.</a:t>
            </a:r>
          </a:p>
          <a:p>
            <a:pPr>
              <a:buFont typeface="Arial" panose="020B0604020202020204" pitchFamily="34" charset="0"/>
              <a:buChar char="•"/>
            </a:pPr>
            <a:r>
              <a:rPr lang="es-ES" sz="2400" b="1" dirty="0">
                <a:solidFill>
                  <a:schemeClr val="tx1">
                    <a:lumMod val="95000"/>
                  </a:schemeClr>
                </a:solidFill>
              </a:rPr>
              <a:t>Creación de relaciones</a:t>
            </a:r>
            <a:r>
              <a:rPr lang="es-ES" sz="2400" dirty="0">
                <a:solidFill>
                  <a:schemeClr val="tx1">
                    <a:lumMod val="95000"/>
                  </a:schemeClr>
                </a:solidFill>
              </a:rPr>
              <a:t>: Definir relaciones entre tablas para permitir análisis multidimensionales.</a:t>
            </a:r>
          </a:p>
          <a:p>
            <a:pPr>
              <a:buFont typeface="Arial" panose="020B0604020202020204" pitchFamily="34" charset="0"/>
              <a:buChar char="•"/>
            </a:pPr>
            <a:r>
              <a:rPr lang="es-ES" sz="2400" b="1" dirty="0">
                <a:solidFill>
                  <a:schemeClr val="tx1">
                    <a:lumMod val="95000"/>
                  </a:schemeClr>
                </a:solidFill>
              </a:rPr>
              <a:t>Optimización de modelos</a:t>
            </a:r>
            <a:r>
              <a:rPr lang="es-ES" sz="2400" dirty="0">
                <a:solidFill>
                  <a:schemeClr val="tx1">
                    <a:lumMod val="95000"/>
                  </a:schemeClr>
                </a:solidFill>
              </a:rPr>
              <a:t>: Ajustar el modelo de datos para mejorar la eficiencia y velocidad de los cálculos.</a:t>
            </a:r>
          </a:p>
          <a:p>
            <a:endParaRPr lang="es-CO" sz="2400" dirty="0">
              <a:solidFill>
                <a:schemeClr val="tx1">
                  <a:lumMod val="95000"/>
                </a:schemeClr>
              </a:solidFill>
            </a:endParaRPr>
          </a:p>
        </p:txBody>
      </p:sp>
    </p:spTree>
    <p:extLst>
      <p:ext uri="{BB962C8B-B14F-4D97-AF65-F5344CB8AC3E}">
        <p14:creationId xmlns:p14="http://schemas.microsoft.com/office/powerpoint/2010/main" val="138614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14A5A3-269E-CE0C-0B15-B4B027ABCBB0}"/>
              </a:ext>
            </a:extLst>
          </p:cNvPr>
          <p:cNvSpPr>
            <a:spLocks noGrp="1"/>
          </p:cNvSpPr>
          <p:nvPr>
            <p:ph type="title"/>
          </p:nvPr>
        </p:nvSpPr>
        <p:spPr>
          <a:xfrm>
            <a:off x="647889" y="1349680"/>
            <a:ext cx="2931320" cy="4449541"/>
          </a:xfrm>
        </p:spPr>
        <p:txBody>
          <a:bodyPr vert="horz" lIns="91440" tIns="45720" rIns="91440" bIns="45720" rtlCol="0" anchor="t">
            <a:normAutofit/>
          </a:bodyPr>
          <a:lstStyle/>
          <a:p>
            <a:r>
              <a:rPr lang="en-US" sz="3400" spc="-300">
                <a:solidFill>
                  <a:schemeClr val="tx1"/>
                </a:solidFill>
                <a:effectLst>
                  <a:outerShdw blurRad="469900" dist="342900" dir="5400000" sy="-20000" rotWithShape="0">
                    <a:prstClr val="black">
                      <a:alpha val="66000"/>
                    </a:prstClr>
                  </a:outerShdw>
                </a:effectLst>
              </a:rPr>
              <a:t>Normalización vs Desnormalización</a:t>
            </a:r>
          </a:p>
        </p:txBody>
      </p:sp>
      <p:graphicFrame>
        <p:nvGraphicFramePr>
          <p:cNvPr id="4" name="Marcador de contenido 3">
            <a:extLst>
              <a:ext uri="{FF2B5EF4-FFF2-40B4-BE49-F238E27FC236}">
                <a16:creationId xmlns:a16="http://schemas.microsoft.com/office/drawing/2014/main" id="{EFD7E1C9-79DA-95FD-508B-500D93975CE4}"/>
              </a:ext>
            </a:extLst>
          </p:cNvPr>
          <p:cNvGraphicFramePr>
            <a:graphicFrameLocks noGrp="1"/>
          </p:cNvGraphicFramePr>
          <p:nvPr>
            <p:ph idx="1"/>
            <p:extLst>
              <p:ext uri="{D42A27DB-BD31-4B8C-83A1-F6EECF244321}">
                <p14:modId xmlns:p14="http://schemas.microsoft.com/office/powerpoint/2010/main" val="727518570"/>
              </p:ext>
            </p:extLst>
          </p:nvPr>
        </p:nvGraphicFramePr>
        <p:xfrm>
          <a:off x="4227098" y="160256"/>
          <a:ext cx="7848638" cy="6429080"/>
        </p:xfrm>
        <a:graphic>
          <a:graphicData uri="http://schemas.openxmlformats.org/drawingml/2006/table">
            <a:tbl>
              <a:tblPr>
                <a:noFill/>
              </a:tblPr>
              <a:tblGrid>
                <a:gridCol w="223081">
                  <a:extLst>
                    <a:ext uri="{9D8B030D-6E8A-4147-A177-3AD203B41FA5}">
                      <a16:colId xmlns:a16="http://schemas.microsoft.com/office/drawing/2014/main" val="1126155242"/>
                    </a:ext>
                  </a:extLst>
                </a:gridCol>
                <a:gridCol w="1266744">
                  <a:extLst>
                    <a:ext uri="{9D8B030D-6E8A-4147-A177-3AD203B41FA5}">
                      <a16:colId xmlns:a16="http://schemas.microsoft.com/office/drawing/2014/main" val="2186404514"/>
                    </a:ext>
                  </a:extLst>
                </a:gridCol>
                <a:gridCol w="3139873">
                  <a:extLst>
                    <a:ext uri="{9D8B030D-6E8A-4147-A177-3AD203B41FA5}">
                      <a16:colId xmlns:a16="http://schemas.microsoft.com/office/drawing/2014/main" val="1085513975"/>
                    </a:ext>
                  </a:extLst>
                </a:gridCol>
                <a:gridCol w="3218940">
                  <a:extLst>
                    <a:ext uri="{9D8B030D-6E8A-4147-A177-3AD203B41FA5}">
                      <a16:colId xmlns:a16="http://schemas.microsoft.com/office/drawing/2014/main" val="3642266451"/>
                    </a:ext>
                  </a:extLst>
                </a:gridCol>
              </a:tblGrid>
              <a:tr h="967515">
                <a:tc>
                  <a:txBody>
                    <a:bodyPr/>
                    <a:lstStyle/>
                    <a:p>
                      <a:pPr latinLnBrk="0"/>
                      <a:r>
                        <a:rPr lang="es-CO" sz="1400" cap="none" spc="0">
                          <a:solidFill>
                            <a:schemeClr val="tx1"/>
                          </a:solidFill>
                          <a:effectLst/>
                        </a:rPr>
                        <a:t>1</a:t>
                      </a:r>
                    </a:p>
                  </a:txBody>
                  <a:tcPr marL="0" marR="24030" marT="9612" marB="72089"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pPr latinLnBrk="0"/>
                      <a:r>
                        <a:rPr lang="es-CO" sz="1400" cap="none" spc="0">
                          <a:solidFill>
                            <a:schemeClr val="tx1"/>
                          </a:solidFill>
                          <a:effectLst/>
                        </a:rPr>
                        <a:t>Implementación</a:t>
                      </a:r>
                    </a:p>
                  </a:txBody>
                  <a:tcPr marL="0" marR="24030" marT="9612" marB="72089"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pPr latinLnBrk="0"/>
                      <a:r>
                        <a:rPr lang="es-ES" sz="1400" cap="none" spc="0">
                          <a:solidFill>
                            <a:schemeClr val="tx1"/>
                          </a:solidFill>
                          <a:effectLst/>
                        </a:rPr>
                        <a:t>La normalización se utiliza para eliminar datos redundantes de la base de datos y para almacenar datos no redundantes y coherentes en ella.</a:t>
                      </a:r>
                    </a:p>
                  </a:txBody>
                  <a:tcPr marL="0" marR="24030" marT="9612" marB="72089"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pPr latinLnBrk="0"/>
                      <a:r>
                        <a:rPr lang="es-ES" sz="1400" cap="none" spc="0">
                          <a:solidFill>
                            <a:schemeClr val="tx1"/>
                          </a:solidFill>
                          <a:effectLst/>
                        </a:rPr>
                        <a:t>La desnormalización se utiliza para combinar varios datos de tabla en uno para que se pueda consultar rápidamente.</a:t>
                      </a:r>
                    </a:p>
                  </a:txBody>
                  <a:tcPr marL="0" marR="24030" marT="9612" marB="72089"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extLst>
                  <a:ext uri="{0D108BD9-81ED-4DB2-BD59-A6C34878D82A}">
                    <a16:rowId xmlns:a16="http://schemas.microsoft.com/office/drawing/2014/main" val="2784405293"/>
                  </a:ext>
                </a:extLst>
              </a:tr>
              <a:tr h="967515">
                <a:tc>
                  <a:txBody>
                    <a:bodyPr/>
                    <a:lstStyle/>
                    <a:p>
                      <a:pPr latinLnBrk="0"/>
                      <a:r>
                        <a:rPr lang="es-CO" sz="1400" cap="none" spc="0">
                          <a:solidFill>
                            <a:schemeClr val="tx1"/>
                          </a:solidFill>
                          <a:effectLst/>
                        </a:rPr>
                        <a:t>2</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CO" sz="1400" cap="none" spc="0">
                          <a:solidFill>
                            <a:schemeClr val="tx1"/>
                          </a:solidFill>
                          <a:effectLst/>
                        </a:rPr>
                        <a:t>centro de atención</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dirty="0">
                          <a:solidFill>
                            <a:schemeClr val="tx1"/>
                          </a:solidFill>
                          <a:effectLst/>
                        </a:rPr>
                        <a:t>La normalización se centra principalmente en borrar la base de datos de los datos no utilizados y reducir la redundancia y la incoherencia de los datos.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La desnormalización, por otro lado, se centra en lograr una ejecución más rápida de las consultas mediante la introducción de redundancia.</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14516533"/>
                  </a:ext>
                </a:extLst>
              </a:tr>
              <a:tr h="1175512">
                <a:tc>
                  <a:txBody>
                    <a:bodyPr/>
                    <a:lstStyle/>
                    <a:p>
                      <a:pPr latinLnBrk="0"/>
                      <a:r>
                        <a:rPr lang="es-CO" sz="1400" cap="none" spc="0">
                          <a:solidFill>
                            <a:schemeClr val="tx1"/>
                          </a:solidFill>
                          <a:effectLst/>
                        </a:rPr>
                        <a:t>3</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CO" sz="1400" cap="none" spc="0">
                          <a:solidFill>
                            <a:schemeClr val="tx1"/>
                          </a:solidFill>
                          <a:effectLst/>
                        </a:rPr>
                        <a:t>Número de tablas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Durante la normalización, los datos se reducen, por lo que se eliminan varias tablas de la base de datos, por lo que las tablas tienen un número menor.</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Por otro lado, durante la desnormalización, los datos se integran en la misma base de datos y, por lo tanto, una serie de tablas para almacenar ese número de datos aumenta.</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42949493"/>
                  </a:ext>
                </a:extLst>
              </a:tr>
              <a:tr h="759518">
                <a:tc>
                  <a:txBody>
                    <a:bodyPr/>
                    <a:lstStyle/>
                    <a:p>
                      <a:pPr latinLnBrk="0"/>
                      <a:r>
                        <a:rPr lang="es-CO" sz="1400" cap="none" spc="0">
                          <a:solidFill>
                            <a:schemeClr val="tx1"/>
                          </a:solidFill>
                          <a:effectLst/>
                        </a:rPr>
                        <a:t>4</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CO" sz="1400" cap="none" spc="0">
                          <a:solidFill>
                            <a:schemeClr val="tx1"/>
                          </a:solidFill>
                          <a:effectLst/>
                        </a:rPr>
                        <a:t>Consumo de memoria</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La normalización utiliza memoria optimizada y, por lo tanto, un rendimiento más rápido.</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Por otro lado, la desnormalización introduce algún tipo de desperdicio de memoria.</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71002256"/>
                  </a:ext>
                </a:extLst>
              </a:tr>
              <a:tr h="1175512">
                <a:tc>
                  <a:txBody>
                    <a:bodyPr/>
                    <a:lstStyle/>
                    <a:p>
                      <a:pPr latinLnBrk="0"/>
                      <a:r>
                        <a:rPr lang="es-CO" sz="1400" cap="none" spc="0">
                          <a:solidFill>
                            <a:schemeClr val="tx1"/>
                          </a:solidFill>
                          <a:effectLst/>
                        </a:rPr>
                        <a:t>5</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CO" sz="1400" cap="none" spc="0">
                          <a:solidFill>
                            <a:schemeClr val="tx1"/>
                          </a:solidFill>
                          <a:effectLst/>
                        </a:rPr>
                        <a:t>Integridad de los datos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La normalización mantiene la integridad de los datos, es decir, cualquier adición o eliminación de datos de la tabla no creará ninguna discrepancia en la relación de las tablas.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La desnormalización no mantiene ninguna integridad de datos.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42939703"/>
                  </a:ext>
                </a:extLst>
              </a:tr>
              <a:tr h="1383508">
                <a:tc>
                  <a:txBody>
                    <a:bodyPr/>
                    <a:lstStyle/>
                    <a:p>
                      <a:pPr latinLnBrk="0"/>
                      <a:r>
                        <a:rPr lang="es-CO" sz="1400" cap="none" spc="0">
                          <a:solidFill>
                            <a:schemeClr val="tx1"/>
                          </a:solidFill>
                          <a:effectLst/>
                        </a:rPr>
                        <a:t>6</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CO" sz="1400" cap="none" spc="0">
                          <a:solidFill>
                            <a:schemeClr val="tx1"/>
                          </a:solidFill>
                          <a:effectLst/>
                        </a:rPr>
                        <a:t>Dónde usar</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a:solidFill>
                            <a:schemeClr val="tx1"/>
                          </a:solidFill>
                          <a:effectLst/>
                        </a:rPr>
                        <a:t>La normalización se utiliza generalmente cuando se realiza el número de operaciones de inserción/actualización/eliminación y las combinaciones de esas tablas no son costosas.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tc>
                  <a:txBody>
                    <a:bodyPr/>
                    <a:lstStyle/>
                    <a:p>
                      <a:pPr latinLnBrk="0"/>
                      <a:r>
                        <a:rPr lang="es-ES" sz="1400" cap="none" spc="0" dirty="0">
                          <a:solidFill>
                            <a:schemeClr val="tx1"/>
                          </a:solidFill>
                          <a:effectLst/>
                        </a:rPr>
                        <a:t>Por otro lado, la desnormalización se utiliza cuando las combinaciones son costosas y se ejecuta una consulta frecuente en las tablas.</a:t>
                      </a:r>
                    </a:p>
                  </a:txBody>
                  <a:tcPr marL="0" marR="24030" marT="9612" marB="7208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781680"/>
                  </a:ext>
                </a:extLst>
              </a:tr>
            </a:tbl>
          </a:graphicData>
        </a:graphic>
      </p:graphicFrame>
    </p:spTree>
    <p:extLst>
      <p:ext uri="{BB962C8B-B14F-4D97-AF65-F5344CB8AC3E}">
        <p14:creationId xmlns:p14="http://schemas.microsoft.com/office/powerpoint/2010/main" val="388698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832CC-3A43-15E7-0F89-81C13DEED914}"/>
              </a:ext>
            </a:extLst>
          </p:cNvPr>
          <p:cNvSpPr>
            <a:spLocks noGrp="1"/>
          </p:cNvSpPr>
          <p:nvPr>
            <p:ph type="title"/>
          </p:nvPr>
        </p:nvSpPr>
        <p:spPr>
          <a:xfrm>
            <a:off x="838200" y="365125"/>
            <a:ext cx="10515600" cy="1325563"/>
          </a:xfrm>
        </p:spPr>
        <p:txBody>
          <a:bodyPr>
            <a:normAutofit/>
          </a:bodyPr>
          <a:lstStyle/>
          <a:p>
            <a:r>
              <a:rPr lang="es-ES">
                <a:solidFill>
                  <a:schemeClr val="tx1"/>
                </a:solidFill>
              </a:rPr>
              <a:t>Tema del día</a:t>
            </a:r>
            <a:endParaRPr lang="es-CO">
              <a:solidFill>
                <a:schemeClr val="tx1"/>
              </a:solidFill>
            </a:endParaRPr>
          </a:p>
        </p:txBody>
      </p:sp>
      <p:graphicFrame>
        <p:nvGraphicFramePr>
          <p:cNvPr id="4" name="Marcador de contenido 3">
            <a:extLst>
              <a:ext uri="{FF2B5EF4-FFF2-40B4-BE49-F238E27FC236}">
                <a16:creationId xmlns:a16="http://schemas.microsoft.com/office/drawing/2014/main" id="{C70D4319-F043-0335-4D19-AD0002183A81}"/>
              </a:ext>
            </a:extLst>
          </p:cNvPr>
          <p:cNvGraphicFramePr>
            <a:graphicFrameLocks noGrp="1"/>
          </p:cNvGraphicFramePr>
          <p:nvPr>
            <p:ph idx="1"/>
            <p:extLst>
              <p:ext uri="{D42A27DB-BD31-4B8C-83A1-F6EECF244321}">
                <p14:modId xmlns:p14="http://schemas.microsoft.com/office/powerpoint/2010/main" val="218442092"/>
              </p:ext>
            </p:extLst>
          </p:nvPr>
        </p:nvGraphicFramePr>
        <p:xfrm>
          <a:off x="979488" y="2101867"/>
          <a:ext cx="10233027" cy="3798859"/>
        </p:xfrm>
        <a:graphic>
          <a:graphicData uri="http://schemas.openxmlformats.org/drawingml/2006/table">
            <a:tbl>
              <a:tblPr firstRow="1">
                <a:tableStyleId>{B301B821-A1FF-4177-AEE7-76D212191A09}</a:tableStyleId>
              </a:tblPr>
              <a:tblGrid>
                <a:gridCol w="1215346">
                  <a:extLst>
                    <a:ext uri="{9D8B030D-6E8A-4147-A177-3AD203B41FA5}">
                      <a16:colId xmlns:a16="http://schemas.microsoft.com/office/drawing/2014/main" val="3000247529"/>
                    </a:ext>
                  </a:extLst>
                </a:gridCol>
                <a:gridCol w="1840158">
                  <a:extLst>
                    <a:ext uri="{9D8B030D-6E8A-4147-A177-3AD203B41FA5}">
                      <a16:colId xmlns:a16="http://schemas.microsoft.com/office/drawing/2014/main" val="952348875"/>
                    </a:ext>
                  </a:extLst>
                </a:gridCol>
                <a:gridCol w="1215345">
                  <a:extLst>
                    <a:ext uri="{9D8B030D-6E8A-4147-A177-3AD203B41FA5}">
                      <a16:colId xmlns:a16="http://schemas.microsoft.com/office/drawing/2014/main" val="665955480"/>
                    </a:ext>
                  </a:extLst>
                </a:gridCol>
                <a:gridCol w="5962178">
                  <a:extLst>
                    <a:ext uri="{9D8B030D-6E8A-4147-A177-3AD203B41FA5}">
                      <a16:colId xmlns:a16="http://schemas.microsoft.com/office/drawing/2014/main" val="1744261001"/>
                    </a:ext>
                  </a:extLst>
                </a:gridCol>
              </a:tblGrid>
              <a:tr h="549835">
                <a:tc>
                  <a:txBody>
                    <a:bodyPr/>
                    <a:lstStyle/>
                    <a:p>
                      <a:pPr algn="ctr" fontAlgn="b"/>
                      <a:r>
                        <a:rPr lang="es-CO" sz="3300" u="none" strike="noStrike">
                          <a:effectLst/>
                        </a:rPr>
                        <a:t>Inicio</a:t>
                      </a:r>
                      <a:endParaRPr lang="es-CO" sz="3300" b="1" i="0" u="none" strike="noStrike">
                        <a:solidFill>
                          <a:srgbClr val="FFFFFF"/>
                        </a:solidFill>
                        <a:effectLst/>
                        <a:latin typeface="Aptos Narrow" panose="020B0004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Duración</a:t>
                      </a:r>
                      <a:endParaRPr lang="es-CO" sz="3300" b="1" i="0" u="none" strike="noStrike">
                        <a:solidFill>
                          <a:srgbClr val="FFFFFF"/>
                        </a:solidFill>
                        <a:effectLst/>
                        <a:latin typeface="Aptos Narrow" panose="020B0004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Fin</a:t>
                      </a:r>
                      <a:endParaRPr lang="es-CO" sz="3300" b="1" i="0" u="none" strike="noStrike">
                        <a:solidFill>
                          <a:srgbClr val="FFFFFF"/>
                        </a:solidFill>
                        <a:effectLst/>
                        <a:latin typeface="Aptos Narrow" panose="020B0004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Actividad</a:t>
                      </a:r>
                      <a:endParaRPr lang="es-CO" sz="3300" b="1" i="0" u="none" strike="noStrike">
                        <a:solidFill>
                          <a:srgbClr val="FFFFFF"/>
                        </a:solidFill>
                        <a:effectLst/>
                        <a:latin typeface="Aptos Narrow" panose="020B0004020202020204" pitchFamily="34" charset="0"/>
                      </a:endParaRPr>
                    </a:p>
                  </a:txBody>
                  <a:tcPr marL="0" marR="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235617"/>
                  </a:ext>
                </a:extLst>
              </a:tr>
              <a:tr h="549835">
                <a:tc>
                  <a:txBody>
                    <a:bodyPr/>
                    <a:lstStyle/>
                    <a:p>
                      <a:pPr algn="ctr" fontAlgn="b"/>
                      <a:r>
                        <a:rPr lang="es-CO" sz="3300" u="none" strike="noStrike">
                          <a:effectLst/>
                        </a:rPr>
                        <a:t>8:00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0:30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8:30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CO" sz="3300" u="none" strike="noStrike">
                          <a:effectLst/>
                        </a:rPr>
                        <a:t> Presentación</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511099"/>
                  </a:ext>
                </a:extLst>
              </a:tr>
              <a:tr h="1049684">
                <a:tc>
                  <a:txBody>
                    <a:bodyPr/>
                    <a:lstStyle/>
                    <a:p>
                      <a:pPr algn="ctr" fontAlgn="b"/>
                      <a:r>
                        <a:rPr lang="es-CO" sz="3300" u="none" strike="noStrike">
                          <a:effectLst/>
                        </a:rPr>
                        <a:t>8:30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1:15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9:45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3300" u="none" strike="noStrike">
                          <a:effectLst/>
                        </a:rPr>
                        <a:t> Importar multiples orígenes/Group by/Union</a:t>
                      </a:r>
                      <a:endParaRPr lang="en-US"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872735"/>
                  </a:ext>
                </a:extLst>
              </a:tr>
              <a:tr h="549835">
                <a:tc>
                  <a:txBody>
                    <a:bodyPr/>
                    <a:lstStyle/>
                    <a:p>
                      <a:pPr algn="ctr" fontAlgn="b"/>
                      <a:r>
                        <a:rPr lang="es-CO" sz="3300" u="none" strike="noStrike">
                          <a:effectLst/>
                        </a:rPr>
                        <a:t>9:45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b"/>
                      <a:r>
                        <a:rPr lang="es-CO" sz="3300" u="none" strike="noStrike">
                          <a:effectLst/>
                        </a:rPr>
                        <a:t>0:15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b"/>
                      <a:r>
                        <a:rPr lang="es-CO" sz="3300" u="none" strike="noStrike">
                          <a:effectLst/>
                        </a:rPr>
                        <a:t>10:00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es-CO" sz="3300" u="none" strike="noStrike">
                          <a:effectLst/>
                        </a:rPr>
                        <a:t> Break</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67582884"/>
                  </a:ext>
                </a:extLst>
              </a:tr>
              <a:tr h="549835">
                <a:tc>
                  <a:txBody>
                    <a:bodyPr/>
                    <a:lstStyle/>
                    <a:p>
                      <a:pPr algn="ctr" fontAlgn="b"/>
                      <a:r>
                        <a:rPr lang="es-CO" sz="3300" u="none" strike="noStrike">
                          <a:effectLst/>
                        </a:rPr>
                        <a:t>10:00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0:45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10:45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CO" sz="3300" u="none" strike="noStrike">
                          <a:effectLst/>
                        </a:rPr>
                        <a:t> Funciones personalizadas</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104974"/>
                  </a:ext>
                </a:extLst>
              </a:tr>
              <a:tr h="549835">
                <a:tc>
                  <a:txBody>
                    <a:bodyPr/>
                    <a:lstStyle/>
                    <a:p>
                      <a:pPr algn="ctr" fontAlgn="b"/>
                      <a:r>
                        <a:rPr lang="es-CO" sz="3300" u="none" strike="noStrike">
                          <a:effectLst/>
                        </a:rPr>
                        <a:t>10:45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1:15</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3300" u="none" strike="noStrike">
                          <a:effectLst/>
                        </a:rPr>
                        <a:t>12:00</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CO" sz="3300" u="none" strike="noStrike">
                          <a:effectLst/>
                        </a:rPr>
                        <a:t> Normalizar datos (casos 1/2/3)</a:t>
                      </a:r>
                      <a:endParaRPr lang="es-CO" sz="33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954022"/>
                  </a:ext>
                </a:extLst>
              </a:tr>
            </a:tbl>
          </a:graphicData>
        </a:graphic>
      </p:graphicFrame>
    </p:spTree>
    <p:extLst>
      <p:ext uri="{BB962C8B-B14F-4D97-AF65-F5344CB8AC3E}">
        <p14:creationId xmlns:p14="http://schemas.microsoft.com/office/powerpoint/2010/main" val="262912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35DB4E-44EA-696F-4E22-733EFCD137E2}"/>
              </a:ext>
            </a:extLst>
          </p:cNvPr>
          <p:cNvSpPr>
            <a:spLocks noGrp="1"/>
          </p:cNvSpPr>
          <p:nvPr>
            <p:ph type="title"/>
          </p:nvPr>
        </p:nvSpPr>
        <p:spPr>
          <a:xfrm>
            <a:off x="647889" y="1349680"/>
            <a:ext cx="2931320" cy="4449541"/>
          </a:xfrm>
        </p:spPr>
        <p:txBody>
          <a:bodyPr anchor="t">
            <a:normAutofit/>
          </a:bodyPr>
          <a:lstStyle/>
          <a:p>
            <a:r>
              <a:rPr lang="es-ES" sz="4800">
                <a:solidFill>
                  <a:schemeClr val="tx1"/>
                </a:solidFill>
              </a:rPr>
              <a:t>Importar múltiples orígenes</a:t>
            </a:r>
            <a:endParaRPr lang="es-CO" sz="4800">
              <a:solidFill>
                <a:schemeClr val="tx1"/>
              </a:solidFill>
            </a:endParaRPr>
          </a:p>
        </p:txBody>
      </p:sp>
      <p:graphicFrame>
        <p:nvGraphicFramePr>
          <p:cNvPr id="5" name="Marcador de contenido 2">
            <a:extLst>
              <a:ext uri="{FF2B5EF4-FFF2-40B4-BE49-F238E27FC236}">
                <a16:creationId xmlns:a16="http://schemas.microsoft.com/office/drawing/2014/main" id="{553BA434-84FE-FABF-7D76-719933410858}"/>
              </a:ext>
            </a:extLst>
          </p:cNvPr>
          <p:cNvGraphicFramePr>
            <a:graphicFrameLocks noGrp="1"/>
          </p:cNvGraphicFramePr>
          <p:nvPr>
            <p:ph idx="1"/>
            <p:extLst>
              <p:ext uri="{D42A27DB-BD31-4B8C-83A1-F6EECF244321}">
                <p14:modId xmlns:p14="http://schemas.microsoft.com/office/powerpoint/2010/main" val="2916066396"/>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77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7CB0142-B403-A491-7292-C3A360E1035A}"/>
              </a:ext>
            </a:extLst>
          </p:cNvPr>
          <p:cNvSpPr>
            <a:spLocks noGrp="1"/>
          </p:cNvSpPr>
          <p:nvPr>
            <p:ph type="title"/>
          </p:nvPr>
        </p:nvSpPr>
        <p:spPr>
          <a:xfrm>
            <a:off x="197964" y="1115786"/>
            <a:ext cx="4114088" cy="4626428"/>
          </a:xfrm>
          <a:effectLst/>
        </p:spPr>
        <p:txBody>
          <a:bodyPr anchor="ctr">
            <a:normAutofit/>
          </a:bodyPr>
          <a:lstStyle/>
          <a:p>
            <a:pPr algn="r"/>
            <a:r>
              <a:rPr lang="es-ES" sz="4000" dirty="0">
                <a:solidFill>
                  <a:schemeClr val="tx1">
                    <a:lumMod val="95000"/>
                  </a:schemeClr>
                </a:solidFill>
              </a:rPr>
              <a:t>Cargar archivo desde repositorio en la nube</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B352EB1-3AB7-7013-C8A6-D5BD61DC96A7}"/>
              </a:ext>
            </a:extLst>
          </p:cNvPr>
          <p:cNvSpPr>
            <a:spLocks noGrp="1"/>
          </p:cNvSpPr>
          <p:nvPr>
            <p:ph idx="1"/>
          </p:nvPr>
        </p:nvSpPr>
        <p:spPr>
          <a:xfrm>
            <a:off x="4996543" y="1115786"/>
            <a:ext cx="5713790" cy="4626428"/>
          </a:xfrm>
        </p:spPr>
        <p:txBody>
          <a:bodyPr anchor="ctr">
            <a:normAutofit/>
          </a:bodyPr>
          <a:lstStyle/>
          <a:p>
            <a:r>
              <a:rPr lang="es-ES" sz="2400" dirty="0">
                <a:solidFill>
                  <a:schemeClr val="tx1">
                    <a:lumMod val="95000"/>
                  </a:schemeClr>
                </a:solidFill>
              </a:rPr>
              <a:t>OneDrive</a:t>
            </a:r>
          </a:p>
          <a:p>
            <a:endParaRPr lang="es-ES" sz="2400" dirty="0">
              <a:solidFill>
                <a:schemeClr val="tx1">
                  <a:lumMod val="95000"/>
                </a:schemeClr>
              </a:solidFill>
            </a:endParaRPr>
          </a:p>
          <a:p>
            <a:r>
              <a:rPr lang="es-ES" sz="2400" dirty="0" err="1">
                <a:solidFill>
                  <a:schemeClr val="tx1">
                    <a:lumMod val="95000"/>
                  </a:schemeClr>
                </a:solidFill>
              </a:rPr>
              <a:t>GoogleDrive</a:t>
            </a:r>
            <a:endParaRPr lang="es-ES" sz="2400" dirty="0">
              <a:solidFill>
                <a:schemeClr val="tx1">
                  <a:lumMod val="95000"/>
                </a:schemeClr>
              </a:solidFill>
            </a:endParaRPr>
          </a:p>
          <a:p>
            <a:endParaRPr lang="es-ES" sz="2400" dirty="0">
              <a:solidFill>
                <a:schemeClr val="tx1">
                  <a:lumMod val="95000"/>
                </a:schemeClr>
              </a:solidFill>
            </a:endParaRPr>
          </a:p>
          <a:p>
            <a:r>
              <a:rPr lang="es-ES" sz="2400" dirty="0">
                <a:solidFill>
                  <a:schemeClr val="tx1">
                    <a:lumMod val="95000"/>
                  </a:schemeClr>
                </a:solidFill>
              </a:rPr>
              <a:t>…</a:t>
            </a:r>
            <a:endParaRPr lang="es-CO" sz="2400" dirty="0">
              <a:solidFill>
                <a:schemeClr val="tx1">
                  <a:lumMod val="95000"/>
                </a:schemeClr>
              </a:solidFill>
            </a:endParaRPr>
          </a:p>
        </p:txBody>
      </p:sp>
    </p:spTree>
    <p:extLst>
      <p:ext uri="{BB962C8B-B14F-4D97-AF65-F5344CB8AC3E}">
        <p14:creationId xmlns:p14="http://schemas.microsoft.com/office/powerpoint/2010/main" val="41537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43B7412-3BD4-8C57-6631-93B386AC8E0F}"/>
              </a:ext>
            </a:extLst>
          </p:cNvPr>
          <p:cNvSpPr>
            <a:spLocks noGrp="1"/>
          </p:cNvSpPr>
          <p:nvPr>
            <p:ph type="title"/>
          </p:nvPr>
        </p:nvSpPr>
        <p:spPr>
          <a:xfrm>
            <a:off x="838200" y="1115786"/>
            <a:ext cx="3473851" cy="4626428"/>
          </a:xfrm>
          <a:effectLst/>
        </p:spPr>
        <p:txBody>
          <a:bodyPr anchor="ctr">
            <a:normAutofit/>
          </a:bodyPr>
          <a:lstStyle/>
          <a:p>
            <a:pPr algn="r"/>
            <a:r>
              <a:rPr lang="es-ES" sz="3700" dirty="0" err="1">
                <a:solidFill>
                  <a:schemeClr val="tx1">
                    <a:lumMod val="95000"/>
                  </a:schemeClr>
                </a:solidFill>
              </a:rPr>
              <a:t>Group</a:t>
            </a:r>
            <a:r>
              <a:rPr lang="es-ES" sz="3700" dirty="0">
                <a:solidFill>
                  <a:schemeClr val="tx1">
                    <a:lumMod val="95000"/>
                  </a:schemeClr>
                </a:solidFill>
              </a:rPr>
              <a:t> </a:t>
            </a:r>
            <a:r>
              <a:rPr lang="es-ES" sz="3700" dirty="0" err="1">
                <a:solidFill>
                  <a:schemeClr val="tx1">
                    <a:lumMod val="95000"/>
                  </a:schemeClr>
                </a:solidFill>
              </a:rPr>
              <a:t>by</a:t>
            </a:r>
            <a:r>
              <a:rPr lang="es-ES" sz="3700" dirty="0">
                <a:solidFill>
                  <a:schemeClr val="tx1">
                    <a:lumMod val="95000"/>
                  </a:schemeClr>
                </a:solidFill>
              </a:rPr>
              <a:t> (Agrupamiento)</a:t>
            </a:r>
            <a:endParaRPr lang="es-CO" sz="3700" dirty="0">
              <a:solidFill>
                <a:schemeClr val="tx1">
                  <a:lumMod val="95000"/>
                </a:schemeClr>
              </a:solidFill>
            </a:endParaRPr>
          </a:p>
        </p:txBody>
      </p:sp>
      <p:cxnSp>
        <p:nvCxnSpPr>
          <p:cNvPr id="27" name="Straight Connector 1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61541BF-29D4-CD58-11FE-6C0C6A69DBA0}"/>
              </a:ext>
            </a:extLst>
          </p:cNvPr>
          <p:cNvSpPr>
            <a:spLocks noGrp="1"/>
          </p:cNvSpPr>
          <p:nvPr>
            <p:ph idx="1"/>
          </p:nvPr>
        </p:nvSpPr>
        <p:spPr>
          <a:xfrm>
            <a:off x="4654296" y="65988"/>
            <a:ext cx="7537700" cy="6792012"/>
          </a:xfrm>
        </p:spPr>
        <p:txBody>
          <a:bodyPr anchor="ctr">
            <a:normAutofit/>
          </a:bodyPr>
          <a:lstStyle/>
          <a:p>
            <a:pPr marL="0" indent="0">
              <a:buNone/>
            </a:pPr>
            <a:r>
              <a:rPr lang="es-ES" sz="2400" dirty="0">
                <a:solidFill>
                  <a:schemeClr val="tx1">
                    <a:lumMod val="95000"/>
                  </a:schemeClr>
                </a:solidFill>
              </a:rPr>
              <a:t>Funcionalidad que permite consolidar datos en grupos basados en uno o más campos específicos. Esto se utiliza para calcular sumas, promedios, conteos y otras agregaciones dentro de cada grupo.</a:t>
            </a:r>
          </a:p>
          <a:p>
            <a:pPr marL="0" indent="0">
              <a:buNone/>
            </a:pPr>
            <a:endParaRPr lang="es-ES" sz="2400" dirty="0">
              <a:solidFill>
                <a:schemeClr val="tx1">
                  <a:lumMod val="95000"/>
                </a:schemeClr>
              </a:solidFill>
            </a:endParaRPr>
          </a:p>
          <a:p>
            <a:r>
              <a:rPr lang="es-ES" sz="2400" b="1" dirty="0">
                <a:solidFill>
                  <a:schemeClr val="tx1">
                    <a:lumMod val="95000"/>
                  </a:schemeClr>
                </a:solidFill>
              </a:rPr>
              <a:t>Pasos básicos para usar </a:t>
            </a:r>
            <a:r>
              <a:rPr lang="es-ES" sz="2400" b="1" dirty="0" err="1">
                <a:solidFill>
                  <a:schemeClr val="tx1">
                    <a:lumMod val="95000"/>
                  </a:schemeClr>
                </a:solidFill>
              </a:rPr>
              <a:t>Group</a:t>
            </a:r>
            <a:r>
              <a:rPr lang="es-ES" sz="2400" b="1" dirty="0">
                <a:solidFill>
                  <a:schemeClr val="tx1">
                    <a:lumMod val="95000"/>
                  </a:schemeClr>
                </a:solidFill>
              </a:rPr>
              <a:t> </a:t>
            </a:r>
            <a:r>
              <a:rPr lang="es-ES" sz="2400" b="1" dirty="0" err="1">
                <a:solidFill>
                  <a:schemeClr val="tx1">
                    <a:lumMod val="95000"/>
                  </a:schemeClr>
                </a:solidFill>
              </a:rPr>
              <a:t>By</a:t>
            </a:r>
            <a:r>
              <a:rPr lang="es-ES" sz="2400" b="1" dirty="0">
                <a:solidFill>
                  <a:schemeClr val="tx1">
                    <a:lumMod val="95000"/>
                  </a:schemeClr>
                </a:solidFill>
              </a:rPr>
              <a:t> en </a:t>
            </a:r>
            <a:r>
              <a:rPr lang="es-ES" sz="2400" b="1" dirty="0" err="1">
                <a:solidFill>
                  <a:schemeClr val="tx1">
                    <a:lumMod val="95000"/>
                  </a:schemeClr>
                </a:solidFill>
              </a:rPr>
              <a:t>Power</a:t>
            </a:r>
            <a:r>
              <a:rPr lang="es-ES" sz="2400" b="1" dirty="0">
                <a:solidFill>
                  <a:schemeClr val="tx1">
                    <a:lumMod val="95000"/>
                  </a:schemeClr>
                </a:solidFill>
              </a:rPr>
              <a:t> BI:</a:t>
            </a:r>
          </a:p>
          <a:p>
            <a:endParaRPr lang="es-ES" sz="2400" b="1" dirty="0">
              <a:solidFill>
                <a:schemeClr val="tx1">
                  <a:lumMod val="95000"/>
                </a:schemeClr>
              </a:solidFill>
            </a:endParaRPr>
          </a:p>
          <a:p>
            <a:pPr lvl="1">
              <a:buFont typeface="+mj-lt"/>
              <a:buAutoNum type="arabicPeriod"/>
            </a:pPr>
            <a:r>
              <a:rPr lang="es-ES" sz="2000" b="1" dirty="0">
                <a:solidFill>
                  <a:schemeClr val="tx1">
                    <a:lumMod val="95000"/>
                  </a:schemeClr>
                </a:solidFill>
              </a:rPr>
              <a:t>Seleccionar los datos</a:t>
            </a:r>
            <a:r>
              <a:rPr lang="es-ES" sz="2000" dirty="0">
                <a:solidFill>
                  <a:schemeClr val="tx1">
                    <a:lumMod val="95000"/>
                  </a:schemeClr>
                </a:solidFill>
              </a:rPr>
              <a:t>: Identificar la columna o columnas por las cuales se desea agrupar.</a:t>
            </a:r>
          </a:p>
          <a:p>
            <a:pPr lvl="1">
              <a:buFont typeface="+mj-lt"/>
              <a:buAutoNum type="arabicPeriod"/>
            </a:pPr>
            <a:endParaRPr lang="es-ES" sz="2000" b="1" dirty="0">
              <a:solidFill>
                <a:schemeClr val="tx1">
                  <a:lumMod val="95000"/>
                </a:schemeClr>
              </a:solidFill>
            </a:endParaRPr>
          </a:p>
          <a:p>
            <a:pPr lvl="1">
              <a:buFont typeface="+mj-lt"/>
              <a:buAutoNum type="arabicPeriod"/>
            </a:pPr>
            <a:r>
              <a:rPr lang="es-ES" sz="2000" b="1" dirty="0">
                <a:solidFill>
                  <a:schemeClr val="tx1">
                    <a:lumMod val="95000"/>
                  </a:schemeClr>
                </a:solidFill>
              </a:rPr>
              <a:t>Aplicar el agrupamiento</a:t>
            </a:r>
            <a:r>
              <a:rPr lang="es-ES" sz="2000" dirty="0">
                <a:solidFill>
                  <a:schemeClr val="tx1">
                    <a:lumMod val="95000"/>
                  </a:schemeClr>
                </a:solidFill>
              </a:rPr>
              <a:t>: Utilizar la herramienta de </a:t>
            </a:r>
            <a:r>
              <a:rPr lang="es-ES" sz="2000" dirty="0" err="1">
                <a:solidFill>
                  <a:schemeClr val="tx1">
                    <a:lumMod val="95000"/>
                  </a:schemeClr>
                </a:solidFill>
              </a:rPr>
              <a:t>Power</a:t>
            </a:r>
            <a:r>
              <a:rPr lang="es-ES" sz="2000" dirty="0">
                <a:solidFill>
                  <a:schemeClr val="tx1">
                    <a:lumMod val="95000"/>
                  </a:schemeClr>
                </a:solidFill>
              </a:rPr>
              <a:t> </a:t>
            </a:r>
            <a:r>
              <a:rPr lang="es-ES" sz="2000" dirty="0" err="1">
                <a:solidFill>
                  <a:schemeClr val="tx1">
                    <a:lumMod val="95000"/>
                  </a:schemeClr>
                </a:solidFill>
              </a:rPr>
              <a:t>Query</a:t>
            </a:r>
            <a:r>
              <a:rPr lang="es-ES" sz="2000" dirty="0">
                <a:solidFill>
                  <a:schemeClr val="tx1">
                    <a:lumMod val="95000"/>
                  </a:schemeClr>
                </a:solidFill>
              </a:rPr>
              <a:t> o DAX (Data </a:t>
            </a:r>
            <a:r>
              <a:rPr lang="es-ES" sz="2000" dirty="0" err="1">
                <a:solidFill>
                  <a:schemeClr val="tx1">
                    <a:lumMod val="95000"/>
                  </a:schemeClr>
                </a:solidFill>
              </a:rPr>
              <a:t>Analysis</a:t>
            </a:r>
            <a:r>
              <a:rPr lang="es-ES" sz="2000" dirty="0">
                <a:solidFill>
                  <a:schemeClr val="tx1">
                    <a:lumMod val="95000"/>
                  </a:schemeClr>
                </a:solidFill>
              </a:rPr>
              <a:t> </a:t>
            </a:r>
            <a:r>
              <a:rPr lang="es-ES" sz="2000" dirty="0" err="1">
                <a:solidFill>
                  <a:schemeClr val="tx1">
                    <a:lumMod val="95000"/>
                  </a:schemeClr>
                </a:solidFill>
              </a:rPr>
              <a:t>Expressions</a:t>
            </a:r>
            <a:r>
              <a:rPr lang="es-ES" sz="2000" dirty="0">
                <a:solidFill>
                  <a:schemeClr val="tx1">
                    <a:lumMod val="95000"/>
                  </a:schemeClr>
                </a:solidFill>
              </a:rPr>
              <a:t>) para crear la agregación deseada.</a:t>
            </a:r>
          </a:p>
          <a:p>
            <a:pPr lvl="1">
              <a:buFont typeface="+mj-lt"/>
              <a:buAutoNum type="arabicPeriod"/>
            </a:pPr>
            <a:endParaRPr lang="es-ES" sz="2000" b="1" dirty="0">
              <a:solidFill>
                <a:schemeClr val="tx1">
                  <a:lumMod val="95000"/>
                </a:schemeClr>
              </a:solidFill>
            </a:endParaRPr>
          </a:p>
          <a:p>
            <a:pPr lvl="1">
              <a:buFont typeface="+mj-lt"/>
              <a:buAutoNum type="arabicPeriod"/>
            </a:pPr>
            <a:r>
              <a:rPr lang="es-ES" sz="2000" b="1" dirty="0">
                <a:solidFill>
                  <a:schemeClr val="tx1">
                    <a:lumMod val="95000"/>
                  </a:schemeClr>
                </a:solidFill>
              </a:rPr>
              <a:t>Realizar cálculos agregados</a:t>
            </a:r>
            <a:r>
              <a:rPr lang="es-ES" sz="2000" dirty="0">
                <a:solidFill>
                  <a:schemeClr val="tx1">
                    <a:lumMod val="95000"/>
                  </a:schemeClr>
                </a:solidFill>
              </a:rPr>
              <a:t>: Dentro de cada grupo, realizar operaciones como sumas, promedios, conteos, etc.</a:t>
            </a:r>
          </a:p>
        </p:txBody>
      </p:sp>
    </p:spTree>
    <p:extLst>
      <p:ext uri="{BB962C8B-B14F-4D97-AF65-F5344CB8AC3E}">
        <p14:creationId xmlns:p14="http://schemas.microsoft.com/office/powerpoint/2010/main" val="383793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43B7412-3BD4-8C57-6631-93B386AC8E0F}"/>
              </a:ext>
            </a:extLst>
          </p:cNvPr>
          <p:cNvSpPr>
            <a:spLocks noGrp="1"/>
          </p:cNvSpPr>
          <p:nvPr>
            <p:ph type="title"/>
          </p:nvPr>
        </p:nvSpPr>
        <p:spPr>
          <a:xfrm>
            <a:off x="838200" y="1115786"/>
            <a:ext cx="3473851" cy="4626428"/>
          </a:xfrm>
          <a:effectLst/>
        </p:spPr>
        <p:txBody>
          <a:bodyPr anchor="ctr">
            <a:normAutofit/>
          </a:bodyPr>
          <a:lstStyle/>
          <a:p>
            <a:pPr algn="r"/>
            <a:r>
              <a:rPr lang="es-ES" sz="3700" dirty="0" err="1">
                <a:solidFill>
                  <a:schemeClr val="tx1">
                    <a:lumMod val="95000"/>
                  </a:schemeClr>
                </a:solidFill>
              </a:rPr>
              <a:t>Group</a:t>
            </a:r>
            <a:r>
              <a:rPr lang="es-ES" sz="3700" dirty="0">
                <a:solidFill>
                  <a:schemeClr val="tx1">
                    <a:lumMod val="95000"/>
                  </a:schemeClr>
                </a:solidFill>
              </a:rPr>
              <a:t> </a:t>
            </a:r>
            <a:r>
              <a:rPr lang="es-ES" sz="3700" dirty="0" err="1">
                <a:solidFill>
                  <a:schemeClr val="tx1">
                    <a:lumMod val="95000"/>
                  </a:schemeClr>
                </a:solidFill>
              </a:rPr>
              <a:t>by</a:t>
            </a:r>
            <a:r>
              <a:rPr lang="es-ES" sz="3700" dirty="0">
                <a:solidFill>
                  <a:schemeClr val="tx1">
                    <a:lumMod val="95000"/>
                  </a:schemeClr>
                </a:solidFill>
              </a:rPr>
              <a:t> (Agrupamiento)</a:t>
            </a:r>
            <a:endParaRPr lang="es-CO" sz="3700" dirty="0">
              <a:solidFill>
                <a:schemeClr val="tx1">
                  <a:lumMod val="95000"/>
                </a:schemeClr>
              </a:solidFill>
            </a:endParaRPr>
          </a:p>
        </p:txBody>
      </p:sp>
      <p:cxnSp>
        <p:nvCxnSpPr>
          <p:cNvPr id="27" name="Straight Connector 1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61541BF-29D4-CD58-11FE-6C0C6A69DBA0}"/>
              </a:ext>
            </a:extLst>
          </p:cNvPr>
          <p:cNvSpPr>
            <a:spLocks noGrp="1"/>
          </p:cNvSpPr>
          <p:nvPr>
            <p:ph idx="1"/>
          </p:nvPr>
        </p:nvSpPr>
        <p:spPr>
          <a:xfrm>
            <a:off x="4654296" y="65988"/>
            <a:ext cx="7537700" cy="6792012"/>
          </a:xfrm>
        </p:spPr>
        <p:txBody>
          <a:bodyPr anchor="ctr">
            <a:normAutofit/>
          </a:bodyPr>
          <a:lstStyle/>
          <a:p>
            <a:r>
              <a:rPr lang="es-ES" sz="2400" b="1" dirty="0">
                <a:solidFill>
                  <a:schemeClr val="tx1">
                    <a:lumMod val="95000"/>
                  </a:schemeClr>
                </a:solidFill>
              </a:rPr>
              <a:t>Ejemplo: </a:t>
            </a:r>
            <a:r>
              <a:rPr lang="es-ES" sz="2400" dirty="0">
                <a:solidFill>
                  <a:schemeClr val="tx1">
                    <a:lumMod val="95000"/>
                  </a:schemeClr>
                </a:solidFill>
              </a:rPr>
              <a:t>Si tienes una tabla de ventas con columnas para la fecha, el producto y la cantidad vendida, puedes usar </a:t>
            </a:r>
            <a:r>
              <a:rPr lang="es-ES" sz="2400" dirty="0" err="1">
                <a:solidFill>
                  <a:schemeClr val="tx1">
                    <a:lumMod val="95000"/>
                  </a:schemeClr>
                </a:solidFill>
              </a:rPr>
              <a:t>Group</a:t>
            </a:r>
            <a:r>
              <a:rPr lang="es-ES" sz="2400" dirty="0">
                <a:solidFill>
                  <a:schemeClr val="tx1">
                    <a:lumMod val="95000"/>
                  </a:schemeClr>
                </a:solidFill>
              </a:rPr>
              <a:t> </a:t>
            </a:r>
            <a:r>
              <a:rPr lang="es-ES" sz="2400" dirty="0" err="1">
                <a:solidFill>
                  <a:schemeClr val="tx1">
                    <a:lumMod val="95000"/>
                  </a:schemeClr>
                </a:solidFill>
              </a:rPr>
              <a:t>By</a:t>
            </a:r>
            <a:r>
              <a:rPr lang="es-ES" sz="2400" dirty="0">
                <a:solidFill>
                  <a:schemeClr val="tx1">
                    <a:lumMod val="95000"/>
                  </a:schemeClr>
                </a:solidFill>
              </a:rPr>
              <a:t> para sumar la cantidad vendida por cada producto.</a:t>
            </a:r>
          </a:p>
          <a:p>
            <a:endParaRPr lang="es-ES" sz="2400" dirty="0">
              <a:solidFill>
                <a:schemeClr val="tx1">
                  <a:lumMod val="95000"/>
                </a:schemeClr>
              </a:solidFill>
            </a:endParaRPr>
          </a:p>
          <a:p>
            <a:r>
              <a:rPr lang="es-ES" sz="2400" b="1" dirty="0">
                <a:solidFill>
                  <a:schemeClr val="tx1">
                    <a:lumMod val="95000"/>
                  </a:schemeClr>
                </a:solidFill>
              </a:rPr>
              <a:t>Herramientas en </a:t>
            </a:r>
            <a:r>
              <a:rPr lang="es-ES" sz="2400" b="1" dirty="0" err="1">
                <a:solidFill>
                  <a:schemeClr val="tx1">
                    <a:lumMod val="95000"/>
                  </a:schemeClr>
                </a:solidFill>
              </a:rPr>
              <a:t>Power</a:t>
            </a:r>
            <a:r>
              <a:rPr lang="es-ES" sz="2400" b="1" dirty="0">
                <a:solidFill>
                  <a:schemeClr val="tx1">
                    <a:lumMod val="95000"/>
                  </a:schemeClr>
                </a:solidFill>
              </a:rPr>
              <a:t> BI para </a:t>
            </a:r>
            <a:r>
              <a:rPr lang="es-ES" sz="2400" b="1" dirty="0" err="1">
                <a:solidFill>
                  <a:schemeClr val="tx1">
                    <a:lumMod val="95000"/>
                  </a:schemeClr>
                </a:solidFill>
              </a:rPr>
              <a:t>Group</a:t>
            </a:r>
            <a:r>
              <a:rPr lang="es-ES" sz="2400" b="1" dirty="0">
                <a:solidFill>
                  <a:schemeClr val="tx1">
                    <a:lumMod val="95000"/>
                  </a:schemeClr>
                </a:solidFill>
              </a:rPr>
              <a:t> </a:t>
            </a:r>
            <a:r>
              <a:rPr lang="es-ES" sz="2400" b="1" dirty="0" err="1">
                <a:solidFill>
                  <a:schemeClr val="tx1">
                    <a:lumMod val="95000"/>
                  </a:schemeClr>
                </a:solidFill>
              </a:rPr>
              <a:t>By</a:t>
            </a:r>
            <a:r>
              <a:rPr lang="es-ES" sz="2400" b="1" dirty="0">
                <a:solidFill>
                  <a:schemeClr val="tx1">
                    <a:lumMod val="95000"/>
                  </a:schemeClr>
                </a:solidFill>
              </a:rPr>
              <a:t>:</a:t>
            </a:r>
          </a:p>
          <a:p>
            <a:endParaRPr lang="es-ES" sz="2400" b="1" dirty="0">
              <a:solidFill>
                <a:schemeClr val="tx1">
                  <a:lumMod val="95000"/>
                </a:schemeClr>
              </a:solidFill>
            </a:endParaRPr>
          </a:p>
          <a:p>
            <a:pPr lvl="1"/>
            <a:r>
              <a:rPr lang="es-ES" sz="1800" b="1" dirty="0" err="1">
                <a:solidFill>
                  <a:schemeClr val="tx1">
                    <a:lumMod val="95000"/>
                  </a:schemeClr>
                </a:solidFill>
              </a:rPr>
              <a:t>Power</a:t>
            </a:r>
            <a:r>
              <a:rPr lang="es-ES" sz="1800" b="1" dirty="0">
                <a:solidFill>
                  <a:schemeClr val="tx1">
                    <a:lumMod val="95000"/>
                  </a:schemeClr>
                </a:solidFill>
              </a:rPr>
              <a:t> </a:t>
            </a:r>
            <a:r>
              <a:rPr lang="es-ES" sz="1800" b="1" dirty="0" err="1">
                <a:solidFill>
                  <a:schemeClr val="tx1">
                    <a:lumMod val="95000"/>
                  </a:schemeClr>
                </a:solidFill>
              </a:rPr>
              <a:t>Query</a:t>
            </a:r>
            <a:r>
              <a:rPr lang="es-ES" sz="1800" dirty="0">
                <a:solidFill>
                  <a:schemeClr val="tx1">
                    <a:lumMod val="95000"/>
                  </a:schemeClr>
                </a:solidFill>
              </a:rPr>
              <a:t>: Ofrece una interfaz gráfica para agrupar datos.</a:t>
            </a:r>
          </a:p>
          <a:p>
            <a:pPr lvl="1"/>
            <a:endParaRPr lang="es-ES" sz="1800" b="1" dirty="0">
              <a:solidFill>
                <a:schemeClr val="tx1">
                  <a:lumMod val="95000"/>
                </a:schemeClr>
              </a:solidFill>
            </a:endParaRPr>
          </a:p>
          <a:p>
            <a:pPr lvl="1"/>
            <a:r>
              <a:rPr lang="es-ES" sz="1800" b="1" dirty="0">
                <a:solidFill>
                  <a:schemeClr val="tx1">
                    <a:lumMod val="95000"/>
                  </a:schemeClr>
                </a:solidFill>
              </a:rPr>
              <a:t>DAX</a:t>
            </a:r>
            <a:r>
              <a:rPr lang="es-ES" sz="1800" dirty="0">
                <a:solidFill>
                  <a:schemeClr val="tx1">
                    <a:lumMod val="95000"/>
                  </a:schemeClr>
                </a:solidFill>
              </a:rPr>
              <a:t>: Permite agrupar datos mediante expresiones y fórmulas más avanzadas.</a:t>
            </a:r>
          </a:p>
        </p:txBody>
      </p:sp>
    </p:spTree>
    <p:extLst>
      <p:ext uri="{BB962C8B-B14F-4D97-AF65-F5344CB8AC3E}">
        <p14:creationId xmlns:p14="http://schemas.microsoft.com/office/powerpoint/2010/main" val="206352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4863F391-7A30-C11E-C4BA-4DF694D06D36}"/>
              </a:ext>
            </a:extLst>
          </p:cNvPr>
          <p:cNvSpPr>
            <a:spLocks noGrp="1"/>
          </p:cNvSpPr>
          <p:nvPr>
            <p:ph type="title"/>
          </p:nvPr>
        </p:nvSpPr>
        <p:spPr>
          <a:xfrm>
            <a:off x="838200" y="1115786"/>
            <a:ext cx="3473851" cy="4626428"/>
          </a:xfrm>
          <a:effectLst/>
        </p:spPr>
        <p:txBody>
          <a:bodyPr anchor="ctr">
            <a:normAutofit/>
          </a:bodyPr>
          <a:lstStyle/>
          <a:p>
            <a:pPr algn="r"/>
            <a:r>
              <a:rPr lang="es-ES" sz="4000" dirty="0" err="1">
                <a:solidFill>
                  <a:schemeClr val="tx1">
                    <a:lumMod val="95000"/>
                  </a:schemeClr>
                </a:solidFill>
              </a:rPr>
              <a:t>Union</a:t>
            </a:r>
            <a:r>
              <a:rPr lang="es-ES" sz="4000" dirty="0">
                <a:solidFill>
                  <a:schemeClr val="tx1">
                    <a:lumMod val="95000"/>
                  </a:schemeClr>
                </a:solidFill>
              </a:rPr>
              <a:t> (Unión)</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E3BAA34-2CB1-3D7A-FA58-E01D5492F568}"/>
              </a:ext>
            </a:extLst>
          </p:cNvPr>
          <p:cNvSpPr>
            <a:spLocks noGrp="1"/>
          </p:cNvSpPr>
          <p:nvPr>
            <p:ph idx="1"/>
          </p:nvPr>
        </p:nvSpPr>
        <p:spPr>
          <a:xfrm>
            <a:off x="4654296" y="0"/>
            <a:ext cx="7537703" cy="6858000"/>
          </a:xfrm>
        </p:spPr>
        <p:txBody>
          <a:bodyPr anchor="ctr">
            <a:normAutofit/>
          </a:bodyPr>
          <a:lstStyle/>
          <a:p>
            <a:pPr marL="0" indent="0">
              <a:buNone/>
            </a:pPr>
            <a:r>
              <a:rPr lang="es-ES" sz="2400" dirty="0">
                <a:solidFill>
                  <a:schemeClr val="tx1">
                    <a:lumMod val="95000"/>
                  </a:schemeClr>
                </a:solidFill>
              </a:rPr>
              <a:t>Se utiliza para combinar filas de dos o más tablas en una sola tabla, conservando las columnas de ambas. Las tablas unidas deben tener el mismo número de columnas y tipos de datos correspondientes en cada columna.</a:t>
            </a:r>
          </a:p>
          <a:p>
            <a:endParaRPr lang="es-ES" sz="2400" dirty="0">
              <a:solidFill>
                <a:schemeClr val="tx1">
                  <a:lumMod val="95000"/>
                </a:schemeClr>
              </a:solidFill>
            </a:endParaRPr>
          </a:p>
          <a:p>
            <a:r>
              <a:rPr lang="es-ES" sz="2400" b="1" dirty="0">
                <a:solidFill>
                  <a:schemeClr val="tx1">
                    <a:lumMod val="95000"/>
                  </a:schemeClr>
                </a:solidFill>
              </a:rPr>
              <a:t>Pasos para usar Unión en </a:t>
            </a:r>
            <a:r>
              <a:rPr lang="es-ES" sz="2400" b="1" dirty="0" err="1">
                <a:solidFill>
                  <a:schemeClr val="tx1">
                    <a:lumMod val="95000"/>
                  </a:schemeClr>
                </a:solidFill>
              </a:rPr>
              <a:t>Power</a:t>
            </a:r>
            <a:r>
              <a:rPr lang="es-ES" sz="2400" b="1" dirty="0">
                <a:solidFill>
                  <a:schemeClr val="tx1">
                    <a:lumMod val="95000"/>
                  </a:schemeClr>
                </a:solidFill>
              </a:rPr>
              <a:t> BI:</a:t>
            </a:r>
          </a:p>
          <a:p>
            <a:endParaRPr lang="es-ES" sz="2400" b="1" dirty="0">
              <a:solidFill>
                <a:schemeClr val="tx1">
                  <a:lumMod val="95000"/>
                </a:schemeClr>
              </a:solidFill>
            </a:endParaRPr>
          </a:p>
          <a:p>
            <a:pPr lvl="1"/>
            <a:r>
              <a:rPr lang="es-ES" sz="2000" b="1" dirty="0">
                <a:solidFill>
                  <a:schemeClr val="tx1">
                    <a:lumMod val="95000"/>
                  </a:schemeClr>
                </a:solidFill>
              </a:rPr>
              <a:t>Seleccionar las tablas:</a:t>
            </a:r>
            <a:r>
              <a:rPr lang="es-ES" sz="2000" dirty="0">
                <a:solidFill>
                  <a:schemeClr val="tx1">
                    <a:lumMod val="95000"/>
                  </a:schemeClr>
                </a:solidFill>
              </a:rPr>
              <a:t> Identificar las tablas que se desean unir.</a:t>
            </a:r>
          </a:p>
          <a:p>
            <a:pPr lvl="1"/>
            <a:endParaRPr lang="es-ES" sz="2000" b="1" dirty="0">
              <a:solidFill>
                <a:schemeClr val="tx1">
                  <a:lumMod val="95000"/>
                </a:schemeClr>
              </a:solidFill>
            </a:endParaRPr>
          </a:p>
          <a:p>
            <a:pPr lvl="1"/>
            <a:r>
              <a:rPr lang="es-ES" sz="2000" b="1" dirty="0">
                <a:solidFill>
                  <a:schemeClr val="tx1">
                    <a:lumMod val="95000"/>
                  </a:schemeClr>
                </a:solidFill>
              </a:rPr>
              <a:t>Aplicar la función </a:t>
            </a:r>
            <a:r>
              <a:rPr lang="es-ES" sz="2000" b="1" dirty="0" err="1">
                <a:solidFill>
                  <a:schemeClr val="tx1">
                    <a:lumMod val="95000"/>
                  </a:schemeClr>
                </a:solidFill>
              </a:rPr>
              <a:t>Union</a:t>
            </a:r>
            <a:r>
              <a:rPr lang="es-ES" sz="2000" b="1" dirty="0">
                <a:solidFill>
                  <a:schemeClr val="tx1">
                    <a:lumMod val="95000"/>
                  </a:schemeClr>
                </a:solidFill>
              </a:rPr>
              <a:t>:</a:t>
            </a:r>
            <a:r>
              <a:rPr lang="es-ES" sz="2000" dirty="0">
                <a:solidFill>
                  <a:schemeClr val="tx1">
                    <a:lumMod val="95000"/>
                  </a:schemeClr>
                </a:solidFill>
              </a:rPr>
              <a:t> Utilizar DAX (Data </a:t>
            </a:r>
            <a:r>
              <a:rPr lang="es-ES" sz="2000" dirty="0" err="1">
                <a:solidFill>
                  <a:schemeClr val="tx1">
                    <a:lumMod val="95000"/>
                  </a:schemeClr>
                </a:solidFill>
              </a:rPr>
              <a:t>Analysis</a:t>
            </a:r>
            <a:r>
              <a:rPr lang="es-ES" sz="2000" dirty="0">
                <a:solidFill>
                  <a:schemeClr val="tx1">
                    <a:lumMod val="95000"/>
                  </a:schemeClr>
                </a:solidFill>
              </a:rPr>
              <a:t> </a:t>
            </a:r>
            <a:r>
              <a:rPr lang="es-ES" sz="2000" dirty="0" err="1">
                <a:solidFill>
                  <a:schemeClr val="tx1">
                    <a:lumMod val="95000"/>
                  </a:schemeClr>
                </a:solidFill>
              </a:rPr>
              <a:t>Expressions</a:t>
            </a:r>
            <a:r>
              <a:rPr lang="es-ES" sz="2000" dirty="0">
                <a:solidFill>
                  <a:schemeClr val="tx1">
                    <a:lumMod val="95000"/>
                  </a:schemeClr>
                </a:solidFill>
              </a:rPr>
              <a:t>) para crear una nueva tabla que contenga las filas de ambas tablas.</a:t>
            </a:r>
          </a:p>
        </p:txBody>
      </p:sp>
    </p:spTree>
    <p:extLst>
      <p:ext uri="{BB962C8B-B14F-4D97-AF65-F5344CB8AC3E}">
        <p14:creationId xmlns:p14="http://schemas.microsoft.com/office/powerpoint/2010/main" val="361473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4863F391-7A30-C11E-C4BA-4DF694D06D36}"/>
              </a:ext>
            </a:extLst>
          </p:cNvPr>
          <p:cNvSpPr>
            <a:spLocks noGrp="1"/>
          </p:cNvSpPr>
          <p:nvPr>
            <p:ph type="title"/>
          </p:nvPr>
        </p:nvSpPr>
        <p:spPr>
          <a:xfrm>
            <a:off x="838200" y="1115786"/>
            <a:ext cx="3473851" cy="4626428"/>
          </a:xfrm>
          <a:effectLst/>
        </p:spPr>
        <p:txBody>
          <a:bodyPr anchor="ctr">
            <a:normAutofit/>
          </a:bodyPr>
          <a:lstStyle/>
          <a:p>
            <a:pPr algn="r"/>
            <a:r>
              <a:rPr lang="es-ES" sz="4000" dirty="0" err="1">
                <a:solidFill>
                  <a:schemeClr val="tx1">
                    <a:lumMod val="95000"/>
                  </a:schemeClr>
                </a:solidFill>
              </a:rPr>
              <a:t>Union</a:t>
            </a:r>
            <a:r>
              <a:rPr lang="es-ES" sz="4000" dirty="0">
                <a:solidFill>
                  <a:schemeClr val="tx1">
                    <a:lumMod val="95000"/>
                  </a:schemeClr>
                </a:solidFill>
              </a:rPr>
              <a:t> (Unión)</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E3BAA34-2CB1-3D7A-FA58-E01D5492F568}"/>
              </a:ext>
            </a:extLst>
          </p:cNvPr>
          <p:cNvSpPr>
            <a:spLocks noGrp="1"/>
          </p:cNvSpPr>
          <p:nvPr>
            <p:ph idx="1"/>
          </p:nvPr>
        </p:nvSpPr>
        <p:spPr>
          <a:xfrm>
            <a:off x="4654296" y="0"/>
            <a:ext cx="7537703" cy="6858000"/>
          </a:xfrm>
        </p:spPr>
        <p:txBody>
          <a:bodyPr anchor="ctr">
            <a:normAutofit/>
          </a:bodyPr>
          <a:lstStyle/>
          <a:p>
            <a:r>
              <a:rPr lang="es-ES" sz="2400" b="1" dirty="0">
                <a:solidFill>
                  <a:schemeClr val="tx1">
                    <a:lumMod val="95000"/>
                  </a:schemeClr>
                </a:solidFill>
              </a:rPr>
              <a:t>Sintaxis básica en DAX:</a:t>
            </a:r>
            <a:r>
              <a:rPr lang="es-ES" sz="2400" dirty="0">
                <a:solidFill>
                  <a:schemeClr val="tx1">
                    <a:lumMod val="95000"/>
                  </a:schemeClr>
                </a:solidFill>
              </a:rPr>
              <a:t> </a:t>
            </a:r>
          </a:p>
          <a:p>
            <a:pPr marL="0" indent="0" algn="ctr">
              <a:buNone/>
            </a:pPr>
            <a:r>
              <a:rPr lang="es-ES" sz="2400" dirty="0">
                <a:solidFill>
                  <a:schemeClr val="tx1">
                    <a:lumMod val="95000"/>
                  </a:schemeClr>
                </a:solidFill>
                <a:latin typeface="Courier New" panose="02070309020205020404" pitchFamily="49" charset="0"/>
                <a:cs typeface="Courier New" panose="02070309020205020404" pitchFamily="49" charset="0"/>
              </a:rPr>
              <a:t>UNION(Tabla1, Tabla2)</a:t>
            </a:r>
          </a:p>
          <a:p>
            <a:endParaRPr lang="es-ES" sz="2400" dirty="0">
              <a:solidFill>
                <a:schemeClr val="tx1">
                  <a:lumMod val="95000"/>
                </a:schemeClr>
              </a:solidFill>
            </a:endParaRPr>
          </a:p>
          <a:p>
            <a:r>
              <a:rPr lang="es-ES" sz="2400" b="1" dirty="0">
                <a:solidFill>
                  <a:schemeClr val="tx1">
                    <a:lumMod val="95000"/>
                  </a:schemeClr>
                </a:solidFill>
              </a:rPr>
              <a:t>Ejemplo:</a:t>
            </a:r>
            <a:r>
              <a:rPr lang="es-ES" sz="2400" dirty="0">
                <a:solidFill>
                  <a:schemeClr val="tx1">
                    <a:lumMod val="95000"/>
                  </a:schemeClr>
                </a:solidFill>
              </a:rPr>
              <a:t> Si tienes dos tablas de ventas de diferentes regiones, puedes usar la función </a:t>
            </a:r>
            <a:r>
              <a:rPr lang="es-ES" sz="2400" dirty="0" err="1">
                <a:solidFill>
                  <a:schemeClr val="tx1">
                    <a:lumMod val="95000"/>
                  </a:schemeClr>
                </a:solidFill>
              </a:rPr>
              <a:t>Union</a:t>
            </a:r>
            <a:r>
              <a:rPr lang="es-ES" sz="2400" dirty="0">
                <a:solidFill>
                  <a:schemeClr val="tx1">
                    <a:lumMod val="95000"/>
                  </a:schemeClr>
                </a:solidFill>
              </a:rPr>
              <a:t> para crear una tabla combinada que incluya las ventas de ambas regiones.</a:t>
            </a:r>
          </a:p>
        </p:txBody>
      </p:sp>
    </p:spTree>
    <p:extLst>
      <p:ext uri="{BB962C8B-B14F-4D97-AF65-F5344CB8AC3E}">
        <p14:creationId xmlns:p14="http://schemas.microsoft.com/office/powerpoint/2010/main" val="131045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E36DDB60-25EA-68CF-4A35-8EB01BE00999}"/>
              </a:ext>
            </a:extLst>
          </p:cNvPr>
          <p:cNvSpPr>
            <a:spLocks noGrp="1"/>
          </p:cNvSpPr>
          <p:nvPr>
            <p:ph type="title"/>
          </p:nvPr>
        </p:nvSpPr>
        <p:spPr>
          <a:xfrm>
            <a:off x="838200" y="1115786"/>
            <a:ext cx="3473851" cy="4626428"/>
          </a:xfrm>
          <a:effectLst/>
        </p:spPr>
        <p:txBody>
          <a:bodyPr anchor="ctr">
            <a:normAutofit/>
          </a:bodyPr>
          <a:lstStyle/>
          <a:p>
            <a:pPr algn="r"/>
            <a:r>
              <a:rPr lang="es-ES" sz="4000" dirty="0">
                <a:solidFill>
                  <a:schemeClr val="tx1">
                    <a:lumMod val="95000"/>
                  </a:schemeClr>
                </a:solidFill>
              </a:rPr>
              <a:t>Funciones personalizadas</a:t>
            </a:r>
            <a:endParaRPr lang="es-CO" sz="4000" dirty="0">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077891-49B4-1AE4-72C2-2B24F54BD627}"/>
              </a:ext>
            </a:extLst>
          </p:cNvPr>
          <p:cNvSpPr>
            <a:spLocks noGrp="1"/>
          </p:cNvSpPr>
          <p:nvPr>
            <p:ph idx="1"/>
          </p:nvPr>
        </p:nvSpPr>
        <p:spPr>
          <a:xfrm>
            <a:off x="4654296" y="-1"/>
            <a:ext cx="7537702" cy="6857999"/>
          </a:xfrm>
        </p:spPr>
        <p:txBody>
          <a:bodyPr anchor="ctr">
            <a:normAutofit/>
          </a:bodyPr>
          <a:lstStyle/>
          <a:p>
            <a:pPr marL="0" indent="0">
              <a:buNone/>
            </a:pPr>
            <a:r>
              <a:rPr lang="es-ES" sz="2600" dirty="0">
                <a:solidFill>
                  <a:schemeClr val="tx1">
                    <a:lumMod val="95000"/>
                  </a:schemeClr>
                </a:solidFill>
              </a:rPr>
              <a:t>Permiten a los usuarios crear sus propias funciones reutilizables dentro del entorno de </a:t>
            </a:r>
            <a:r>
              <a:rPr lang="es-ES" sz="2600" dirty="0" err="1">
                <a:solidFill>
                  <a:schemeClr val="tx1">
                    <a:lumMod val="95000"/>
                  </a:schemeClr>
                </a:solidFill>
              </a:rPr>
              <a:t>Power</a:t>
            </a:r>
            <a:r>
              <a:rPr lang="es-ES" sz="2600" dirty="0">
                <a:solidFill>
                  <a:schemeClr val="tx1">
                    <a:lumMod val="95000"/>
                  </a:schemeClr>
                </a:solidFill>
              </a:rPr>
              <a:t> </a:t>
            </a:r>
            <a:r>
              <a:rPr lang="es-ES" sz="2600" dirty="0" err="1">
                <a:solidFill>
                  <a:schemeClr val="tx1">
                    <a:lumMod val="95000"/>
                  </a:schemeClr>
                </a:solidFill>
              </a:rPr>
              <a:t>Query</a:t>
            </a:r>
            <a:r>
              <a:rPr lang="es-ES" sz="2600" dirty="0">
                <a:solidFill>
                  <a:schemeClr val="tx1">
                    <a:lumMod val="95000"/>
                  </a:schemeClr>
                </a:solidFill>
              </a:rPr>
              <a:t>. Estas funciones son útiles para simplificar y automatizar tareas repetitivas o complejas durante el proceso de transformación de datos.</a:t>
            </a:r>
          </a:p>
          <a:p>
            <a:endParaRPr lang="es-ES" sz="2600" dirty="0">
              <a:solidFill>
                <a:schemeClr val="tx1">
                  <a:lumMod val="95000"/>
                </a:schemeClr>
              </a:solidFill>
            </a:endParaRPr>
          </a:p>
          <a:p>
            <a:r>
              <a:rPr lang="es-ES" sz="2600" b="1" dirty="0">
                <a:solidFill>
                  <a:schemeClr val="tx1">
                    <a:lumMod val="95000"/>
                  </a:schemeClr>
                </a:solidFill>
              </a:rPr>
              <a:t>Pasos para crear una función personalizada en </a:t>
            </a:r>
            <a:r>
              <a:rPr lang="es-ES" sz="2600" b="1" dirty="0" err="1">
                <a:solidFill>
                  <a:schemeClr val="tx1">
                    <a:lumMod val="95000"/>
                  </a:schemeClr>
                </a:solidFill>
              </a:rPr>
              <a:t>Power</a:t>
            </a:r>
            <a:r>
              <a:rPr lang="es-ES" sz="2600" b="1" dirty="0">
                <a:solidFill>
                  <a:schemeClr val="tx1">
                    <a:lumMod val="95000"/>
                  </a:schemeClr>
                </a:solidFill>
              </a:rPr>
              <a:t> BI:</a:t>
            </a:r>
          </a:p>
          <a:p>
            <a:endParaRPr lang="es-ES" sz="2600" b="1" dirty="0">
              <a:solidFill>
                <a:schemeClr val="tx1">
                  <a:lumMod val="95000"/>
                </a:schemeClr>
              </a:solidFill>
            </a:endParaRPr>
          </a:p>
          <a:p>
            <a:pPr lvl="1"/>
            <a:r>
              <a:rPr lang="es-ES" sz="2100" b="1" dirty="0">
                <a:solidFill>
                  <a:schemeClr val="tx1">
                    <a:lumMod val="95000"/>
                  </a:schemeClr>
                </a:solidFill>
              </a:rPr>
              <a:t>Definir la función:</a:t>
            </a:r>
            <a:r>
              <a:rPr lang="es-ES" sz="2100" dirty="0">
                <a:solidFill>
                  <a:schemeClr val="tx1">
                    <a:lumMod val="95000"/>
                  </a:schemeClr>
                </a:solidFill>
              </a:rPr>
              <a:t> Crear la lógica de la función usando el lenguaje M.</a:t>
            </a:r>
          </a:p>
          <a:p>
            <a:pPr lvl="1"/>
            <a:endParaRPr lang="es-ES" sz="2100" b="1" dirty="0">
              <a:solidFill>
                <a:schemeClr val="tx1">
                  <a:lumMod val="95000"/>
                </a:schemeClr>
              </a:solidFill>
            </a:endParaRPr>
          </a:p>
          <a:p>
            <a:pPr lvl="1"/>
            <a:r>
              <a:rPr lang="es-ES" sz="2100" b="1" dirty="0">
                <a:solidFill>
                  <a:schemeClr val="tx1">
                    <a:lumMod val="95000"/>
                  </a:schemeClr>
                </a:solidFill>
              </a:rPr>
              <a:t>Guardar la función:</a:t>
            </a:r>
            <a:r>
              <a:rPr lang="es-ES" sz="2100" dirty="0">
                <a:solidFill>
                  <a:schemeClr val="tx1">
                    <a:lumMod val="95000"/>
                  </a:schemeClr>
                </a:solidFill>
              </a:rPr>
              <a:t> Convertir una consulta en una función que se puede llamar desde otras consultas.</a:t>
            </a:r>
          </a:p>
          <a:p>
            <a:pPr lvl="1"/>
            <a:endParaRPr lang="es-ES" sz="2100" b="1" dirty="0">
              <a:solidFill>
                <a:schemeClr val="tx1">
                  <a:lumMod val="95000"/>
                </a:schemeClr>
              </a:solidFill>
            </a:endParaRPr>
          </a:p>
          <a:p>
            <a:pPr lvl="1"/>
            <a:r>
              <a:rPr lang="es-ES" sz="2100" b="1" dirty="0">
                <a:solidFill>
                  <a:schemeClr val="tx1">
                    <a:lumMod val="95000"/>
                  </a:schemeClr>
                </a:solidFill>
              </a:rPr>
              <a:t>Invocar la función:</a:t>
            </a:r>
            <a:r>
              <a:rPr lang="es-ES" sz="2100" dirty="0">
                <a:solidFill>
                  <a:schemeClr val="tx1">
                    <a:lumMod val="95000"/>
                  </a:schemeClr>
                </a:solidFill>
              </a:rPr>
              <a:t> Aplicar la función personalizada a una o más tablas para realizar operaciones específicas.</a:t>
            </a:r>
          </a:p>
        </p:txBody>
      </p:sp>
    </p:spTree>
    <p:extLst>
      <p:ext uri="{BB962C8B-B14F-4D97-AF65-F5344CB8AC3E}">
        <p14:creationId xmlns:p14="http://schemas.microsoft.com/office/powerpoint/2010/main" val="963797530"/>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EC9692F33417045998E02715E8C5C9C" ma:contentTypeVersion="18" ma:contentTypeDescription="Crear nuevo documento." ma:contentTypeScope="" ma:versionID="d420be330865f43b508a43d326221710">
  <xsd:schema xmlns:xsd="http://www.w3.org/2001/XMLSchema" xmlns:xs="http://www.w3.org/2001/XMLSchema" xmlns:p="http://schemas.microsoft.com/office/2006/metadata/properties" xmlns:ns3="c5697603-2169-4d81-80e9-b253e1bc27ef" xmlns:ns4="44b84637-f339-4175-91f1-fc6712fe12de" targetNamespace="http://schemas.microsoft.com/office/2006/metadata/properties" ma:root="true" ma:fieldsID="e89cf917ca1dbfc9a797ae1f9bad7370" ns3:_="" ns4:_="">
    <xsd:import namespace="c5697603-2169-4d81-80e9-b253e1bc27ef"/>
    <xsd:import namespace="44b84637-f339-4175-91f1-fc6712fe12d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SearchProperties" minOccurs="0"/>
                <xsd:element ref="ns3:MediaServiceObjectDetectorVersions" minOccurs="0"/>
                <xsd:element ref="ns3:_activity"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697603-2169-4d81-80e9-b253e1bc2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b84637-f339-4175-91f1-fc6712fe12de"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5697603-2169-4d81-80e9-b253e1bc27ef" xsi:nil="true"/>
  </documentManagement>
</p:properties>
</file>

<file path=customXml/itemProps1.xml><?xml version="1.0" encoding="utf-8"?>
<ds:datastoreItem xmlns:ds="http://schemas.openxmlformats.org/officeDocument/2006/customXml" ds:itemID="{2D1785BC-11F2-4E5B-9486-1591EADE5A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697603-2169-4d81-80e9-b253e1bc27ef"/>
    <ds:schemaRef ds:uri="44b84637-f339-4175-91f1-fc6712fe12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44347A-343D-4581-A81B-7B3CD99BB7F3}">
  <ds:schemaRefs>
    <ds:schemaRef ds:uri="http://schemas.microsoft.com/sharepoint/v3/contenttype/forms"/>
  </ds:schemaRefs>
</ds:datastoreItem>
</file>

<file path=customXml/itemProps3.xml><?xml version="1.0" encoding="utf-8"?>
<ds:datastoreItem xmlns:ds="http://schemas.openxmlformats.org/officeDocument/2006/customXml" ds:itemID="{FABDE147-9AC7-4DFD-9F98-C543B4CCEC1B}">
  <ds:schemaRefs>
    <ds:schemaRef ds:uri="http://purl.org/dc/dcmitype/"/>
    <ds:schemaRef ds:uri="http://schemas.microsoft.com/office/2006/metadata/properties"/>
    <ds:schemaRef ds:uri="http://schemas.microsoft.com/office/2006/documentManagement/types"/>
    <ds:schemaRef ds:uri="44b84637-f339-4175-91f1-fc6712fe12de"/>
    <ds:schemaRef ds:uri="http://purl.org/dc/elements/1.1/"/>
    <ds:schemaRef ds:uri="http://purl.org/dc/terms/"/>
    <ds:schemaRef ds:uri="http://schemas.microsoft.com/office/infopath/2007/PartnerControls"/>
    <ds:schemaRef ds:uri="http://schemas.openxmlformats.org/package/2006/metadata/core-properties"/>
    <ds:schemaRef ds:uri="c5697603-2169-4d81-80e9-b253e1bc27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TM04033923[[fn=Profundidad]]</Template>
  <TotalTime>242</TotalTime>
  <Words>1122</Words>
  <Application>Microsoft Office PowerPoint</Application>
  <PresentationFormat>Panorámica</PresentationFormat>
  <Paragraphs>137</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Aptos Narrow</vt:lpstr>
      <vt:lpstr>Arial</vt:lpstr>
      <vt:lpstr>Corbel</vt:lpstr>
      <vt:lpstr>Courier New</vt:lpstr>
      <vt:lpstr>Profundidad</vt:lpstr>
      <vt:lpstr>Power BI</vt:lpstr>
      <vt:lpstr>Tema del día</vt:lpstr>
      <vt:lpstr>Importar múltiples orígenes</vt:lpstr>
      <vt:lpstr>Cargar archivo desde repositorio en la nube</vt:lpstr>
      <vt:lpstr>Group by (Agrupamiento)</vt:lpstr>
      <vt:lpstr>Group by (Agrupamiento)</vt:lpstr>
      <vt:lpstr>Union (Unión)</vt:lpstr>
      <vt:lpstr>Union (Unión)</vt:lpstr>
      <vt:lpstr>Funciones personalizadas</vt:lpstr>
      <vt:lpstr>Funciones personalizadas</vt:lpstr>
      <vt:lpstr>Normalizar datos</vt:lpstr>
      <vt:lpstr>Caso 1: Normalización básica de datos</vt:lpstr>
      <vt:lpstr>Caso 2: Normalización de datos no homogéneos </vt:lpstr>
      <vt:lpstr>Caso 3: Modelamiento y normalización avanzada</vt:lpstr>
      <vt:lpstr>Normalización vs Desnormalización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Alberto Álvarez Henao</dc:creator>
  <cp:lastModifiedBy>Carlos Alberto Alvarez Henao</cp:lastModifiedBy>
  <cp:revision>1</cp:revision>
  <dcterms:created xsi:type="dcterms:W3CDTF">2024-06-14T12:50:47Z</dcterms:created>
  <dcterms:modified xsi:type="dcterms:W3CDTF">2024-06-14T16:52:59Z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0x0101006EC9692F33417045998E02715E8C5C9C</vt:lpwstr>
  </property>
</Properties>
</file>