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621320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621320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621320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621320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621320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621320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SEGUROS ORIENTADO A SERVICIOS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ANDRES SANCHEZ AVILES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RIGOBERTO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paquetes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225" y="1152475"/>
            <a:ext cx="578175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005950" y="3681300"/>
            <a:ext cx="24237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Diagrama de componentes</a:t>
            </a:r>
            <a:endParaRPr sz="2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" y="91075"/>
            <a:ext cx="6888776" cy="47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75" y="0"/>
            <a:ext cx="4976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