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62E7F-29CD-49C8-8067-9D469B8AC746}" v="1" dt="2021-05-03T11:09:39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Santos" userId="d9f261f48c46f082" providerId="LiveId" clId="{00B62E7F-29CD-49C8-8067-9D469B8AC746}"/>
    <pc:docChg chg="custSel modSld">
      <pc:chgData name="Carlos Santos" userId="d9f261f48c46f082" providerId="LiveId" clId="{00B62E7F-29CD-49C8-8067-9D469B8AC746}" dt="2021-05-03T11:09:43.259" v="4" actId="1076"/>
      <pc:docMkLst>
        <pc:docMk/>
      </pc:docMkLst>
      <pc:sldChg chg="addSp delSp modSp mod">
        <pc:chgData name="Carlos Santos" userId="d9f261f48c46f082" providerId="LiveId" clId="{00B62E7F-29CD-49C8-8067-9D469B8AC746}" dt="2021-05-03T11:09:43.259" v="4" actId="1076"/>
        <pc:sldMkLst>
          <pc:docMk/>
          <pc:sldMk cId="2699702356" sldId="257"/>
        </pc:sldMkLst>
        <pc:picChg chg="add mod">
          <ac:chgData name="Carlos Santos" userId="d9f261f48c46f082" providerId="LiveId" clId="{00B62E7F-29CD-49C8-8067-9D469B8AC746}" dt="2021-05-03T11:09:43.259" v="4" actId="1076"/>
          <ac:picMkLst>
            <pc:docMk/>
            <pc:sldMk cId="2699702356" sldId="257"/>
            <ac:picMk id="4" creationId="{CDE7AE37-4491-40DE-B898-E870850CC248}"/>
          </ac:picMkLst>
        </pc:picChg>
        <pc:picChg chg="del">
          <ac:chgData name="Carlos Santos" userId="d9f261f48c46f082" providerId="LiveId" clId="{00B62E7F-29CD-49C8-8067-9D469B8AC746}" dt="2021-05-03T11:09:30.475" v="0" actId="478"/>
          <ac:picMkLst>
            <pc:docMk/>
            <pc:sldMk cId="2699702356" sldId="257"/>
            <ac:picMk id="5" creationId="{4CE14448-A8CD-4856-A963-C47716E6C8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82BAD-E0B0-469A-8DE5-DFED7561D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4ADCA-B2D7-4879-A3CD-1F9E986E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5B622C-6EB7-4D47-9E62-67610B5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09BFF0-2C34-4EA3-AA1E-EA078310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7D9AA-F90E-4E06-9546-CF1E99A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6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8E17D-AE25-4868-A2FE-5474393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DF4F1A-2D19-4EDF-9DA6-BBB84F77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D7A5D2-247B-4E9B-9C13-A32F0FD4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590862-A861-4DF2-9CA2-06BDA19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E51146-06BC-4D9B-BC7B-AECA861A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67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403C03-817B-4B34-93A8-360094E82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6B4C86-C4EA-4CD6-A491-30FB94BB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9A9F76-5CE2-4843-AAB1-2F784C5F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04B5-6F1E-46A3-8EE2-330B855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45E85-CD71-4369-A15A-D8E315F5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72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98D0-05B0-4638-99BE-3AA1B936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EE4B6A-0949-450E-8532-4BF17442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272A9C-227C-43C8-90C0-08ED2B76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DE6B79-844E-4C05-B899-DFA2D60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01ED12-9017-4BAF-9421-551CF64B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21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7E99-D2E2-4B19-B80E-8CFFC7AC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54BA1C-202C-4948-A9FD-ADF60859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1CB226-8EFE-49FA-B311-521AFB01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AA906-2F0F-427B-AD27-C717B5A9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A738B5-6BE9-4F11-953C-017DDE3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8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D4207-4043-466E-8E7A-8E0980C0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A86FDF-1EBD-4B37-815A-9D2EE647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08447A-6685-4941-932A-8EE6EFB8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C27BB2-4785-4E2E-8E1E-C2018CE5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075894-3A1F-4B47-A77D-D5778D37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5F71E1-8C69-4CCE-8B84-2598BE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8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96F4-ECA5-4FFC-98AF-B40F21E4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2FF20B-F76A-4736-AFAE-2B8786ED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339B77-4FE5-47F7-AA5D-A0A7F6DC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BED825-B814-414D-A2C7-25CE1B05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1F0B08-1E66-4A58-A1B0-95C19093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7FAEF37-925F-4765-99DA-255590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426DBB4-328D-4D41-B982-A5EDC9C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8AF37D4-6A5F-4873-9261-C40C3BF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7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92CE3-4D0A-47FC-91BE-A4AD9789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03555A-0F3D-403D-B070-AF91910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6F1F6F0-404A-414C-B379-7C3EF962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1673D-1E09-42D9-8F93-6D707B7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380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471EECB-3AAB-422E-83DB-F5E6FDCE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D93E3-7CA7-44CD-B870-5F50E985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FAABF0-73CC-4664-97FF-60BA451F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CA48-1E8E-4B82-A098-99623DE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5C24B-1CC5-4148-AE88-C981918F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D7326D-8AA4-43A2-AB0D-0F5D5382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26DCDC-306E-4DF3-97D4-B311FE5D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AA7921-EC9D-4E0C-BA87-C47491BF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F44CA8-3D1E-43A3-8D7F-2F7070CD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5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398B-14D2-4048-B642-33AF19FC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2F3D1E3-2D06-46CC-ACBB-C72A821F2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C31178-B58F-4E6E-B9B2-1E1A18D6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FA0981-5592-4D28-ABBB-2F4A450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59E3F8-40ED-4DEB-A6D6-DC23E2B0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59C93F-7311-4C9C-B540-E6900F1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44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E09620E-5014-49AF-94E7-4DC34420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132EF6-C253-4638-B369-B47316E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40CD3E-7FB4-477A-A7C1-796124C9B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8F3F15-058A-4B7B-AF5D-E8797A7C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C7E5D-D7F8-450C-84F7-82F8B9207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4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0226-4639-4DBF-B3E0-A80528769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Trabalho Prático 1</a:t>
            </a:r>
            <a:br>
              <a:rPr lang="pt-PT" dirty="0"/>
            </a:br>
            <a:r>
              <a:rPr lang="pt-PT" dirty="0"/>
              <a:t>Visão de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BF369-2DCF-426F-AB1D-0BADAD05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/>
              <a:t>João Azevedo, nº 18845</a:t>
            </a:r>
          </a:p>
          <a:p>
            <a:r>
              <a:rPr lang="pt-PT" sz="2000" dirty="0"/>
              <a:t>João Rodrigues, nº 19431</a:t>
            </a:r>
          </a:p>
          <a:p>
            <a:r>
              <a:rPr lang="pt-PT" sz="2000" dirty="0"/>
              <a:t>Carlos Santos, nº 19432</a:t>
            </a:r>
          </a:p>
        </p:txBody>
      </p:sp>
    </p:spTree>
    <p:extLst>
      <p:ext uri="{BB962C8B-B14F-4D97-AF65-F5344CB8AC3E}">
        <p14:creationId xmlns:p14="http://schemas.microsoft.com/office/powerpoint/2010/main" val="229532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pic>
        <p:nvPicPr>
          <p:cNvPr id="7" name="Marcador de Posição de Conteúdo 6" descr="Uma imagem com escuro, cratera&#10;&#10;Descrição gerada automaticamente">
            <a:extLst>
              <a:ext uri="{FF2B5EF4-FFF2-40B4-BE49-F238E27FC236}">
                <a16:creationId xmlns:a16="http://schemas.microsoft.com/office/drawing/2014/main" id="{AA9B631B-C28D-4A57-82D3-FD0423BBB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39" y="1853618"/>
            <a:ext cx="4344262" cy="435133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919897" y="1853618"/>
            <a:ext cx="59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 modo a retirar o crânio ao redor do cérebro começamos por fazer uma </a:t>
            </a:r>
            <a:r>
              <a:rPr lang="pt-PT" dirty="0" err="1"/>
              <a:t>binarização</a:t>
            </a:r>
            <a:r>
              <a:rPr lang="pt-PT" dirty="0"/>
              <a:t> por </a:t>
            </a:r>
            <a:r>
              <a:rPr lang="pt-PT" dirty="0" err="1"/>
              <a:t>threshold</a:t>
            </a:r>
            <a:r>
              <a:rPr lang="pt-PT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7AE37-4491-40DE-B898-E870850C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14" y="2816326"/>
            <a:ext cx="4611595" cy="33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747480" y="1959679"/>
            <a:ext cx="5940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 seguida, para retirar os pixéis exteriores ao cérebro realizamos uma erosão.</a:t>
            </a:r>
            <a:br>
              <a:rPr lang="pt-PT" dirty="0"/>
            </a:br>
            <a:r>
              <a:rPr lang="pt-PT" dirty="0"/>
              <a:t>Por fim, para recompor realizamos uma dilatação obtendo assim a área do cérebro.</a:t>
            </a:r>
            <a:br>
              <a:rPr lang="pt-PT" dirty="0"/>
            </a:b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6797595-1FB3-442E-A911-E965E87E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67" y="623759"/>
            <a:ext cx="2800672" cy="28052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1D0270-6A73-4B7C-8AAA-F05413B64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90" y="3687634"/>
            <a:ext cx="2796148" cy="2805241"/>
          </a:xfrm>
          <a:prstGeom prst="rect">
            <a:avLst/>
          </a:prstGeo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04DEA454-C1EE-46DE-B11D-2E38FD4B93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"/>
          <a:stretch/>
        </p:blipFill>
        <p:spPr>
          <a:xfrm>
            <a:off x="622262" y="3773979"/>
            <a:ext cx="6808921" cy="23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Dificuldades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838200" y="1913512"/>
            <a:ext cx="594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Kernel</a:t>
            </a:r>
            <a:r>
              <a:rPr lang="pt-PT" dirty="0"/>
              <a:t> quadrado na dilatação e erosão.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Pixéis do crânio circundantes ao cérebro abundantes.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9A6160-17B0-4F19-A934-69B53DC6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83" y="3059666"/>
            <a:ext cx="3799147" cy="339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CCFA99F-7681-49F6-AA97-0DB18D02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10" y="504923"/>
            <a:ext cx="2240822" cy="24838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FA4F0B-4372-45F9-B76A-F7053422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91" y="3429000"/>
            <a:ext cx="2979661" cy="29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Resultado</a:t>
            </a:r>
            <a:endParaRPr lang="pt-PT" dirty="0"/>
          </a:p>
        </p:txBody>
      </p:sp>
      <p:pic>
        <p:nvPicPr>
          <p:cNvPr id="5" name="Imagem 4" descr="Uma imagem com invertebrado, engrenagem&#10;&#10;Descrição gerada automaticamente">
            <a:extLst>
              <a:ext uri="{FF2B5EF4-FFF2-40B4-BE49-F238E27FC236}">
                <a16:creationId xmlns:a16="http://schemas.microsoft.com/office/drawing/2014/main" id="{96208E23-BC79-425E-9A8A-B272E700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19" y="1027906"/>
            <a:ext cx="5420481" cy="52299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108FC4-85F5-4598-B62C-89ACD742DCA1}"/>
              </a:ext>
            </a:extLst>
          </p:cNvPr>
          <p:cNvSpPr txBox="1"/>
          <p:nvPr/>
        </p:nvSpPr>
        <p:spPr>
          <a:xfrm>
            <a:off x="838200" y="2222721"/>
            <a:ext cx="311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Área: 26802 pixéis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Perímetro: 707 pixéis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Centro de Massa: (159,153)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2D313E3-7A64-41D4-8E6D-2F7D86E3D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6" y="3952404"/>
            <a:ext cx="5420481" cy="19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7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 2</a:t>
            </a:r>
            <a:br>
              <a:rPr lang="pt-PT"/>
            </a:br>
            <a:r>
              <a:rPr lang="pt-PT" sz="3200"/>
              <a:t>Estratégia e Implementação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838200" y="1907011"/>
            <a:ext cx="39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identificar as células extraímos da imagem original o valor azul.</a:t>
            </a:r>
          </a:p>
        </p:txBody>
      </p:sp>
      <p:pic>
        <p:nvPicPr>
          <p:cNvPr id="9" name="Marcador de Posição de Conteúdo 8" descr="Uma imagem com utensílios de cozinha&#10;&#10;Descrição gerada automaticamente">
            <a:extLst>
              <a:ext uri="{FF2B5EF4-FFF2-40B4-BE49-F238E27FC236}">
                <a16:creationId xmlns:a16="http://schemas.microsoft.com/office/drawing/2014/main" id="{D4FBA613-20A1-4C3D-AA78-B14376EE4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2851266"/>
            <a:ext cx="3373644" cy="3356663"/>
          </a:xfrm>
        </p:spPr>
      </p:pic>
      <p:pic>
        <p:nvPicPr>
          <p:cNvPr id="11" name="Imagem 10" descr="Uma imagem com utensílios de cozinha&#10;&#10;Descrição gerada automaticamente">
            <a:extLst>
              <a:ext uri="{FF2B5EF4-FFF2-40B4-BE49-F238E27FC236}">
                <a16:creationId xmlns:a16="http://schemas.microsoft.com/office/drawing/2014/main" id="{0F625E5E-B8AF-4D68-AEB5-82F541B3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55" y="2851266"/>
            <a:ext cx="3373644" cy="33566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28E69F-FA4B-43B5-A4EC-260F1C585494}"/>
              </a:ext>
            </a:extLst>
          </p:cNvPr>
          <p:cNvSpPr txBox="1"/>
          <p:nvPr/>
        </p:nvSpPr>
        <p:spPr>
          <a:xfrm>
            <a:off x="6096001" y="16300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De modo a obter uma imagem binária realizamos uma </a:t>
            </a:r>
            <a:r>
              <a:rPr lang="pt-PT" dirty="0" err="1"/>
              <a:t>binarização</a:t>
            </a:r>
            <a:r>
              <a:rPr lang="pt-PT" dirty="0"/>
              <a:t> por </a:t>
            </a:r>
            <a:r>
              <a:rPr lang="pt-PT" dirty="0" err="1"/>
              <a:t>threshold</a:t>
            </a:r>
            <a:r>
              <a:rPr lang="pt-PT" dirty="0"/>
              <a:t>.</a:t>
            </a:r>
          </a:p>
          <a:p>
            <a:r>
              <a:rPr lang="pt-PT" dirty="0"/>
              <a:t>Por fim, aplicamos um fechamento de forma a corrigir erros provocados pela </a:t>
            </a:r>
            <a:r>
              <a:rPr lang="pt-PT" dirty="0" err="1"/>
              <a:t>binarização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25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 2</a:t>
            </a:r>
            <a:br>
              <a:rPr lang="pt-PT"/>
            </a:br>
            <a:r>
              <a:rPr lang="pt-PT" sz="3200"/>
              <a:t>Dificuldades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838200" y="1923037"/>
            <a:ext cx="59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Implementação da função vc_draw_bouding_box. </a:t>
            </a:r>
            <a:br>
              <a:rPr lang="pt-PT"/>
            </a:br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D63C62B-30A5-45B5-8FC5-AC1D4D50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495551"/>
            <a:ext cx="760349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2</a:t>
            </a:r>
            <a:br>
              <a:rPr lang="pt-PT" dirty="0"/>
            </a:br>
            <a:r>
              <a:rPr lang="pt-PT" sz="3200" dirty="0"/>
              <a:t>Resultado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108FC4-85F5-4598-B62C-89ACD742DCA1}"/>
              </a:ext>
            </a:extLst>
          </p:cNvPr>
          <p:cNvSpPr txBox="1"/>
          <p:nvPr/>
        </p:nvSpPr>
        <p:spPr>
          <a:xfrm>
            <a:off x="838200" y="2222721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núcleos: 36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0690DB-DBB1-438F-9CD6-3022F8BE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89" y="1047552"/>
            <a:ext cx="4778931" cy="476289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CB72A3EA-E79B-4909-A94D-B30CAA54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3" y="3593950"/>
            <a:ext cx="6187020" cy="13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7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193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Trabalho Prático 1 Visão de Computador</vt:lpstr>
      <vt:lpstr>Problema 1 Estratégia e Implementação</vt:lpstr>
      <vt:lpstr>Problema 1 Estratégia e Implementação</vt:lpstr>
      <vt:lpstr>Problema 1 Dificuldades</vt:lpstr>
      <vt:lpstr>Problema 1 Resultado</vt:lpstr>
      <vt:lpstr>Problema 2 Estratégia e Implementação</vt:lpstr>
      <vt:lpstr>Problema 2 Dificuldades</vt:lpstr>
      <vt:lpstr>Problema 2 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 Visão de Computador</dc:title>
  <dc:creator>Carlos Santos</dc:creator>
  <cp:lastModifiedBy>Carlos Santos</cp:lastModifiedBy>
  <cp:revision>8</cp:revision>
  <dcterms:created xsi:type="dcterms:W3CDTF">2021-05-03T09:47:05Z</dcterms:created>
  <dcterms:modified xsi:type="dcterms:W3CDTF">2021-05-03T11:09:47Z</dcterms:modified>
</cp:coreProperties>
</file>