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62E7F-29CD-49C8-8067-9D469B8AC746}" v="1" dt="2021-05-03T11:09:39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Santos" userId="d9f261f48c46f082" providerId="LiveId" clId="{00B62E7F-29CD-49C8-8067-9D469B8AC746}"/>
    <pc:docChg chg="custSel modSld">
      <pc:chgData name="Carlos Santos" userId="d9f261f48c46f082" providerId="LiveId" clId="{00B62E7F-29CD-49C8-8067-9D469B8AC746}" dt="2021-05-03T11:09:43.259" v="4" actId="1076"/>
      <pc:docMkLst>
        <pc:docMk/>
      </pc:docMkLst>
      <pc:sldChg chg="addSp delSp modSp mod">
        <pc:chgData name="Carlos Santos" userId="d9f261f48c46f082" providerId="LiveId" clId="{00B62E7F-29CD-49C8-8067-9D469B8AC746}" dt="2021-05-03T11:09:43.259" v="4" actId="1076"/>
        <pc:sldMkLst>
          <pc:docMk/>
          <pc:sldMk cId="2699702356" sldId="257"/>
        </pc:sldMkLst>
        <pc:picChg chg="add mod">
          <ac:chgData name="Carlos Santos" userId="d9f261f48c46f082" providerId="LiveId" clId="{00B62E7F-29CD-49C8-8067-9D469B8AC746}" dt="2021-05-03T11:09:43.259" v="4" actId="1076"/>
          <ac:picMkLst>
            <pc:docMk/>
            <pc:sldMk cId="2699702356" sldId="257"/>
            <ac:picMk id="4" creationId="{CDE7AE37-4491-40DE-B898-E870850CC248}"/>
          </ac:picMkLst>
        </pc:picChg>
        <pc:picChg chg="del">
          <ac:chgData name="Carlos Santos" userId="d9f261f48c46f082" providerId="LiveId" clId="{00B62E7F-29CD-49C8-8067-9D469B8AC746}" dt="2021-05-03T11:09:30.475" v="0" actId="478"/>
          <ac:picMkLst>
            <pc:docMk/>
            <pc:sldMk cId="2699702356" sldId="257"/>
            <ac:picMk id="5" creationId="{4CE14448-A8CD-4856-A963-C47716E6C8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82BAD-E0B0-469A-8DE5-DFED7561D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64ADCA-B2D7-4879-A3CD-1F9E986EF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05B622C-6EB7-4D47-9E62-67610B58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06/06/2021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909BFF0-2C34-4EA3-AA1E-EA078310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27D9AA-F90E-4E06-9546-CF1E99AB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166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8E17D-AE25-4868-A2FE-54743930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CDF4F1A-2D19-4EDF-9DA6-BBB84F77C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0D7A5D2-247B-4E9B-9C13-A32F0FD4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06/06/2021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4590862-A861-4DF2-9CA2-06BDA19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E51146-06BC-4D9B-BC7B-AECA861A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674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403C03-817B-4B34-93A8-360094E82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36B4C86-C4EA-4CD6-A491-30FB94BBE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89A9F76-5CE2-4843-AAB1-2F784C5F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06/06/2021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2704B5-6F1E-46A3-8EE2-330B8552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645E85-CD71-4369-A15A-D8E315F5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72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C98D0-05B0-4638-99BE-3AA1B936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EE4B6A-0949-450E-8532-4BF17442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272A9C-227C-43C8-90C0-08ED2B76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06/06/2021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DE6B79-844E-4C05-B899-DFA2D609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01ED12-9017-4BAF-9421-551CF64B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214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E7E99-D2E2-4B19-B80E-8CFFC7AC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E54BA1C-202C-4948-A9FD-ADF60859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1CB226-8EFE-49FA-B311-521AFB01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06/06/2021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9AA906-2F0F-427B-AD27-C717B5A9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A738B5-6BE9-4F11-953C-017DDE37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981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D4207-4043-466E-8E7A-8E0980C0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A86FDF-1EBD-4B37-815A-9D2EE6472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A08447A-6685-4941-932A-8EE6EFB89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EC27BB2-4785-4E2E-8E1E-C2018CE5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06/06/2021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3075894-3A1F-4B47-A77D-D5778D37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75F71E1-8C69-4CCE-8B84-2598BE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985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C96F4-ECA5-4FFC-98AF-B40F21E4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D2FF20B-F76A-4736-AFAE-2B8786ED5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339B77-4FE5-47F7-AA5D-A0A7F6DC2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5BED825-B814-414D-A2C7-25CE1B059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1F0B08-1E66-4A58-A1B0-95C190934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7FAEF37-925F-4765-99DA-25559042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06/06/2021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426DBB4-328D-4D41-B982-A5EDC9C5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8AF37D4-6A5F-4873-9261-C40C3BF9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070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92CE3-4D0A-47FC-91BE-A4AD9789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D03555A-0F3D-403D-B070-AF91910B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06/06/2021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6F1F6F0-404A-414C-B379-7C3EF962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C1673D-1E09-42D9-8F93-6D707B79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380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471EECB-3AAB-422E-83DB-F5E6FDCE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06/06/2021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CD93E3-7CA7-44CD-B870-5F50E985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4FAABF0-73CC-4664-97FF-60BA451F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35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CA48-1E8E-4B82-A098-99623DE4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15C24B-1CC5-4148-AE88-C981918F8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2D7326D-8AA4-43A2-AB0D-0F5D53823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26DCDC-306E-4DF3-97D4-B311FE5D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06/06/2021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1AA7921-EC9D-4E0C-BA87-C47491BF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5F44CA8-3D1E-43A3-8D7F-2F7070CD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156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3398B-14D2-4048-B642-33AF19FC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2F3D1E3-2D06-46CC-ACBB-C72A821F2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2C31178-B58F-4E6E-B9B2-1E1A18D6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DFA0981-5592-4D28-ABBB-2F4A450C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411-11DB-452B-8598-D5E86589DE73}" type="datetimeFigureOut">
              <a:rPr lang="pt-PT" smtClean="0"/>
              <a:t>06/06/2021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359E3F8-40ED-4DEB-A6D6-DC23E2B0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B59C93F-7311-4C9C-B540-E6900F15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44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E09620E-5014-49AF-94E7-4DC34420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C132EF6-C253-4638-B369-B47316EA8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C40CD3E-7FB4-477A-A7C1-796124C9B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3411-11DB-452B-8598-D5E86589DE73}" type="datetimeFigureOut">
              <a:rPr lang="pt-PT" smtClean="0"/>
              <a:t>06/06/2021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E8F3F15-058A-4B7B-AF5D-E8797A7CF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5C7E5D-D7F8-450C-84F7-82F8B9207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704FF-9FC7-4984-B060-155D7AE4D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441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10226-4639-4DBF-B3E0-A80528769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Trabalho Prático 2</a:t>
            </a:r>
            <a:br>
              <a:rPr lang="pt-PT" dirty="0"/>
            </a:br>
            <a:r>
              <a:rPr lang="pt-PT" dirty="0"/>
              <a:t>Visão de Computador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EBF369-2DCF-426F-AB1D-0BADAD05E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pt-PT" sz="2000" dirty="0"/>
              <a:t>João Azevedo, nº 18845</a:t>
            </a:r>
          </a:p>
          <a:p>
            <a:r>
              <a:rPr lang="pt-PT" sz="2000" dirty="0"/>
              <a:t>Carlos Santos, nº 19432</a:t>
            </a:r>
          </a:p>
        </p:txBody>
      </p:sp>
    </p:spTree>
    <p:extLst>
      <p:ext uri="{BB962C8B-B14F-4D97-AF65-F5344CB8AC3E}">
        <p14:creationId xmlns:p14="http://schemas.microsoft.com/office/powerpoint/2010/main" val="229532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9C4B-D35D-4B80-B566-871A776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E98448-8FCE-4BFE-80BB-5046A213314C}"/>
              </a:ext>
            </a:extLst>
          </p:cNvPr>
          <p:cNvSpPr txBox="1"/>
          <p:nvPr/>
        </p:nvSpPr>
        <p:spPr>
          <a:xfrm>
            <a:off x="919897" y="1853617"/>
            <a:ext cx="871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 objetivo deste trabalho era o desenvolvimento de um conjunto de algoritmos que permitam a identificação de objetos, deverá ser capaz de segmentar os diferentes sinais de trânsito, identificando o seu tipo e localização relativa.</a:t>
            </a:r>
            <a:endParaRPr lang="pt-PT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D29427DE-BCA2-4C4B-9EB0-1D092F4FD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7914"/>
            <a:ext cx="2148068" cy="214806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100EE64-21A6-4103-824D-BC637E71E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33" y="3007020"/>
            <a:ext cx="2685085" cy="2148068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9043C883-CE34-4A15-993A-60126A13E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53" y="4709932"/>
            <a:ext cx="1763210" cy="205707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2F65AACA-A12D-402F-A3E1-0069A1CF3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14" y="3007020"/>
            <a:ext cx="2413712" cy="177005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8CF110CC-F349-420A-BEA6-17B53AE10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29346" y="4709932"/>
            <a:ext cx="2148068" cy="214806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E39C849F-5A63-426D-8E9D-33E9CC065E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925" y="3007020"/>
            <a:ext cx="2360075" cy="177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0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9C4B-D35D-4B80-B566-871A776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 </a:t>
            </a:r>
            <a:br>
              <a:rPr lang="pt-PT" dirty="0"/>
            </a:br>
            <a:r>
              <a:rPr lang="pt-PT" sz="3200" dirty="0"/>
              <a:t>Estratégia e Implementação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E98448-8FCE-4BFE-80BB-5046A213314C}"/>
              </a:ext>
            </a:extLst>
          </p:cNvPr>
          <p:cNvSpPr txBox="1"/>
          <p:nvPr/>
        </p:nvSpPr>
        <p:spPr>
          <a:xfrm>
            <a:off x="838200" y="1980939"/>
            <a:ext cx="594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escolha da tonalidade, saturação e brilho certos para que o sinal fosse detetado pela câmara.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2EDFE53-AAB9-4817-86D1-D8EDA4D0D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62" y="3429000"/>
            <a:ext cx="3794473" cy="23927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97AD930-FD6A-4E78-BAA0-EA91172E0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74" y="3332666"/>
            <a:ext cx="3294487" cy="241595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696D59-F6BB-48F0-B523-133040014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587" y="326214"/>
            <a:ext cx="3411185" cy="2728948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CF3606CB-63C7-47FF-804B-5B3FC623F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300" y="3332666"/>
            <a:ext cx="3794472" cy="24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5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9C4B-D35D-4B80-B566-871A776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 </a:t>
            </a:r>
            <a:br>
              <a:rPr lang="pt-PT" dirty="0"/>
            </a:br>
            <a:r>
              <a:rPr lang="pt-PT" sz="3200" dirty="0"/>
              <a:t>Estratégia e Implementação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60E5BD-D3F3-45F9-819B-1EF9A633F08D}"/>
              </a:ext>
            </a:extLst>
          </p:cNvPr>
          <p:cNvSpPr txBox="1"/>
          <p:nvPr/>
        </p:nvSpPr>
        <p:spPr>
          <a:xfrm>
            <a:off x="597009" y="2005569"/>
            <a:ext cx="5940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a cor vermelha foi feita uma nova função de segmentação por </a:t>
            </a:r>
            <a:r>
              <a:rPr lang="pt-PT" dirty="0" err="1"/>
              <a:t>hsv</a:t>
            </a:r>
            <a:r>
              <a:rPr lang="pt-PT" dirty="0"/>
              <a:t> para o reconhecimento desta.</a:t>
            </a:r>
          </a:p>
          <a:p>
            <a:r>
              <a:rPr lang="pt-PT" dirty="0"/>
              <a:t>De modo a poder trabalhar com os canais em </a:t>
            </a:r>
          </a:p>
          <a:p>
            <a:r>
              <a:rPr lang="pt-PT" dirty="0"/>
              <a:t>formato </a:t>
            </a:r>
            <a:r>
              <a:rPr lang="pt-PT" dirty="0" err="1"/>
              <a:t>rgb</a:t>
            </a:r>
            <a:r>
              <a:rPr lang="pt-PT" dirty="0"/>
              <a:t> foi necessário efetuar uma função que executasse essa conversão.</a:t>
            </a:r>
            <a:br>
              <a:rPr lang="pt-PT" dirty="0"/>
            </a:b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D3AC6F-DE91-4DF6-90FC-B6C5AE8AA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797" y="680006"/>
            <a:ext cx="6119993" cy="581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5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9C4B-D35D-4B80-B566-871A776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 </a:t>
            </a:r>
            <a:br>
              <a:rPr lang="pt-PT" dirty="0"/>
            </a:br>
            <a:r>
              <a:rPr lang="pt-PT" sz="3200" dirty="0"/>
              <a:t>Dificuldades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60E5BD-D3F3-45F9-819B-1EF9A633F08D}"/>
              </a:ext>
            </a:extLst>
          </p:cNvPr>
          <p:cNvSpPr txBox="1"/>
          <p:nvPr/>
        </p:nvSpPr>
        <p:spPr>
          <a:xfrm>
            <a:off x="691934" y="1878071"/>
            <a:ext cx="594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Devido ao brilho do espaço em que estávamos este tinha de ir sendo ajustado, principalmente os sinais vermelhos.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F42837-DFAA-411D-A75A-EBCA0E46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33" y="2524402"/>
            <a:ext cx="3245378" cy="33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9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9C4B-D35D-4B80-B566-871A776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 </a:t>
            </a:r>
            <a:br>
              <a:rPr lang="pt-PT" dirty="0"/>
            </a:br>
            <a:r>
              <a:rPr lang="pt-PT" sz="3200" dirty="0"/>
              <a:t>Estratégia e Implementação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E98448-8FCE-4BFE-80BB-5046A213314C}"/>
              </a:ext>
            </a:extLst>
          </p:cNvPr>
          <p:cNvSpPr txBox="1"/>
          <p:nvPr/>
        </p:nvSpPr>
        <p:spPr>
          <a:xfrm>
            <a:off x="838200" y="1907011"/>
            <a:ext cx="392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identificação dos sinais foi feita com o auxílio dos </a:t>
            </a:r>
            <a:r>
              <a:rPr lang="pt-PT" dirty="0" err="1"/>
              <a:t>blobs</a:t>
            </a:r>
            <a:r>
              <a:rPr lang="pt-PT" dirty="0"/>
              <a:t> identificados após a segmentação.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826170-D356-4520-84BB-1E4843258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70" y="3233691"/>
            <a:ext cx="8491143" cy="281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5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9C4B-D35D-4B80-B566-871A776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 </a:t>
            </a:r>
            <a:br>
              <a:rPr lang="pt-PT" dirty="0"/>
            </a:br>
            <a:r>
              <a:rPr lang="pt-PT" sz="3200" dirty="0"/>
              <a:t>Dificuldades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60E5BD-D3F3-45F9-819B-1EF9A633F08D}"/>
              </a:ext>
            </a:extLst>
          </p:cNvPr>
          <p:cNvSpPr txBox="1"/>
          <p:nvPr/>
        </p:nvSpPr>
        <p:spPr>
          <a:xfrm>
            <a:off x="838200" y="1923037"/>
            <a:ext cx="5940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cálculo dos valores dos objetos nem sempre era o esperado devido à má segmentação dos objetos o que implica a má identificação dos sinais.</a:t>
            </a:r>
            <a:br>
              <a:rPr lang="pt-PT" dirty="0"/>
            </a:b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5EF27C-F42C-4086-A091-CD1291597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527" y="2911165"/>
            <a:ext cx="4198984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2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9C4B-D35D-4B80-B566-871A776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EE6B02-51ED-423D-9C14-591ABB29E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2" y="2256463"/>
            <a:ext cx="5685056" cy="311204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CE6E79-1854-4A2B-8C66-19B829C7C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86" y="1929170"/>
            <a:ext cx="4960581" cy="376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17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199</Words>
  <Application>Microsoft Office PowerPoint</Application>
  <PresentationFormat>Ecrã Panorâmico</PresentationFormat>
  <Paragraphs>18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Trabalho Prático 2 Visão de Computador</vt:lpstr>
      <vt:lpstr>Introdução</vt:lpstr>
      <vt:lpstr>Problema  Estratégia e Implementação</vt:lpstr>
      <vt:lpstr>Problema  Estratégia e Implementação</vt:lpstr>
      <vt:lpstr>Problema  Dificuldades</vt:lpstr>
      <vt:lpstr>Problema  Estratégia e Implementação</vt:lpstr>
      <vt:lpstr>Problema  Dificuldades</vt:lpstr>
      <vt:lpstr>Resultado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1 Visão de Computador</dc:title>
  <dc:creator>Carlos Santos</dc:creator>
  <cp:lastModifiedBy>Aluno Tmp</cp:lastModifiedBy>
  <cp:revision>32</cp:revision>
  <dcterms:created xsi:type="dcterms:W3CDTF">2021-05-03T09:47:05Z</dcterms:created>
  <dcterms:modified xsi:type="dcterms:W3CDTF">2021-06-06T15:56:26Z</dcterms:modified>
</cp:coreProperties>
</file>