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0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ee8ff82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ee8ff82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ef14bd0e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ef14bd0e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ef14bd0e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ef14bd0e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ee8ff825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ee8ff825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ed5e15c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ed5e15c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edce2a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edce2a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edce2ae2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edce2ae2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3edce2ae2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3edce2ae2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19105a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19105a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0897461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c0897461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bdb1d113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bdb1d113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a19105a4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a19105a4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ec3f5c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ec3f5c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f14bd0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f14bd0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ecb4e84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ecb4e84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ecb4e84d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ecb4e84d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050" y="155825"/>
            <a:ext cx="3267900" cy="3329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35575" y="422650"/>
            <a:ext cx="2747400" cy="55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Verificação da Leitura </a:t>
            </a:r>
            <a:endParaRPr sz="1200" b="1"/>
          </a:p>
        </p:txBody>
      </p:sp>
      <p:sp>
        <p:nvSpPr>
          <p:cNvPr id="56" name="Google Shape;56;p13"/>
          <p:cNvSpPr/>
          <p:nvPr/>
        </p:nvSpPr>
        <p:spPr>
          <a:xfrm>
            <a:off x="435450" y="1529975"/>
            <a:ext cx="2747400" cy="705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Tomada de Decisão </a:t>
            </a:r>
            <a:endParaRPr sz="1200" b="1"/>
          </a:p>
        </p:txBody>
      </p:sp>
      <p:sp>
        <p:nvSpPr>
          <p:cNvPr id="57" name="Google Shape;57;p13"/>
          <p:cNvSpPr/>
          <p:nvPr/>
        </p:nvSpPr>
        <p:spPr>
          <a:xfrm>
            <a:off x="7836365" y="2111519"/>
            <a:ext cx="957900" cy="7059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Nó atacante</a:t>
            </a:r>
            <a:endParaRPr sz="1200" b="1"/>
          </a:p>
        </p:txBody>
      </p:sp>
      <p:sp>
        <p:nvSpPr>
          <p:cNvPr id="58" name="Google Shape;58;p13"/>
          <p:cNvSpPr/>
          <p:nvPr/>
        </p:nvSpPr>
        <p:spPr>
          <a:xfrm>
            <a:off x="7836367" y="747244"/>
            <a:ext cx="957900" cy="7059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Nó Falho</a:t>
            </a:r>
            <a:endParaRPr sz="1200" b="1"/>
          </a:p>
        </p:txBody>
      </p:sp>
      <p:sp>
        <p:nvSpPr>
          <p:cNvPr id="59" name="Google Shape;59;p13"/>
          <p:cNvSpPr/>
          <p:nvPr/>
        </p:nvSpPr>
        <p:spPr>
          <a:xfrm>
            <a:off x="435450" y="2693089"/>
            <a:ext cx="2747400" cy="49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Alerta à Rede sobre o nó Atacante</a:t>
            </a:r>
            <a:endParaRPr sz="1200" b="1"/>
          </a:p>
        </p:txBody>
      </p:sp>
      <p:sp>
        <p:nvSpPr>
          <p:cNvPr id="60" name="Google Shape;60;p13"/>
          <p:cNvSpPr/>
          <p:nvPr/>
        </p:nvSpPr>
        <p:spPr>
          <a:xfrm>
            <a:off x="3685952" y="2587050"/>
            <a:ext cx="2901600" cy="705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Exclusão do nó da rede, envio de mensagem Broadcast e inserção do ID em uma Black List</a:t>
            </a:r>
            <a:endParaRPr sz="1200" b="1"/>
          </a:p>
        </p:txBody>
      </p:sp>
      <p:sp>
        <p:nvSpPr>
          <p:cNvPr id="61" name="Google Shape;61;p13"/>
          <p:cNvSpPr/>
          <p:nvPr/>
        </p:nvSpPr>
        <p:spPr>
          <a:xfrm>
            <a:off x="3685952" y="346450"/>
            <a:ext cx="2901600" cy="705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Classificação dos nós que não foram agrupados.</a:t>
            </a:r>
            <a:endParaRPr sz="1200" b="1"/>
          </a:p>
        </p:txBody>
      </p:sp>
      <p:cxnSp>
        <p:nvCxnSpPr>
          <p:cNvPr id="62" name="Google Shape;62;p13"/>
          <p:cNvCxnSpPr>
            <a:stCxn id="55" idx="2"/>
            <a:endCxn id="56" idx="0"/>
          </p:cNvCxnSpPr>
          <p:nvPr/>
        </p:nvCxnSpPr>
        <p:spPr>
          <a:xfrm>
            <a:off x="1809275" y="975850"/>
            <a:ext cx="0" cy="55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stCxn id="56" idx="2"/>
            <a:endCxn id="59" idx="0"/>
          </p:cNvCxnSpPr>
          <p:nvPr/>
        </p:nvCxnSpPr>
        <p:spPr>
          <a:xfrm>
            <a:off x="1809150" y="2235875"/>
            <a:ext cx="0" cy="45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685952" y="1542875"/>
            <a:ext cx="2901600" cy="705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Realização da equação e comparativo, entre as média das leituras e o desvio padrão</a:t>
            </a:r>
            <a:endParaRPr sz="1200" b="1"/>
          </a:p>
        </p:txBody>
      </p:sp>
      <p:cxnSp>
        <p:nvCxnSpPr>
          <p:cNvPr id="65" name="Google Shape;65;p13"/>
          <p:cNvCxnSpPr>
            <a:stCxn id="64" idx="3"/>
            <a:endCxn id="58" idx="1"/>
          </p:cNvCxnSpPr>
          <p:nvPr/>
        </p:nvCxnSpPr>
        <p:spPr>
          <a:xfrm rot="10800000" flipH="1">
            <a:off x="6587552" y="1100225"/>
            <a:ext cx="1248900" cy="795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>
            <a:stCxn id="64" idx="3"/>
            <a:endCxn id="57" idx="1"/>
          </p:cNvCxnSpPr>
          <p:nvPr/>
        </p:nvCxnSpPr>
        <p:spPr>
          <a:xfrm>
            <a:off x="6587552" y="1895825"/>
            <a:ext cx="1248900" cy="568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>
            <a:stCxn id="55" idx="3"/>
            <a:endCxn id="61" idx="1"/>
          </p:cNvCxnSpPr>
          <p:nvPr/>
        </p:nvCxnSpPr>
        <p:spPr>
          <a:xfrm>
            <a:off x="3182975" y="699250"/>
            <a:ext cx="503100" cy="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56" idx="3"/>
            <a:endCxn id="64" idx="1"/>
          </p:cNvCxnSpPr>
          <p:nvPr/>
        </p:nvCxnSpPr>
        <p:spPr>
          <a:xfrm>
            <a:off x="3182850" y="1882925"/>
            <a:ext cx="503100" cy="1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59" idx="3"/>
            <a:endCxn id="60" idx="1"/>
          </p:cNvCxnSpPr>
          <p:nvPr/>
        </p:nvCxnSpPr>
        <p:spPr>
          <a:xfrm>
            <a:off x="3182850" y="2939989"/>
            <a:ext cx="503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2"/>
          <p:cNvSpPr/>
          <p:nvPr/>
        </p:nvSpPr>
        <p:spPr>
          <a:xfrm>
            <a:off x="249668" y="145302"/>
            <a:ext cx="2643300" cy="242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2"/>
          <p:cNvSpPr/>
          <p:nvPr/>
        </p:nvSpPr>
        <p:spPr>
          <a:xfrm>
            <a:off x="3068425" y="133375"/>
            <a:ext cx="2730300" cy="242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5" name="Google Shape;5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8" y="184101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8" y="1348263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89" y="252766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3" y="1270569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94" y="825829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56" y="1876397"/>
            <a:ext cx="695352" cy="695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22"/>
          <p:cNvCxnSpPr>
            <a:stCxn id="525" idx="2"/>
            <a:endCxn id="526" idx="0"/>
          </p:cNvCxnSpPr>
          <p:nvPr/>
        </p:nvCxnSpPr>
        <p:spPr>
          <a:xfrm>
            <a:off x="590874" y="879453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2" name="Google Shape;532;p22"/>
          <p:cNvCxnSpPr/>
          <p:nvPr/>
        </p:nvCxnSpPr>
        <p:spPr>
          <a:xfrm rot="10800000" flipH="1">
            <a:off x="1109300" y="655643"/>
            <a:ext cx="734100" cy="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3" name="Google Shape;533;p22"/>
          <p:cNvCxnSpPr/>
          <p:nvPr/>
        </p:nvCxnSpPr>
        <p:spPr>
          <a:xfrm>
            <a:off x="2396665" y="939070"/>
            <a:ext cx="210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4" name="Google Shape;534;p22"/>
          <p:cNvCxnSpPr/>
          <p:nvPr/>
        </p:nvCxnSpPr>
        <p:spPr>
          <a:xfrm>
            <a:off x="1548961" y="1515149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22"/>
          <p:cNvCxnSpPr>
            <a:endCxn id="530" idx="1"/>
          </p:cNvCxnSpPr>
          <p:nvPr/>
        </p:nvCxnSpPr>
        <p:spPr>
          <a:xfrm>
            <a:off x="865656" y="1966074"/>
            <a:ext cx="380400" cy="25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22"/>
          <p:cNvCxnSpPr>
            <a:stCxn id="530" idx="3"/>
          </p:cNvCxnSpPr>
          <p:nvPr/>
        </p:nvCxnSpPr>
        <p:spPr>
          <a:xfrm rot="10800000" flipH="1">
            <a:off x="1941408" y="1990074"/>
            <a:ext cx="421500" cy="23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7" name="Google Shape;537;p22"/>
          <p:cNvCxnSpPr/>
          <p:nvPr/>
        </p:nvCxnSpPr>
        <p:spPr>
          <a:xfrm flipH="1">
            <a:off x="1896616" y="879453"/>
            <a:ext cx="140100" cy="30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8" name="Google Shape;538;p22"/>
          <p:cNvCxnSpPr>
            <a:endCxn id="529" idx="1"/>
          </p:cNvCxnSpPr>
          <p:nvPr/>
        </p:nvCxnSpPr>
        <p:spPr>
          <a:xfrm>
            <a:off x="804694" y="879505"/>
            <a:ext cx="396600" cy="29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39" name="Google Shape;539;p22"/>
          <p:cNvSpPr txBox="1"/>
          <p:nvPr/>
        </p:nvSpPr>
        <p:spPr>
          <a:xfrm>
            <a:off x="340112" y="236262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540" name="Google Shape;540;p22"/>
          <p:cNvSpPr txBox="1"/>
          <p:nvPr/>
        </p:nvSpPr>
        <p:spPr>
          <a:xfrm>
            <a:off x="1314601" y="1913792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541" name="Google Shape;541;p22"/>
          <p:cNvSpPr txBox="1"/>
          <p:nvPr/>
        </p:nvSpPr>
        <p:spPr>
          <a:xfrm>
            <a:off x="2271287" y="1325707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542" name="Google Shape;542;p22"/>
          <p:cNvSpPr txBox="1"/>
          <p:nvPr/>
        </p:nvSpPr>
        <p:spPr>
          <a:xfrm>
            <a:off x="340112" y="1391278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543" name="Google Shape;543;p22"/>
          <p:cNvSpPr txBox="1"/>
          <p:nvPr/>
        </p:nvSpPr>
        <p:spPr>
          <a:xfrm>
            <a:off x="1314611" y="939129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544" name="Google Shape;544;p22"/>
          <p:cNvSpPr txBox="1"/>
          <p:nvPr/>
        </p:nvSpPr>
        <p:spPr>
          <a:xfrm>
            <a:off x="2145903" y="295958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pic>
        <p:nvPicPr>
          <p:cNvPr id="545" name="Google Shape;5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951" y="172173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951" y="1336336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742" y="240839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56" y="1258642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047" y="813901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809" y="1864470"/>
            <a:ext cx="695352" cy="695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p22"/>
          <p:cNvCxnSpPr>
            <a:stCxn id="545" idx="2"/>
            <a:endCxn id="546" idx="0"/>
          </p:cNvCxnSpPr>
          <p:nvPr/>
        </p:nvCxnSpPr>
        <p:spPr>
          <a:xfrm>
            <a:off x="3496627" y="867526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2" name="Google Shape;552;p22"/>
          <p:cNvCxnSpPr/>
          <p:nvPr/>
        </p:nvCxnSpPr>
        <p:spPr>
          <a:xfrm rot="10800000" flipH="1">
            <a:off x="4015052" y="643715"/>
            <a:ext cx="734100" cy="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3" name="Google Shape;553;p22"/>
          <p:cNvCxnSpPr/>
          <p:nvPr/>
        </p:nvCxnSpPr>
        <p:spPr>
          <a:xfrm>
            <a:off x="5302417" y="927143"/>
            <a:ext cx="210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4" name="Google Shape;554;p22"/>
          <p:cNvCxnSpPr/>
          <p:nvPr/>
        </p:nvCxnSpPr>
        <p:spPr>
          <a:xfrm>
            <a:off x="4454713" y="1503222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5" name="Google Shape;555;p22"/>
          <p:cNvCxnSpPr>
            <a:endCxn id="550" idx="1"/>
          </p:cNvCxnSpPr>
          <p:nvPr/>
        </p:nvCxnSpPr>
        <p:spPr>
          <a:xfrm>
            <a:off x="3771409" y="1954146"/>
            <a:ext cx="380400" cy="25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6" name="Google Shape;556;p22"/>
          <p:cNvCxnSpPr>
            <a:stCxn id="550" idx="3"/>
          </p:cNvCxnSpPr>
          <p:nvPr/>
        </p:nvCxnSpPr>
        <p:spPr>
          <a:xfrm rot="10800000" flipH="1">
            <a:off x="4847161" y="1978146"/>
            <a:ext cx="421500" cy="23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7" name="Google Shape;557;p22"/>
          <p:cNvCxnSpPr/>
          <p:nvPr/>
        </p:nvCxnSpPr>
        <p:spPr>
          <a:xfrm flipH="1">
            <a:off x="4802368" y="867526"/>
            <a:ext cx="140100" cy="30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" name="Google Shape;558;p22"/>
          <p:cNvCxnSpPr>
            <a:endCxn id="549" idx="1"/>
          </p:cNvCxnSpPr>
          <p:nvPr/>
        </p:nvCxnSpPr>
        <p:spPr>
          <a:xfrm>
            <a:off x="3710447" y="867578"/>
            <a:ext cx="396600" cy="29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59" name="Google Shape;559;p22"/>
          <p:cNvSpPr txBox="1"/>
          <p:nvPr/>
        </p:nvSpPr>
        <p:spPr>
          <a:xfrm>
            <a:off x="3245865" y="23626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560" name="Google Shape;560;p22"/>
          <p:cNvSpPr txBox="1"/>
          <p:nvPr/>
        </p:nvSpPr>
        <p:spPr>
          <a:xfrm>
            <a:off x="4220354" y="1901864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sp>
        <p:nvSpPr>
          <p:cNvPr id="561" name="Google Shape;561;p22"/>
          <p:cNvSpPr txBox="1"/>
          <p:nvPr/>
        </p:nvSpPr>
        <p:spPr>
          <a:xfrm>
            <a:off x="5177040" y="131378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562" name="Google Shape;562;p22"/>
          <p:cNvSpPr txBox="1"/>
          <p:nvPr/>
        </p:nvSpPr>
        <p:spPr>
          <a:xfrm>
            <a:off x="3245865" y="1379351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563" name="Google Shape;563;p22"/>
          <p:cNvSpPr txBox="1"/>
          <p:nvPr/>
        </p:nvSpPr>
        <p:spPr>
          <a:xfrm>
            <a:off x="4220363" y="851002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564" name="Google Shape;564;p22"/>
          <p:cNvSpPr txBox="1"/>
          <p:nvPr/>
        </p:nvSpPr>
        <p:spPr>
          <a:xfrm>
            <a:off x="5051656" y="28403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565" name="Google Shape;565;p22"/>
          <p:cNvSpPr/>
          <p:nvPr/>
        </p:nvSpPr>
        <p:spPr>
          <a:xfrm>
            <a:off x="5900550" y="145275"/>
            <a:ext cx="2730300" cy="242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6" name="Google Shape;5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01" y="184073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01" y="1348236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992" y="252739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6" y="1270542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297" y="825801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59" y="1876370"/>
            <a:ext cx="695352" cy="695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22"/>
          <p:cNvCxnSpPr>
            <a:stCxn id="566" idx="2"/>
            <a:endCxn id="567" idx="0"/>
          </p:cNvCxnSpPr>
          <p:nvPr/>
        </p:nvCxnSpPr>
        <p:spPr>
          <a:xfrm>
            <a:off x="6328877" y="879426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3" name="Google Shape;573;p22"/>
          <p:cNvCxnSpPr/>
          <p:nvPr/>
        </p:nvCxnSpPr>
        <p:spPr>
          <a:xfrm rot="10800000" flipH="1">
            <a:off x="6847302" y="655615"/>
            <a:ext cx="734100" cy="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4" name="Google Shape;574;p22"/>
          <p:cNvCxnSpPr/>
          <p:nvPr/>
        </p:nvCxnSpPr>
        <p:spPr>
          <a:xfrm>
            <a:off x="8134667" y="939043"/>
            <a:ext cx="210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5" name="Google Shape;575;p22"/>
          <p:cNvCxnSpPr/>
          <p:nvPr/>
        </p:nvCxnSpPr>
        <p:spPr>
          <a:xfrm>
            <a:off x="7286963" y="1515122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6" name="Google Shape;576;p22"/>
          <p:cNvCxnSpPr>
            <a:endCxn id="571" idx="1"/>
          </p:cNvCxnSpPr>
          <p:nvPr/>
        </p:nvCxnSpPr>
        <p:spPr>
          <a:xfrm>
            <a:off x="6603659" y="1966046"/>
            <a:ext cx="380400" cy="25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7" name="Google Shape;577;p22"/>
          <p:cNvCxnSpPr>
            <a:stCxn id="571" idx="3"/>
          </p:cNvCxnSpPr>
          <p:nvPr/>
        </p:nvCxnSpPr>
        <p:spPr>
          <a:xfrm rot="10800000" flipH="1">
            <a:off x="7679411" y="1990046"/>
            <a:ext cx="421500" cy="23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8" name="Google Shape;578;p22"/>
          <p:cNvCxnSpPr/>
          <p:nvPr/>
        </p:nvCxnSpPr>
        <p:spPr>
          <a:xfrm flipH="1">
            <a:off x="7634618" y="879426"/>
            <a:ext cx="140100" cy="30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9" name="Google Shape;579;p22"/>
          <p:cNvCxnSpPr>
            <a:endCxn id="570" idx="1"/>
          </p:cNvCxnSpPr>
          <p:nvPr/>
        </p:nvCxnSpPr>
        <p:spPr>
          <a:xfrm>
            <a:off x="6542697" y="879478"/>
            <a:ext cx="396600" cy="29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80" name="Google Shape;580;p22"/>
          <p:cNvSpPr txBox="1"/>
          <p:nvPr/>
        </p:nvSpPr>
        <p:spPr>
          <a:xfrm>
            <a:off x="6078115" y="24816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sp>
        <p:nvSpPr>
          <p:cNvPr id="581" name="Google Shape;581;p22"/>
          <p:cNvSpPr txBox="1"/>
          <p:nvPr/>
        </p:nvSpPr>
        <p:spPr>
          <a:xfrm>
            <a:off x="7052604" y="1913764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582" name="Google Shape;582;p22"/>
          <p:cNvSpPr txBox="1"/>
          <p:nvPr/>
        </p:nvSpPr>
        <p:spPr>
          <a:xfrm>
            <a:off x="8009290" y="132568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583" name="Google Shape;583;p22"/>
          <p:cNvSpPr txBox="1"/>
          <p:nvPr/>
        </p:nvSpPr>
        <p:spPr>
          <a:xfrm>
            <a:off x="6078115" y="1391251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584" name="Google Shape;584;p22"/>
          <p:cNvSpPr txBox="1"/>
          <p:nvPr/>
        </p:nvSpPr>
        <p:spPr>
          <a:xfrm>
            <a:off x="7052613" y="862902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585" name="Google Shape;585;p22"/>
          <p:cNvSpPr txBox="1"/>
          <p:nvPr/>
        </p:nvSpPr>
        <p:spPr>
          <a:xfrm>
            <a:off x="7883906" y="29593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586" name="Google Shape;586;p22"/>
          <p:cNvSpPr txBox="1"/>
          <p:nvPr/>
        </p:nvSpPr>
        <p:spPr>
          <a:xfrm>
            <a:off x="337077" y="2153150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T1</a:t>
            </a:r>
            <a:endParaRPr b="1"/>
          </a:p>
        </p:txBody>
      </p:sp>
      <p:sp>
        <p:nvSpPr>
          <p:cNvPr id="587" name="Google Shape;587;p22"/>
          <p:cNvSpPr txBox="1"/>
          <p:nvPr/>
        </p:nvSpPr>
        <p:spPr>
          <a:xfrm>
            <a:off x="3268589" y="2111225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T2</a:t>
            </a:r>
            <a:endParaRPr b="1"/>
          </a:p>
        </p:txBody>
      </p:sp>
      <p:sp>
        <p:nvSpPr>
          <p:cNvPr id="588" name="Google Shape;588;p22"/>
          <p:cNvSpPr txBox="1"/>
          <p:nvPr/>
        </p:nvSpPr>
        <p:spPr>
          <a:xfrm>
            <a:off x="6137577" y="2111225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T3</a:t>
            </a:r>
            <a:endParaRPr b="1"/>
          </a:p>
        </p:txBody>
      </p:sp>
      <p:sp>
        <p:nvSpPr>
          <p:cNvPr id="589" name="Google Shape;589;p22"/>
          <p:cNvSpPr/>
          <p:nvPr/>
        </p:nvSpPr>
        <p:spPr>
          <a:xfrm>
            <a:off x="1181626" y="902025"/>
            <a:ext cx="734100" cy="69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>
            <a:off x="5990363" y="1368775"/>
            <a:ext cx="734100" cy="69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>
            <a:off x="3132888" y="1401900"/>
            <a:ext cx="734100" cy="69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3"/>
          <p:cNvSpPr/>
          <p:nvPr/>
        </p:nvSpPr>
        <p:spPr>
          <a:xfrm>
            <a:off x="249668" y="145302"/>
            <a:ext cx="2643300" cy="242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3"/>
          <p:cNvSpPr/>
          <p:nvPr/>
        </p:nvSpPr>
        <p:spPr>
          <a:xfrm>
            <a:off x="3068425" y="133375"/>
            <a:ext cx="2730300" cy="242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8" name="Google Shape;5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8" y="184101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8" y="1348263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89" y="252766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3" y="1270569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94" y="825829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56" y="1876397"/>
            <a:ext cx="695352" cy="695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23"/>
          <p:cNvCxnSpPr>
            <a:stCxn id="598" idx="2"/>
            <a:endCxn id="599" idx="0"/>
          </p:cNvCxnSpPr>
          <p:nvPr/>
        </p:nvCxnSpPr>
        <p:spPr>
          <a:xfrm>
            <a:off x="590874" y="879453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5" name="Google Shape;605;p23"/>
          <p:cNvCxnSpPr/>
          <p:nvPr/>
        </p:nvCxnSpPr>
        <p:spPr>
          <a:xfrm rot="10800000" flipH="1">
            <a:off x="1109300" y="655643"/>
            <a:ext cx="734100" cy="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6" name="Google Shape;606;p23"/>
          <p:cNvCxnSpPr/>
          <p:nvPr/>
        </p:nvCxnSpPr>
        <p:spPr>
          <a:xfrm>
            <a:off x="2396665" y="939070"/>
            <a:ext cx="210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7" name="Google Shape;607;p23"/>
          <p:cNvCxnSpPr/>
          <p:nvPr/>
        </p:nvCxnSpPr>
        <p:spPr>
          <a:xfrm>
            <a:off x="1548961" y="1515149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8" name="Google Shape;608;p23"/>
          <p:cNvCxnSpPr>
            <a:endCxn id="603" idx="1"/>
          </p:cNvCxnSpPr>
          <p:nvPr/>
        </p:nvCxnSpPr>
        <p:spPr>
          <a:xfrm>
            <a:off x="865656" y="1966074"/>
            <a:ext cx="380400" cy="25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9" name="Google Shape;609;p23"/>
          <p:cNvCxnSpPr>
            <a:stCxn id="603" idx="3"/>
          </p:cNvCxnSpPr>
          <p:nvPr/>
        </p:nvCxnSpPr>
        <p:spPr>
          <a:xfrm rot="10800000" flipH="1">
            <a:off x="1941408" y="1990074"/>
            <a:ext cx="421500" cy="23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10" name="Google Shape;610;p23"/>
          <p:cNvCxnSpPr/>
          <p:nvPr/>
        </p:nvCxnSpPr>
        <p:spPr>
          <a:xfrm flipH="1">
            <a:off x="1896616" y="879453"/>
            <a:ext cx="140100" cy="30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11" name="Google Shape;611;p23"/>
          <p:cNvCxnSpPr>
            <a:endCxn id="602" idx="1"/>
          </p:cNvCxnSpPr>
          <p:nvPr/>
        </p:nvCxnSpPr>
        <p:spPr>
          <a:xfrm>
            <a:off x="804694" y="879505"/>
            <a:ext cx="396600" cy="29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12" name="Google Shape;612;p23"/>
          <p:cNvSpPr txBox="1"/>
          <p:nvPr/>
        </p:nvSpPr>
        <p:spPr>
          <a:xfrm>
            <a:off x="340112" y="236262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613" name="Google Shape;613;p23"/>
          <p:cNvSpPr txBox="1"/>
          <p:nvPr/>
        </p:nvSpPr>
        <p:spPr>
          <a:xfrm>
            <a:off x="1314601" y="1913792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614" name="Google Shape;614;p23"/>
          <p:cNvSpPr txBox="1"/>
          <p:nvPr/>
        </p:nvSpPr>
        <p:spPr>
          <a:xfrm>
            <a:off x="2271287" y="1325707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615" name="Google Shape;615;p23"/>
          <p:cNvSpPr txBox="1"/>
          <p:nvPr/>
        </p:nvSpPr>
        <p:spPr>
          <a:xfrm>
            <a:off x="340112" y="1391278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616" name="Google Shape;616;p23"/>
          <p:cNvSpPr txBox="1"/>
          <p:nvPr/>
        </p:nvSpPr>
        <p:spPr>
          <a:xfrm>
            <a:off x="1314611" y="939129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617" name="Google Shape;617;p23"/>
          <p:cNvSpPr txBox="1"/>
          <p:nvPr/>
        </p:nvSpPr>
        <p:spPr>
          <a:xfrm>
            <a:off x="2145903" y="295958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pic>
        <p:nvPicPr>
          <p:cNvPr id="618" name="Google Shape;6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951" y="172173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951" y="1336336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742" y="240839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56" y="1258642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047" y="813901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809" y="1864470"/>
            <a:ext cx="695352" cy="695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Google Shape;624;p23"/>
          <p:cNvCxnSpPr>
            <a:stCxn id="618" idx="2"/>
            <a:endCxn id="619" idx="0"/>
          </p:cNvCxnSpPr>
          <p:nvPr/>
        </p:nvCxnSpPr>
        <p:spPr>
          <a:xfrm>
            <a:off x="3496627" y="867526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25" name="Google Shape;625;p23"/>
          <p:cNvCxnSpPr/>
          <p:nvPr/>
        </p:nvCxnSpPr>
        <p:spPr>
          <a:xfrm rot="10800000" flipH="1">
            <a:off x="4015052" y="643715"/>
            <a:ext cx="734100" cy="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26" name="Google Shape;626;p23"/>
          <p:cNvCxnSpPr/>
          <p:nvPr/>
        </p:nvCxnSpPr>
        <p:spPr>
          <a:xfrm>
            <a:off x="5302417" y="927143"/>
            <a:ext cx="210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27" name="Google Shape;627;p23"/>
          <p:cNvCxnSpPr/>
          <p:nvPr/>
        </p:nvCxnSpPr>
        <p:spPr>
          <a:xfrm>
            <a:off x="4454713" y="1503222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28" name="Google Shape;628;p23"/>
          <p:cNvCxnSpPr>
            <a:endCxn id="623" idx="1"/>
          </p:cNvCxnSpPr>
          <p:nvPr/>
        </p:nvCxnSpPr>
        <p:spPr>
          <a:xfrm>
            <a:off x="3771409" y="1954146"/>
            <a:ext cx="380400" cy="25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29" name="Google Shape;629;p23"/>
          <p:cNvCxnSpPr>
            <a:stCxn id="623" idx="3"/>
          </p:cNvCxnSpPr>
          <p:nvPr/>
        </p:nvCxnSpPr>
        <p:spPr>
          <a:xfrm rot="10800000" flipH="1">
            <a:off x="4847161" y="1978146"/>
            <a:ext cx="421500" cy="23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30" name="Google Shape;630;p23"/>
          <p:cNvCxnSpPr/>
          <p:nvPr/>
        </p:nvCxnSpPr>
        <p:spPr>
          <a:xfrm flipH="1">
            <a:off x="4802368" y="867526"/>
            <a:ext cx="140100" cy="30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31" name="Google Shape;631;p23"/>
          <p:cNvCxnSpPr>
            <a:endCxn id="622" idx="1"/>
          </p:cNvCxnSpPr>
          <p:nvPr/>
        </p:nvCxnSpPr>
        <p:spPr>
          <a:xfrm>
            <a:off x="3710447" y="867578"/>
            <a:ext cx="396600" cy="29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32" name="Google Shape;632;p23"/>
          <p:cNvSpPr txBox="1"/>
          <p:nvPr/>
        </p:nvSpPr>
        <p:spPr>
          <a:xfrm>
            <a:off x="3245865" y="23626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633" name="Google Shape;633;p23"/>
          <p:cNvSpPr txBox="1"/>
          <p:nvPr/>
        </p:nvSpPr>
        <p:spPr>
          <a:xfrm>
            <a:off x="4220354" y="1901864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sp>
        <p:nvSpPr>
          <p:cNvPr id="634" name="Google Shape;634;p23"/>
          <p:cNvSpPr txBox="1"/>
          <p:nvPr/>
        </p:nvSpPr>
        <p:spPr>
          <a:xfrm>
            <a:off x="5177040" y="131378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635" name="Google Shape;635;p23"/>
          <p:cNvSpPr txBox="1"/>
          <p:nvPr/>
        </p:nvSpPr>
        <p:spPr>
          <a:xfrm>
            <a:off x="3245865" y="1379351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636" name="Google Shape;636;p23"/>
          <p:cNvSpPr txBox="1"/>
          <p:nvPr/>
        </p:nvSpPr>
        <p:spPr>
          <a:xfrm>
            <a:off x="4220363" y="851002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637" name="Google Shape;637;p23"/>
          <p:cNvSpPr txBox="1"/>
          <p:nvPr/>
        </p:nvSpPr>
        <p:spPr>
          <a:xfrm>
            <a:off x="5051656" y="28403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638" name="Google Shape;638;p23"/>
          <p:cNvSpPr/>
          <p:nvPr/>
        </p:nvSpPr>
        <p:spPr>
          <a:xfrm>
            <a:off x="5900550" y="145275"/>
            <a:ext cx="2730300" cy="242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9" name="Google Shape;6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01" y="184073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01" y="1348236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992" y="252739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6" y="1270542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297" y="825801"/>
            <a:ext cx="695352" cy="69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59" y="1876370"/>
            <a:ext cx="695352" cy="695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23"/>
          <p:cNvCxnSpPr>
            <a:stCxn id="639" idx="2"/>
            <a:endCxn id="640" idx="0"/>
          </p:cNvCxnSpPr>
          <p:nvPr/>
        </p:nvCxnSpPr>
        <p:spPr>
          <a:xfrm>
            <a:off x="6328877" y="879426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46" name="Google Shape;646;p23"/>
          <p:cNvCxnSpPr/>
          <p:nvPr/>
        </p:nvCxnSpPr>
        <p:spPr>
          <a:xfrm rot="10800000" flipH="1">
            <a:off x="6847302" y="655615"/>
            <a:ext cx="734100" cy="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47" name="Google Shape;647;p23"/>
          <p:cNvCxnSpPr/>
          <p:nvPr/>
        </p:nvCxnSpPr>
        <p:spPr>
          <a:xfrm>
            <a:off x="8134667" y="939043"/>
            <a:ext cx="210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48" name="Google Shape;648;p23"/>
          <p:cNvCxnSpPr/>
          <p:nvPr/>
        </p:nvCxnSpPr>
        <p:spPr>
          <a:xfrm>
            <a:off x="7286963" y="1515122"/>
            <a:ext cx="0" cy="4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49" name="Google Shape;649;p23"/>
          <p:cNvCxnSpPr>
            <a:endCxn id="644" idx="1"/>
          </p:cNvCxnSpPr>
          <p:nvPr/>
        </p:nvCxnSpPr>
        <p:spPr>
          <a:xfrm>
            <a:off x="6603659" y="1966046"/>
            <a:ext cx="380400" cy="25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0" name="Google Shape;650;p23"/>
          <p:cNvCxnSpPr>
            <a:stCxn id="644" idx="3"/>
          </p:cNvCxnSpPr>
          <p:nvPr/>
        </p:nvCxnSpPr>
        <p:spPr>
          <a:xfrm rot="10800000" flipH="1">
            <a:off x="7679411" y="1990046"/>
            <a:ext cx="421500" cy="23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1" name="Google Shape;651;p23"/>
          <p:cNvCxnSpPr/>
          <p:nvPr/>
        </p:nvCxnSpPr>
        <p:spPr>
          <a:xfrm flipH="1">
            <a:off x="7634618" y="879426"/>
            <a:ext cx="140100" cy="30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2" name="Google Shape;652;p23"/>
          <p:cNvCxnSpPr>
            <a:endCxn id="643" idx="1"/>
          </p:cNvCxnSpPr>
          <p:nvPr/>
        </p:nvCxnSpPr>
        <p:spPr>
          <a:xfrm>
            <a:off x="6542697" y="879478"/>
            <a:ext cx="396600" cy="29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53" name="Google Shape;653;p23"/>
          <p:cNvSpPr txBox="1"/>
          <p:nvPr/>
        </p:nvSpPr>
        <p:spPr>
          <a:xfrm>
            <a:off x="6078115" y="24816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sp>
        <p:nvSpPr>
          <p:cNvPr id="654" name="Google Shape;654;p23"/>
          <p:cNvSpPr txBox="1"/>
          <p:nvPr/>
        </p:nvSpPr>
        <p:spPr>
          <a:xfrm>
            <a:off x="7052604" y="1913764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655" name="Google Shape;655;p23"/>
          <p:cNvSpPr txBox="1"/>
          <p:nvPr/>
        </p:nvSpPr>
        <p:spPr>
          <a:xfrm>
            <a:off x="8009290" y="132568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656" name="Google Shape;656;p23"/>
          <p:cNvSpPr txBox="1"/>
          <p:nvPr/>
        </p:nvSpPr>
        <p:spPr>
          <a:xfrm>
            <a:off x="6078115" y="1391251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657" name="Google Shape;657;p23"/>
          <p:cNvSpPr txBox="1"/>
          <p:nvPr/>
        </p:nvSpPr>
        <p:spPr>
          <a:xfrm>
            <a:off x="7052613" y="862902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658" name="Google Shape;658;p23"/>
          <p:cNvSpPr txBox="1"/>
          <p:nvPr/>
        </p:nvSpPr>
        <p:spPr>
          <a:xfrm>
            <a:off x="7883906" y="295930"/>
            <a:ext cx="2508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659" name="Google Shape;659;p23"/>
          <p:cNvSpPr txBox="1"/>
          <p:nvPr/>
        </p:nvSpPr>
        <p:spPr>
          <a:xfrm>
            <a:off x="337077" y="2153150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T1</a:t>
            </a:r>
            <a:endParaRPr b="1"/>
          </a:p>
        </p:txBody>
      </p:sp>
      <p:sp>
        <p:nvSpPr>
          <p:cNvPr id="660" name="Google Shape;660;p23"/>
          <p:cNvSpPr txBox="1"/>
          <p:nvPr/>
        </p:nvSpPr>
        <p:spPr>
          <a:xfrm>
            <a:off x="3268589" y="2111225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T2</a:t>
            </a:r>
            <a:endParaRPr b="1"/>
          </a:p>
        </p:txBody>
      </p:sp>
      <p:sp>
        <p:nvSpPr>
          <p:cNvPr id="661" name="Google Shape;661;p23"/>
          <p:cNvSpPr txBox="1"/>
          <p:nvPr/>
        </p:nvSpPr>
        <p:spPr>
          <a:xfrm>
            <a:off x="6137577" y="2111225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T3</a:t>
            </a:r>
            <a:endParaRPr b="1"/>
          </a:p>
        </p:txBody>
      </p:sp>
      <p:sp>
        <p:nvSpPr>
          <p:cNvPr id="662" name="Google Shape;662;p23"/>
          <p:cNvSpPr/>
          <p:nvPr/>
        </p:nvSpPr>
        <p:spPr>
          <a:xfrm>
            <a:off x="1181626" y="902025"/>
            <a:ext cx="734100" cy="69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/>
          <p:nvPr/>
        </p:nvSpPr>
        <p:spPr>
          <a:xfrm>
            <a:off x="5990363" y="1368775"/>
            <a:ext cx="734100" cy="69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3"/>
          <p:cNvSpPr/>
          <p:nvPr/>
        </p:nvSpPr>
        <p:spPr>
          <a:xfrm>
            <a:off x="3132888" y="1401900"/>
            <a:ext cx="734100" cy="69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3"/>
          <p:cNvSpPr/>
          <p:nvPr/>
        </p:nvSpPr>
        <p:spPr>
          <a:xfrm>
            <a:off x="353913" y="277557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</a:t>
            </a:r>
            <a:endParaRPr sz="1800" b="1"/>
          </a:p>
        </p:txBody>
      </p:sp>
      <p:sp>
        <p:nvSpPr>
          <p:cNvPr id="666" name="Google Shape;666;p23"/>
          <p:cNvSpPr/>
          <p:nvPr/>
        </p:nvSpPr>
        <p:spPr>
          <a:xfrm>
            <a:off x="2119313" y="279805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F</a:t>
            </a:r>
            <a:endParaRPr sz="1800" b="1"/>
          </a:p>
        </p:txBody>
      </p:sp>
      <p:sp>
        <p:nvSpPr>
          <p:cNvPr id="667" name="Google Shape;667;p23"/>
          <p:cNvSpPr/>
          <p:nvPr/>
        </p:nvSpPr>
        <p:spPr>
          <a:xfrm>
            <a:off x="353913" y="388387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D</a:t>
            </a:r>
            <a:endParaRPr sz="1800" b="1"/>
          </a:p>
        </p:txBody>
      </p:sp>
      <p:sp>
        <p:nvSpPr>
          <p:cNvPr id="668" name="Google Shape;668;p23"/>
          <p:cNvSpPr/>
          <p:nvPr/>
        </p:nvSpPr>
        <p:spPr>
          <a:xfrm>
            <a:off x="1284088" y="332707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</a:t>
            </a:r>
            <a:endParaRPr sz="1800" b="1"/>
          </a:p>
        </p:txBody>
      </p:sp>
      <p:sp>
        <p:nvSpPr>
          <p:cNvPr id="669" name="Google Shape;669;p23"/>
          <p:cNvSpPr/>
          <p:nvPr/>
        </p:nvSpPr>
        <p:spPr>
          <a:xfrm>
            <a:off x="2118263" y="392882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</a:t>
            </a:r>
            <a:endParaRPr sz="1800" b="1"/>
          </a:p>
        </p:txBody>
      </p:sp>
      <p:sp>
        <p:nvSpPr>
          <p:cNvPr id="670" name="Google Shape;670;p23"/>
          <p:cNvSpPr/>
          <p:nvPr/>
        </p:nvSpPr>
        <p:spPr>
          <a:xfrm>
            <a:off x="1236088" y="437900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B</a:t>
            </a:r>
            <a:endParaRPr sz="1800" b="1"/>
          </a:p>
        </p:txBody>
      </p:sp>
      <p:cxnSp>
        <p:nvCxnSpPr>
          <p:cNvPr id="671" name="Google Shape;671;p23"/>
          <p:cNvCxnSpPr/>
          <p:nvPr/>
        </p:nvCxnSpPr>
        <p:spPr>
          <a:xfrm rot="10800000" flipH="1">
            <a:off x="1072950" y="3057868"/>
            <a:ext cx="870900" cy="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72" name="Google Shape;672;p23"/>
          <p:cNvCxnSpPr/>
          <p:nvPr/>
        </p:nvCxnSpPr>
        <p:spPr>
          <a:xfrm rot="10800000" flipH="1">
            <a:off x="2362900" y="3421488"/>
            <a:ext cx="9000" cy="44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73" name="Google Shape;673;p23"/>
          <p:cNvCxnSpPr/>
          <p:nvPr/>
        </p:nvCxnSpPr>
        <p:spPr>
          <a:xfrm rot="10800000" flipH="1">
            <a:off x="1544175" y="3928813"/>
            <a:ext cx="9000" cy="44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4"/>
          <p:cNvSpPr/>
          <p:nvPr/>
        </p:nvSpPr>
        <p:spPr>
          <a:xfrm>
            <a:off x="57150" y="145250"/>
            <a:ext cx="3619500" cy="340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4"/>
          <p:cNvSpPr/>
          <p:nvPr/>
        </p:nvSpPr>
        <p:spPr>
          <a:xfrm>
            <a:off x="3792550" y="145250"/>
            <a:ext cx="3619500" cy="340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4"/>
          <p:cNvSpPr/>
          <p:nvPr/>
        </p:nvSpPr>
        <p:spPr>
          <a:xfrm>
            <a:off x="637788" y="48607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</a:t>
            </a:r>
            <a:endParaRPr sz="1800" b="1"/>
          </a:p>
        </p:txBody>
      </p:sp>
      <p:sp>
        <p:nvSpPr>
          <p:cNvPr id="681" name="Google Shape;681;p24"/>
          <p:cNvSpPr/>
          <p:nvPr/>
        </p:nvSpPr>
        <p:spPr>
          <a:xfrm>
            <a:off x="2531388" y="49140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F</a:t>
            </a:r>
            <a:endParaRPr sz="1800" b="1"/>
          </a:p>
        </p:txBody>
      </p:sp>
      <p:sp>
        <p:nvSpPr>
          <p:cNvPr id="682" name="Google Shape;682;p24"/>
          <p:cNvSpPr/>
          <p:nvPr/>
        </p:nvSpPr>
        <p:spPr>
          <a:xfrm>
            <a:off x="637788" y="186795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D</a:t>
            </a:r>
            <a:endParaRPr sz="1800" b="1"/>
          </a:p>
        </p:txBody>
      </p:sp>
      <p:sp>
        <p:nvSpPr>
          <p:cNvPr id="683" name="Google Shape;683;p24"/>
          <p:cNvSpPr/>
          <p:nvPr/>
        </p:nvSpPr>
        <p:spPr>
          <a:xfrm>
            <a:off x="1554688" y="118850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</a:t>
            </a:r>
            <a:endParaRPr sz="1800" b="1"/>
          </a:p>
        </p:txBody>
      </p:sp>
      <p:sp>
        <p:nvSpPr>
          <p:cNvPr id="684" name="Google Shape;684;p24"/>
          <p:cNvSpPr/>
          <p:nvPr/>
        </p:nvSpPr>
        <p:spPr>
          <a:xfrm>
            <a:off x="2553963" y="189732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</a:t>
            </a:r>
            <a:endParaRPr sz="1800" b="1"/>
          </a:p>
        </p:txBody>
      </p:sp>
      <p:sp>
        <p:nvSpPr>
          <p:cNvPr id="685" name="Google Shape;685;p24"/>
          <p:cNvSpPr/>
          <p:nvPr/>
        </p:nvSpPr>
        <p:spPr>
          <a:xfrm>
            <a:off x="1584588" y="2518513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B</a:t>
            </a:r>
            <a:endParaRPr sz="1800" b="1"/>
          </a:p>
        </p:txBody>
      </p:sp>
      <p:grpSp>
        <p:nvGrpSpPr>
          <p:cNvPr id="686" name="Google Shape;686;p24"/>
          <p:cNvGrpSpPr/>
          <p:nvPr/>
        </p:nvGrpSpPr>
        <p:grpSpPr>
          <a:xfrm>
            <a:off x="283578" y="572938"/>
            <a:ext cx="292800" cy="615565"/>
            <a:chOff x="257553" y="439700"/>
            <a:chExt cx="292800" cy="615565"/>
          </a:xfrm>
        </p:grpSpPr>
        <p:sp>
          <p:nvSpPr>
            <p:cNvPr id="687" name="Google Shape;687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15</a:t>
              </a:r>
              <a:endParaRPr sz="6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15</a:t>
              </a:r>
              <a:endParaRPr sz="6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90</a:t>
              </a:r>
              <a:endParaRPr sz="600"/>
            </a:p>
          </p:txBody>
        </p:sp>
      </p:grpSp>
      <p:grpSp>
        <p:nvGrpSpPr>
          <p:cNvPr id="691" name="Google Shape;691;p24"/>
          <p:cNvGrpSpPr/>
          <p:nvPr/>
        </p:nvGrpSpPr>
        <p:grpSpPr>
          <a:xfrm>
            <a:off x="3166028" y="654475"/>
            <a:ext cx="292800" cy="615565"/>
            <a:chOff x="257553" y="439700"/>
            <a:chExt cx="292800" cy="615565"/>
          </a:xfrm>
        </p:grpSpPr>
        <p:sp>
          <p:nvSpPr>
            <p:cNvPr id="692" name="Google Shape;692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14</a:t>
              </a:r>
              <a:endParaRPr sz="6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14</a:t>
              </a:r>
              <a:endParaRPr sz="6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91</a:t>
              </a:r>
              <a:endParaRPr sz="600"/>
            </a:p>
          </p:txBody>
        </p:sp>
      </p:grpSp>
      <p:grpSp>
        <p:nvGrpSpPr>
          <p:cNvPr id="696" name="Google Shape;696;p24"/>
          <p:cNvGrpSpPr/>
          <p:nvPr/>
        </p:nvGrpSpPr>
        <p:grpSpPr>
          <a:xfrm>
            <a:off x="3166028" y="2163813"/>
            <a:ext cx="292800" cy="615565"/>
            <a:chOff x="257553" y="439700"/>
            <a:chExt cx="292800" cy="615565"/>
          </a:xfrm>
        </p:grpSpPr>
        <p:sp>
          <p:nvSpPr>
            <p:cNvPr id="697" name="Google Shape;697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17</a:t>
              </a:r>
              <a:endParaRPr sz="6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17</a:t>
              </a:r>
              <a:endParaRPr sz="6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95</a:t>
              </a:r>
              <a:endParaRPr sz="600"/>
            </a:p>
          </p:txBody>
        </p:sp>
      </p:grpSp>
      <p:grpSp>
        <p:nvGrpSpPr>
          <p:cNvPr id="701" name="Google Shape;701;p24"/>
          <p:cNvGrpSpPr/>
          <p:nvPr/>
        </p:nvGrpSpPr>
        <p:grpSpPr>
          <a:xfrm>
            <a:off x="267178" y="2065413"/>
            <a:ext cx="292800" cy="615565"/>
            <a:chOff x="257553" y="439700"/>
            <a:chExt cx="292800" cy="615565"/>
          </a:xfrm>
        </p:grpSpPr>
        <p:sp>
          <p:nvSpPr>
            <p:cNvPr id="702" name="Google Shape;702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</a:t>
              </a:r>
              <a:endParaRPr sz="6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</a:t>
              </a:r>
              <a:endParaRPr sz="6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78</a:t>
              </a:r>
              <a:endParaRPr sz="600"/>
            </a:p>
          </p:txBody>
        </p:sp>
      </p:grpSp>
      <p:grpSp>
        <p:nvGrpSpPr>
          <p:cNvPr id="706" name="Google Shape;706;p24"/>
          <p:cNvGrpSpPr/>
          <p:nvPr/>
        </p:nvGrpSpPr>
        <p:grpSpPr>
          <a:xfrm>
            <a:off x="2201303" y="2680963"/>
            <a:ext cx="292800" cy="615565"/>
            <a:chOff x="257553" y="439700"/>
            <a:chExt cx="292800" cy="615565"/>
          </a:xfrm>
        </p:grpSpPr>
        <p:sp>
          <p:nvSpPr>
            <p:cNvPr id="707" name="Google Shape;707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18</a:t>
              </a:r>
              <a:endParaRPr sz="6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18</a:t>
              </a:r>
              <a:endParaRPr sz="6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99</a:t>
              </a:r>
              <a:endParaRPr sz="600"/>
            </a:p>
          </p:txBody>
        </p:sp>
      </p:grpSp>
      <p:grpSp>
        <p:nvGrpSpPr>
          <p:cNvPr id="711" name="Google Shape;711;p24"/>
          <p:cNvGrpSpPr/>
          <p:nvPr/>
        </p:nvGrpSpPr>
        <p:grpSpPr>
          <a:xfrm>
            <a:off x="1690490" y="462013"/>
            <a:ext cx="292800" cy="615565"/>
            <a:chOff x="257553" y="439700"/>
            <a:chExt cx="292800" cy="615565"/>
          </a:xfrm>
        </p:grpSpPr>
        <p:sp>
          <p:nvSpPr>
            <p:cNvPr id="712" name="Google Shape;712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</a:t>
              </a:r>
              <a:endParaRPr sz="6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</a:t>
              </a:r>
              <a:endParaRPr sz="6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88</a:t>
              </a:r>
              <a:endParaRPr sz="600"/>
            </a:p>
          </p:txBody>
        </p:sp>
      </p:grpSp>
      <p:cxnSp>
        <p:nvCxnSpPr>
          <p:cNvPr id="716" name="Google Shape;716;p24"/>
          <p:cNvCxnSpPr>
            <a:stCxn id="680" idx="0"/>
            <a:endCxn id="681" idx="0"/>
          </p:cNvCxnSpPr>
          <p:nvPr/>
        </p:nvCxnSpPr>
        <p:spPr>
          <a:xfrm rot="-5400000" flipH="1">
            <a:off x="1860288" y="-458025"/>
            <a:ext cx="5400" cy="1893600"/>
          </a:xfrm>
          <a:prstGeom prst="curvedConnector3">
            <a:avLst>
              <a:gd name="adj1" fmla="val -4409722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7" name="Google Shape;717;p24"/>
          <p:cNvCxnSpPr>
            <a:stCxn id="680" idx="4"/>
            <a:endCxn id="682" idx="0"/>
          </p:cNvCxnSpPr>
          <p:nvPr/>
        </p:nvCxnSpPr>
        <p:spPr>
          <a:xfrm>
            <a:off x="916188" y="1042875"/>
            <a:ext cx="0" cy="82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8" name="Google Shape;718;p24"/>
          <p:cNvCxnSpPr>
            <a:stCxn id="683" idx="4"/>
            <a:endCxn id="685" idx="0"/>
          </p:cNvCxnSpPr>
          <p:nvPr/>
        </p:nvCxnSpPr>
        <p:spPr>
          <a:xfrm>
            <a:off x="1833088" y="1745300"/>
            <a:ext cx="30000" cy="773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9" name="Google Shape;719;p24"/>
          <p:cNvCxnSpPr>
            <a:stCxn id="682" idx="5"/>
            <a:endCxn id="685" idx="1"/>
          </p:cNvCxnSpPr>
          <p:nvPr/>
        </p:nvCxnSpPr>
        <p:spPr>
          <a:xfrm>
            <a:off x="1113046" y="2343209"/>
            <a:ext cx="553200" cy="25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0" name="Google Shape;720;p24"/>
          <p:cNvCxnSpPr>
            <a:stCxn id="685" idx="7"/>
            <a:endCxn id="684" idx="3"/>
          </p:cNvCxnSpPr>
          <p:nvPr/>
        </p:nvCxnSpPr>
        <p:spPr>
          <a:xfrm rot="10800000" flipH="1">
            <a:off x="2059846" y="2372654"/>
            <a:ext cx="575700" cy="227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1" name="Google Shape;721;p24"/>
          <p:cNvCxnSpPr>
            <a:stCxn id="680" idx="5"/>
            <a:endCxn id="683" idx="1"/>
          </p:cNvCxnSpPr>
          <p:nvPr/>
        </p:nvCxnSpPr>
        <p:spPr>
          <a:xfrm>
            <a:off x="1113046" y="961334"/>
            <a:ext cx="523200" cy="30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2" name="Google Shape;722;p24"/>
          <p:cNvCxnSpPr>
            <a:stCxn id="683" idx="7"/>
            <a:endCxn id="681" idx="3"/>
          </p:cNvCxnSpPr>
          <p:nvPr/>
        </p:nvCxnSpPr>
        <p:spPr>
          <a:xfrm rot="10800000" flipH="1">
            <a:off x="2029946" y="966741"/>
            <a:ext cx="582900" cy="30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3" name="Google Shape;723;p24"/>
          <p:cNvCxnSpPr>
            <a:stCxn id="681" idx="4"/>
            <a:endCxn id="684" idx="0"/>
          </p:cNvCxnSpPr>
          <p:nvPr/>
        </p:nvCxnSpPr>
        <p:spPr>
          <a:xfrm>
            <a:off x="2809788" y="1048200"/>
            <a:ext cx="22500" cy="84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4" name="Google Shape;724;p24"/>
          <p:cNvSpPr txBox="1"/>
          <p:nvPr/>
        </p:nvSpPr>
        <p:spPr>
          <a:xfrm>
            <a:off x="267177" y="2995025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T1</a:t>
            </a:r>
            <a:endParaRPr b="1"/>
          </a:p>
        </p:txBody>
      </p:sp>
      <p:sp>
        <p:nvSpPr>
          <p:cNvPr id="725" name="Google Shape;725;p24"/>
          <p:cNvSpPr/>
          <p:nvPr/>
        </p:nvSpPr>
        <p:spPr>
          <a:xfrm>
            <a:off x="4373188" y="48607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</a:t>
            </a:r>
            <a:endParaRPr sz="1800" b="1"/>
          </a:p>
        </p:txBody>
      </p:sp>
      <p:sp>
        <p:nvSpPr>
          <p:cNvPr id="726" name="Google Shape;726;p24"/>
          <p:cNvSpPr/>
          <p:nvPr/>
        </p:nvSpPr>
        <p:spPr>
          <a:xfrm>
            <a:off x="6266788" y="49140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F</a:t>
            </a:r>
            <a:endParaRPr sz="1800" b="1"/>
          </a:p>
        </p:txBody>
      </p:sp>
      <p:sp>
        <p:nvSpPr>
          <p:cNvPr id="727" name="Google Shape;727;p24"/>
          <p:cNvSpPr/>
          <p:nvPr/>
        </p:nvSpPr>
        <p:spPr>
          <a:xfrm>
            <a:off x="4373188" y="186795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D</a:t>
            </a:r>
            <a:endParaRPr sz="1800" b="1"/>
          </a:p>
        </p:txBody>
      </p:sp>
      <p:sp>
        <p:nvSpPr>
          <p:cNvPr id="728" name="Google Shape;728;p24"/>
          <p:cNvSpPr/>
          <p:nvPr/>
        </p:nvSpPr>
        <p:spPr>
          <a:xfrm>
            <a:off x="5290088" y="118850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</a:t>
            </a:r>
            <a:endParaRPr sz="1800" b="1"/>
          </a:p>
        </p:txBody>
      </p:sp>
      <p:sp>
        <p:nvSpPr>
          <p:cNvPr id="729" name="Google Shape;729;p24"/>
          <p:cNvSpPr/>
          <p:nvPr/>
        </p:nvSpPr>
        <p:spPr>
          <a:xfrm>
            <a:off x="6289363" y="189732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</a:t>
            </a:r>
            <a:endParaRPr sz="1800" b="1"/>
          </a:p>
        </p:txBody>
      </p:sp>
      <p:sp>
        <p:nvSpPr>
          <p:cNvPr id="730" name="Google Shape;730;p24"/>
          <p:cNvSpPr/>
          <p:nvPr/>
        </p:nvSpPr>
        <p:spPr>
          <a:xfrm>
            <a:off x="5319988" y="2518513"/>
            <a:ext cx="556800" cy="556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B</a:t>
            </a:r>
            <a:endParaRPr sz="1800" b="1"/>
          </a:p>
        </p:txBody>
      </p:sp>
      <p:grpSp>
        <p:nvGrpSpPr>
          <p:cNvPr id="731" name="Google Shape;731;p24"/>
          <p:cNvGrpSpPr/>
          <p:nvPr/>
        </p:nvGrpSpPr>
        <p:grpSpPr>
          <a:xfrm>
            <a:off x="3980216" y="572935"/>
            <a:ext cx="331537" cy="615565"/>
            <a:chOff x="257553" y="439700"/>
            <a:chExt cx="292800" cy="615565"/>
          </a:xfrm>
        </p:grpSpPr>
        <p:sp>
          <p:nvSpPr>
            <p:cNvPr id="732" name="Google Shape;732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15</a:t>
              </a:r>
              <a:endParaRPr sz="600"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15,7</a:t>
              </a:r>
              <a:endParaRPr sz="600"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3</a:t>
              </a:r>
              <a:endParaRPr sz="600"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90</a:t>
              </a:r>
              <a:endParaRPr sz="600"/>
            </a:p>
          </p:txBody>
        </p:sp>
      </p:grpSp>
      <p:grpSp>
        <p:nvGrpSpPr>
          <p:cNvPr id="736" name="Google Shape;736;p24"/>
          <p:cNvGrpSpPr/>
          <p:nvPr/>
        </p:nvGrpSpPr>
        <p:grpSpPr>
          <a:xfrm>
            <a:off x="6901495" y="654474"/>
            <a:ext cx="350072" cy="615565"/>
            <a:chOff x="257553" y="439700"/>
            <a:chExt cx="292800" cy="615565"/>
          </a:xfrm>
        </p:grpSpPr>
        <p:sp>
          <p:nvSpPr>
            <p:cNvPr id="737" name="Google Shape;737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14</a:t>
              </a:r>
              <a:endParaRPr sz="600"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15,0</a:t>
              </a:r>
              <a:endParaRPr sz="600"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3</a:t>
              </a:r>
              <a:endParaRPr sz="600"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91</a:t>
              </a:r>
              <a:endParaRPr sz="600"/>
            </a:p>
          </p:txBody>
        </p:sp>
      </p:grpSp>
      <p:grpSp>
        <p:nvGrpSpPr>
          <p:cNvPr id="741" name="Google Shape;741;p24"/>
          <p:cNvGrpSpPr/>
          <p:nvPr/>
        </p:nvGrpSpPr>
        <p:grpSpPr>
          <a:xfrm>
            <a:off x="6910766" y="2163823"/>
            <a:ext cx="331537" cy="615565"/>
            <a:chOff x="257553" y="439700"/>
            <a:chExt cx="292800" cy="615565"/>
          </a:xfrm>
        </p:grpSpPr>
        <p:sp>
          <p:nvSpPr>
            <p:cNvPr id="742" name="Google Shape;742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17</a:t>
              </a:r>
              <a:endParaRPr sz="600"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16,5</a:t>
              </a:r>
              <a:endParaRPr sz="600"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</a:t>
              </a:r>
              <a:endParaRPr sz="600"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95</a:t>
              </a:r>
              <a:endParaRPr sz="600"/>
            </a:p>
          </p:txBody>
        </p:sp>
      </p:grpSp>
      <p:grpSp>
        <p:nvGrpSpPr>
          <p:cNvPr id="746" name="Google Shape;746;p24"/>
          <p:cNvGrpSpPr/>
          <p:nvPr/>
        </p:nvGrpSpPr>
        <p:grpSpPr>
          <a:xfrm>
            <a:off x="3974206" y="2065434"/>
            <a:ext cx="331537" cy="615565"/>
            <a:chOff x="257553" y="439700"/>
            <a:chExt cx="292800" cy="615565"/>
          </a:xfrm>
        </p:grpSpPr>
        <p:sp>
          <p:nvSpPr>
            <p:cNvPr id="747" name="Google Shape;747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</a:t>
              </a:r>
              <a:endParaRPr sz="600"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16,7</a:t>
              </a:r>
              <a:endParaRPr sz="600"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</a:t>
              </a:r>
              <a:endParaRPr sz="600"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78</a:t>
              </a:r>
              <a:endParaRPr sz="600"/>
            </a:p>
          </p:txBody>
        </p:sp>
      </p:grpSp>
      <p:grpSp>
        <p:nvGrpSpPr>
          <p:cNvPr id="751" name="Google Shape;751;p24"/>
          <p:cNvGrpSpPr/>
          <p:nvPr/>
        </p:nvGrpSpPr>
        <p:grpSpPr>
          <a:xfrm>
            <a:off x="5915296" y="2680994"/>
            <a:ext cx="331537" cy="615565"/>
            <a:chOff x="257553" y="439700"/>
            <a:chExt cx="292800" cy="615565"/>
          </a:xfrm>
        </p:grpSpPr>
        <p:sp>
          <p:nvSpPr>
            <p:cNvPr id="752" name="Google Shape;752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18</a:t>
              </a:r>
              <a:endParaRPr sz="600"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17,1</a:t>
              </a:r>
              <a:endParaRPr sz="600"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3</a:t>
              </a:r>
              <a:endParaRPr sz="600"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99</a:t>
              </a:r>
              <a:endParaRPr sz="600"/>
            </a:p>
          </p:txBody>
        </p:sp>
      </p:grpSp>
      <p:grpSp>
        <p:nvGrpSpPr>
          <p:cNvPr id="756" name="Google Shape;756;p24"/>
          <p:cNvGrpSpPr/>
          <p:nvPr/>
        </p:nvGrpSpPr>
        <p:grpSpPr>
          <a:xfrm>
            <a:off x="5348388" y="462008"/>
            <a:ext cx="331537" cy="615565"/>
            <a:chOff x="257553" y="439700"/>
            <a:chExt cx="292800" cy="615565"/>
          </a:xfrm>
        </p:grpSpPr>
        <p:sp>
          <p:nvSpPr>
            <p:cNvPr id="757" name="Google Shape;757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</a:t>
              </a:r>
              <a:endParaRPr sz="600"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16,7</a:t>
              </a:r>
              <a:endParaRPr sz="600"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3</a:t>
              </a:r>
              <a:endParaRPr sz="600"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88</a:t>
              </a:r>
              <a:endParaRPr sz="600"/>
            </a:p>
          </p:txBody>
        </p:sp>
      </p:grpSp>
      <p:cxnSp>
        <p:nvCxnSpPr>
          <p:cNvPr id="761" name="Google Shape;761;p24"/>
          <p:cNvCxnSpPr>
            <a:stCxn id="725" idx="0"/>
            <a:endCxn id="726" idx="0"/>
          </p:cNvCxnSpPr>
          <p:nvPr/>
        </p:nvCxnSpPr>
        <p:spPr>
          <a:xfrm rot="-5400000" flipH="1">
            <a:off x="5595688" y="-458025"/>
            <a:ext cx="5400" cy="1893600"/>
          </a:xfrm>
          <a:prstGeom prst="curvedConnector3">
            <a:avLst>
              <a:gd name="adj1" fmla="val -4409722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62" name="Google Shape;762;p24"/>
          <p:cNvCxnSpPr>
            <a:stCxn id="725" idx="4"/>
            <a:endCxn id="727" idx="0"/>
          </p:cNvCxnSpPr>
          <p:nvPr/>
        </p:nvCxnSpPr>
        <p:spPr>
          <a:xfrm>
            <a:off x="4651588" y="1042875"/>
            <a:ext cx="0" cy="82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63" name="Google Shape;763;p24"/>
          <p:cNvCxnSpPr>
            <a:stCxn id="728" idx="4"/>
            <a:endCxn id="730" idx="0"/>
          </p:cNvCxnSpPr>
          <p:nvPr/>
        </p:nvCxnSpPr>
        <p:spPr>
          <a:xfrm>
            <a:off x="5568488" y="1745300"/>
            <a:ext cx="30000" cy="773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64" name="Google Shape;764;p24"/>
          <p:cNvCxnSpPr>
            <a:stCxn id="727" idx="5"/>
            <a:endCxn id="730" idx="1"/>
          </p:cNvCxnSpPr>
          <p:nvPr/>
        </p:nvCxnSpPr>
        <p:spPr>
          <a:xfrm>
            <a:off x="4848446" y="2343209"/>
            <a:ext cx="553200" cy="25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65" name="Google Shape;765;p24"/>
          <p:cNvCxnSpPr>
            <a:stCxn id="730" idx="7"/>
            <a:endCxn id="729" idx="3"/>
          </p:cNvCxnSpPr>
          <p:nvPr/>
        </p:nvCxnSpPr>
        <p:spPr>
          <a:xfrm rot="10800000" flipH="1">
            <a:off x="5795246" y="2372654"/>
            <a:ext cx="575700" cy="227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66" name="Google Shape;766;p24"/>
          <p:cNvCxnSpPr>
            <a:stCxn id="725" idx="5"/>
            <a:endCxn id="728" idx="1"/>
          </p:cNvCxnSpPr>
          <p:nvPr/>
        </p:nvCxnSpPr>
        <p:spPr>
          <a:xfrm>
            <a:off x="4848446" y="961334"/>
            <a:ext cx="523200" cy="30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67" name="Google Shape;767;p24"/>
          <p:cNvCxnSpPr>
            <a:stCxn id="728" idx="7"/>
            <a:endCxn id="726" idx="3"/>
          </p:cNvCxnSpPr>
          <p:nvPr/>
        </p:nvCxnSpPr>
        <p:spPr>
          <a:xfrm rot="10800000" flipH="1">
            <a:off x="5765346" y="966741"/>
            <a:ext cx="582900" cy="30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68" name="Google Shape;768;p24"/>
          <p:cNvCxnSpPr>
            <a:stCxn id="726" idx="4"/>
            <a:endCxn id="729" idx="0"/>
          </p:cNvCxnSpPr>
          <p:nvPr/>
        </p:nvCxnSpPr>
        <p:spPr>
          <a:xfrm>
            <a:off x="6545188" y="1048200"/>
            <a:ext cx="22500" cy="84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69" name="Google Shape;769;p24"/>
          <p:cNvSpPr txBox="1"/>
          <p:nvPr/>
        </p:nvSpPr>
        <p:spPr>
          <a:xfrm>
            <a:off x="4002577" y="2995025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T2</a:t>
            </a:r>
            <a:endParaRPr b="1"/>
          </a:p>
        </p:txBody>
      </p:sp>
      <p:sp>
        <p:nvSpPr>
          <p:cNvPr id="770" name="Google Shape;770;p24"/>
          <p:cNvSpPr/>
          <p:nvPr/>
        </p:nvSpPr>
        <p:spPr>
          <a:xfrm>
            <a:off x="7585375" y="133175"/>
            <a:ext cx="3619500" cy="340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4"/>
          <p:cNvSpPr/>
          <p:nvPr/>
        </p:nvSpPr>
        <p:spPr>
          <a:xfrm>
            <a:off x="8166013" y="48607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B</a:t>
            </a:r>
            <a:endParaRPr sz="1800" b="1"/>
          </a:p>
        </p:txBody>
      </p:sp>
      <p:sp>
        <p:nvSpPr>
          <p:cNvPr id="772" name="Google Shape;772;p24"/>
          <p:cNvSpPr/>
          <p:nvPr/>
        </p:nvSpPr>
        <p:spPr>
          <a:xfrm>
            <a:off x="10059613" y="49140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</a:t>
            </a:r>
            <a:endParaRPr sz="1800" b="1"/>
          </a:p>
        </p:txBody>
      </p:sp>
      <p:sp>
        <p:nvSpPr>
          <p:cNvPr id="773" name="Google Shape;773;p24"/>
          <p:cNvSpPr/>
          <p:nvPr/>
        </p:nvSpPr>
        <p:spPr>
          <a:xfrm>
            <a:off x="8166013" y="186795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</a:t>
            </a:r>
            <a:endParaRPr sz="1800" b="1"/>
          </a:p>
        </p:txBody>
      </p:sp>
      <p:sp>
        <p:nvSpPr>
          <p:cNvPr id="774" name="Google Shape;774;p24"/>
          <p:cNvSpPr/>
          <p:nvPr/>
        </p:nvSpPr>
        <p:spPr>
          <a:xfrm>
            <a:off x="9082913" y="1188500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</a:t>
            </a:r>
            <a:endParaRPr sz="1800" b="1"/>
          </a:p>
        </p:txBody>
      </p:sp>
      <p:sp>
        <p:nvSpPr>
          <p:cNvPr id="775" name="Google Shape;775;p24"/>
          <p:cNvSpPr/>
          <p:nvPr/>
        </p:nvSpPr>
        <p:spPr>
          <a:xfrm>
            <a:off x="10082188" y="1897325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D</a:t>
            </a:r>
            <a:endParaRPr sz="1800" b="1"/>
          </a:p>
        </p:txBody>
      </p:sp>
      <p:sp>
        <p:nvSpPr>
          <p:cNvPr id="776" name="Google Shape;776;p24"/>
          <p:cNvSpPr/>
          <p:nvPr/>
        </p:nvSpPr>
        <p:spPr>
          <a:xfrm>
            <a:off x="9112813" y="2518513"/>
            <a:ext cx="556800" cy="55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F</a:t>
            </a:r>
            <a:endParaRPr sz="1800" b="1"/>
          </a:p>
        </p:txBody>
      </p:sp>
      <p:grpSp>
        <p:nvGrpSpPr>
          <p:cNvPr id="777" name="Google Shape;777;p24"/>
          <p:cNvGrpSpPr/>
          <p:nvPr/>
        </p:nvGrpSpPr>
        <p:grpSpPr>
          <a:xfrm>
            <a:off x="7811803" y="572938"/>
            <a:ext cx="292800" cy="615565"/>
            <a:chOff x="257553" y="439700"/>
            <a:chExt cx="292800" cy="615565"/>
          </a:xfrm>
        </p:grpSpPr>
        <p:sp>
          <p:nvSpPr>
            <p:cNvPr id="778" name="Google Shape;778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20</a:t>
              </a:r>
              <a:endParaRPr sz="600"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20</a:t>
              </a:r>
              <a:endParaRPr sz="600"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91</a:t>
              </a:r>
              <a:endParaRPr sz="600"/>
            </a:p>
          </p:txBody>
        </p:sp>
      </p:grpSp>
      <p:grpSp>
        <p:nvGrpSpPr>
          <p:cNvPr id="782" name="Google Shape;782;p24"/>
          <p:cNvGrpSpPr/>
          <p:nvPr/>
        </p:nvGrpSpPr>
        <p:grpSpPr>
          <a:xfrm>
            <a:off x="10694253" y="654475"/>
            <a:ext cx="292800" cy="615565"/>
            <a:chOff x="257553" y="439700"/>
            <a:chExt cx="292800" cy="615565"/>
          </a:xfrm>
        </p:grpSpPr>
        <p:sp>
          <p:nvSpPr>
            <p:cNvPr id="783" name="Google Shape;783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23</a:t>
              </a:r>
              <a:endParaRPr sz="600"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23</a:t>
              </a:r>
              <a:endParaRPr sz="600"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92</a:t>
              </a:r>
              <a:endParaRPr sz="600"/>
            </a:p>
          </p:txBody>
        </p:sp>
      </p:grpSp>
      <p:grpSp>
        <p:nvGrpSpPr>
          <p:cNvPr id="787" name="Google Shape;787;p24"/>
          <p:cNvGrpSpPr/>
          <p:nvPr/>
        </p:nvGrpSpPr>
        <p:grpSpPr>
          <a:xfrm>
            <a:off x="10694253" y="2163813"/>
            <a:ext cx="292800" cy="615565"/>
            <a:chOff x="257553" y="439700"/>
            <a:chExt cx="292800" cy="615565"/>
          </a:xfrm>
        </p:grpSpPr>
        <p:sp>
          <p:nvSpPr>
            <p:cNvPr id="788" name="Google Shape;788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20</a:t>
              </a:r>
              <a:endParaRPr sz="600"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20</a:t>
              </a:r>
              <a:endParaRPr sz="600"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96</a:t>
              </a:r>
              <a:endParaRPr sz="600"/>
            </a:p>
          </p:txBody>
        </p:sp>
      </p:grpSp>
      <p:grpSp>
        <p:nvGrpSpPr>
          <p:cNvPr id="792" name="Google Shape;792;p24"/>
          <p:cNvGrpSpPr/>
          <p:nvPr/>
        </p:nvGrpSpPr>
        <p:grpSpPr>
          <a:xfrm>
            <a:off x="7795403" y="2065413"/>
            <a:ext cx="292800" cy="615565"/>
            <a:chOff x="257553" y="439700"/>
            <a:chExt cx="292800" cy="615565"/>
          </a:xfrm>
        </p:grpSpPr>
        <p:sp>
          <p:nvSpPr>
            <p:cNvPr id="793" name="Google Shape;793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22</a:t>
              </a:r>
              <a:endParaRPr sz="600"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22</a:t>
              </a:r>
              <a:endParaRPr sz="600"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78</a:t>
              </a:r>
              <a:endParaRPr sz="600"/>
            </a:p>
          </p:txBody>
        </p:sp>
      </p:grpSp>
      <p:grpSp>
        <p:nvGrpSpPr>
          <p:cNvPr id="797" name="Google Shape;797;p24"/>
          <p:cNvGrpSpPr/>
          <p:nvPr/>
        </p:nvGrpSpPr>
        <p:grpSpPr>
          <a:xfrm>
            <a:off x="9729528" y="2680963"/>
            <a:ext cx="292800" cy="615565"/>
            <a:chOff x="257553" y="439700"/>
            <a:chExt cx="292800" cy="615565"/>
          </a:xfrm>
        </p:grpSpPr>
        <p:sp>
          <p:nvSpPr>
            <p:cNvPr id="798" name="Google Shape;798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21</a:t>
              </a:r>
              <a:endParaRPr sz="600"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21</a:t>
              </a:r>
              <a:endParaRPr sz="600"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89</a:t>
              </a:r>
              <a:endParaRPr sz="600"/>
            </a:p>
          </p:txBody>
        </p:sp>
      </p:grpSp>
      <p:grpSp>
        <p:nvGrpSpPr>
          <p:cNvPr id="802" name="Google Shape;802;p24"/>
          <p:cNvGrpSpPr/>
          <p:nvPr/>
        </p:nvGrpSpPr>
        <p:grpSpPr>
          <a:xfrm>
            <a:off x="9218715" y="462013"/>
            <a:ext cx="292800" cy="615565"/>
            <a:chOff x="257553" y="439700"/>
            <a:chExt cx="292800" cy="615565"/>
          </a:xfrm>
        </p:grpSpPr>
        <p:sp>
          <p:nvSpPr>
            <p:cNvPr id="803" name="Google Shape;803;p24"/>
            <p:cNvSpPr/>
            <p:nvPr/>
          </p:nvSpPr>
          <p:spPr>
            <a:xfrm>
              <a:off x="257553" y="439700"/>
              <a:ext cx="292800" cy="153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22</a:t>
              </a:r>
              <a:endParaRPr sz="600"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257553" y="593585"/>
              <a:ext cx="292800" cy="153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22</a:t>
              </a:r>
              <a:endParaRPr sz="600"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57553" y="747470"/>
              <a:ext cx="292800" cy="153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1</a:t>
              </a:r>
              <a:endParaRPr sz="600"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57553" y="901365"/>
              <a:ext cx="292800" cy="153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/>
                <a:t>87</a:t>
              </a:r>
              <a:endParaRPr sz="600"/>
            </a:p>
          </p:txBody>
        </p:sp>
      </p:grpSp>
      <p:cxnSp>
        <p:nvCxnSpPr>
          <p:cNvPr id="807" name="Google Shape;807;p24"/>
          <p:cNvCxnSpPr>
            <a:stCxn id="771" idx="0"/>
            <a:endCxn id="772" idx="0"/>
          </p:cNvCxnSpPr>
          <p:nvPr/>
        </p:nvCxnSpPr>
        <p:spPr>
          <a:xfrm rot="-5400000" flipH="1">
            <a:off x="9388513" y="-458025"/>
            <a:ext cx="5400" cy="1893600"/>
          </a:xfrm>
          <a:prstGeom prst="curvedConnector3">
            <a:avLst>
              <a:gd name="adj1" fmla="val -4409722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08" name="Google Shape;808;p24"/>
          <p:cNvCxnSpPr>
            <a:stCxn id="771" idx="4"/>
            <a:endCxn id="773" idx="0"/>
          </p:cNvCxnSpPr>
          <p:nvPr/>
        </p:nvCxnSpPr>
        <p:spPr>
          <a:xfrm>
            <a:off x="8444413" y="1042875"/>
            <a:ext cx="0" cy="82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09" name="Google Shape;809;p24"/>
          <p:cNvCxnSpPr>
            <a:stCxn id="774" idx="4"/>
            <a:endCxn id="776" idx="0"/>
          </p:cNvCxnSpPr>
          <p:nvPr/>
        </p:nvCxnSpPr>
        <p:spPr>
          <a:xfrm>
            <a:off x="9361313" y="1745300"/>
            <a:ext cx="30000" cy="773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10" name="Google Shape;810;p24"/>
          <p:cNvCxnSpPr>
            <a:stCxn id="773" idx="5"/>
            <a:endCxn id="776" idx="1"/>
          </p:cNvCxnSpPr>
          <p:nvPr/>
        </p:nvCxnSpPr>
        <p:spPr>
          <a:xfrm>
            <a:off x="8641271" y="2343209"/>
            <a:ext cx="553200" cy="25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11" name="Google Shape;811;p24"/>
          <p:cNvCxnSpPr>
            <a:stCxn id="776" idx="7"/>
            <a:endCxn id="775" idx="3"/>
          </p:cNvCxnSpPr>
          <p:nvPr/>
        </p:nvCxnSpPr>
        <p:spPr>
          <a:xfrm rot="10800000" flipH="1">
            <a:off x="9588071" y="2372654"/>
            <a:ext cx="575700" cy="227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12" name="Google Shape;812;p24"/>
          <p:cNvCxnSpPr>
            <a:stCxn id="771" idx="5"/>
            <a:endCxn id="774" idx="1"/>
          </p:cNvCxnSpPr>
          <p:nvPr/>
        </p:nvCxnSpPr>
        <p:spPr>
          <a:xfrm>
            <a:off x="8641271" y="961334"/>
            <a:ext cx="523200" cy="30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13" name="Google Shape;813;p24"/>
          <p:cNvCxnSpPr>
            <a:stCxn id="774" idx="7"/>
            <a:endCxn id="772" idx="3"/>
          </p:cNvCxnSpPr>
          <p:nvPr/>
        </p:nvCxnSpPr>
        <p:spPr>
          <a:xfrm rot="10800000" flipH="1">
            <a:off x="9558171" y="966741"/>
            <a:ext cx="582900" cy="30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14" name="Google Shape;814;p24"/>
          <p:cNvCxnSpPr>
            <a:stCxn id="772" idx="4"/>
            <a:endCxn id="775" idx="0"/>
          </p:cNvCxnSpPr>
          <p:nvPr/>
        </p:nvCxnSpPr>
        <p:spPr>
          <a:xfrm>
            <a:off x="10338013" y="1048200"/>
            <a:ext cx="22500" cy="84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5" name="Google Shape;815;p24"/>
          <p:cNvSpPr txBox="1"/>
          <p:nvPr/>
        </p:nvSpPr>
        <p:spPr>
          <a:xfrm>
            <a:off x="7795402" y="2995025"/>
            <a:ext cx="507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T3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/>
          <p:nvPr/>
        </p:nvSpPr>
        <p:spPr>
          <a:xfrm>
            <a:off x="6376323" y="243050"/>
            <a:ext cx="2699700" cy="2183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5"/>
          <p:cNvSpPr/>
          <p:nvPr/>
        </p:nvSpPr>
        <p:spPr>
          <a:xfrm>
            <a:off x="14425" y="250075"/>
            <a:ext cx="3074700" cy="2183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2" name="Google Shape;8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10" y="260307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8" y="1745448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693" y="260299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279" y="1047688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81" y="1047696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984" y="1745455"/>
            <a:ext cx="579576" cy="579577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25"/>
          <p:cNvSpPr txBox="1"/>
          <p:nvPr/>
        </p:nvSpPr>
        <p:spPr>
          <a:xfrm>
            <a:off x="285887" y="303783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829" name="Google Shape;829;p25"/>
          <p:cNvSpPr txBox="1"/>
          <p:nvPr/>
        </p:nvSpPr>
        <p:spPr>
          <a:xfrm>
            <a:off x="1543005" y="1779978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830" name="Google Shape;830;p25"/>
          <p:cNvSpPr txBox="1"/>
          <p:nvPr/>
        </p:nvSpPr>
        <p:spPr>
          <a:xfrm>
            <a:off x="2343299" y="1091187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831" name="Google Shape;831;p25"/>
          <p:cNvSpPr txBox="1"/>
          <p:nvPr/>
        </p:nvSpPr>
        <p:spPr>
          <a:xfrm>
            <a:off x="208330" y="1779988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832" name="Google Shape;832;p25"/>
          <p:cNvSpPr txBox="1"/>
          <p:nvPr/>
        </p:nvSpPr>
        <p:spPr>
          <a:xfrm>
            <a:off x="783736" y="1060011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833" name="Google Shape;833;p25"/>
          <p:cNvSpPr txBox="1"/>
          <p:nvPr/>
        </p:nvSpPr>
        <p:spPr>
          <a:xfrm>
            <a:off x="1776866" y="303780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sp>
        <p:nvSpPr>
          <p:cNvPr id="834" name="Google Shape;834;p25"/>
          <p:cNvSpPr txBox="1"/>
          <p:nvPr/>
        </p:nvSpPr>
        <p:spPr>
          <a:xfrm>
            <a:off x="2552332" y="424443"/>
            <a:ext cx="4230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T1</a:t>
            </a:r>
            <a:endParaRPr b="1"/>
          </a:p>
        </p:txBody>
      </p:sp>
      <p:cxnSp>
        <p:nvCxnSpPr>
          <p:cNvPr id="835" name="Google Shape;835;p25"/>
          <p:cNvCxnSpPr/>
          <p:nvPr/>
        </p:nvCxnSpPr>
        <p:spPr>
          <a:xfrm rot="10800000" flipH="1">
            <a:off x="810088" y="2168265"/>
            <a:ext cx="6120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36" name="Google Shape;836;p25"/>
          <p:cNvCxnSpPr/>
          <p:nvPr/>
        </p:nvCxnSpPr>
        <p:spPr>
          <a:xfrm rot="10800000" flipH="1">
            <a:off x="956159" y="651899"/>
            <a:ext cx="6120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37" name="Google Shape;837;p25"/>
          <p:cNvCxnSpPr/>
          <p:nvPr/>
        </p:nvCxnSpPr>
        <p:spPr>
          <a:xfrm rot="10800000" flipH="1">
            <a:off x="1516333" y="1433097"/>
            <a:ext cx="6120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38" name="Google Shape;838;p25"/>
          <p:cNvCxnSpPr/>
          <p:nvPr/>
        </p:nvCxnSpPr>
        <p:spPr>
          <a:xfrm>
            <a:off x="2168297" y="839883"/>
            <a:ext cx="198000" cy="40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39" name="Google Shape;839;p25"/>
          <p:cNvCxnSpPr/>
          <p:nvPr/>
        </p:nvCxnSpPr>
        <p:spPr>
          <a:xfrm>
            <a:off x="548536" y="839883"/>
            <a:ext cx="198000" cy="40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0" name="Google Shape;840;p25"/>
          <p:cNvCxnSpPr>
            <a:endCxn id="825" idx="2"/>
          </p:cNvCxnSpPr>
          <p:nvPr/>
        </p:nvCxnSpPr>
        <p:spPr>
          <a:xfrm rot="10800000" flipH="1">
            <a:off x="2207967" y="1627265"/>
            <a:ext cx="362100" cy="39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1" name="Google Shape;841;p25"/>
          <p:cNvCxnSpPr/>
          <p:nvPr/>
        </p:nvCxnSpPr>
        <p:spPr>
          <a:xfrm>
            <a:off x="373957" y="845194"/>
            <a:ext cx="8400" cy="83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42" name="Google Shape;842;p25"/>
          <p:cNvSpPr/>
          <p:nvPr/>
        </p:nvSpPr>
        <p:spPr>
          <a:xfrm>
            <a:off x="2187112" y="1063571"/>
            <a:ext cx="765900" cy="745500"/>
          </a:xfrm>
          <a:prstGeom prst="star12">
            <a:avLst>
              <a:gd name="adj" fmla="val 37500"/>
            </a:avLst>
          </a:prstGeom>
          <a:noFill/>
          <a:ln w="2857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3" name="Google Shape;843;p25"/>
          <p:cNvCxnSpPr>
            <a:endCxn id="829" idx="0"/>
          </p:cNvCxnSpPr>
          <p:nvPr/>
        </p:nvCxnSpPr>
        <p:spPr>
          <a:xfrm>
            <a:off x="1423155" y="1579578"/>
            <a:ext cx="224400" cy="20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44" name="Google Shape;8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160" y="257732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048" y="1742873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43" y="257724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29" y="1045113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31" y="1045121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34" y="1742880"/>
            <a:ext cx="579576" cy="579577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25"/>
          <p:cNvSpPr txBox="1"/>
          <p:nvPr/>
        </p:nvSpPr>
        <p:spPr>
          <a:xfrm>
            <a:off x="3490937" y="301208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851" name="Google Shape;851;p25"/>
          <p:cNvSpPr txBox="1"/>
          <p:nvPr/>
        </p:nvSpPr>
        <p:spPr>
          <a:xfrm>
            <a:off x="4748055" y="1777403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852" name="Google Shape;852;p25"/>
          <p:cNvSpPr txBox="1"/>
          <p:nvPr/>
        </p:nvSpPr>
        <p:spPr>
          <a:xfrm>
            <a:off x="5548349" y="1088612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853" name="Google Shape;853;p25"/>
          <p:cNvSpPr txBox="1"/>
          <p:nvPr/>
        </p:nvSpPr>
        <p:spPr>
          <a:xfrm>
            <a:off x="3413380" y="1777413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854" name="Google Shape;854;p25"/>
          <p:cNvSpPr txBox="1"/>
          <p:nvPr/>
        </p:nvSpPr>
        <p:spPr>
          <a:xfrm>
            <a:off x="3988786" y="1057436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855" name="Google Shape;855;p25"/>
          <p:cNvSpPr txBox="1"/>
          <p:nvPr/>
        </p:nvSpPr>
        <p:spPr>
          <a:xfrm>
            <a:off x="4981916" y="301205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sp>
        <p:nvSpPr>
          <p:cNvPr id="856" name="Google Shape;856;p25"/>
          <p:cNvSpPr txBox="1"/>
          <p:nvPr/>
        </p:nvSpPr>
        <p:spPr>
          <a:xfrm>
            <a:off x="5757382" y="421868"/>
            <a:ext cx="4230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T2</a:t>
            </a:r>
            <a:endParaRPr b="1"/>
          </a:p>
        </p:txBody>
      </p:sp>
      <p:cxnSp>
        <p:nvCxnSpPr>
          <p:cNvPr id="857" name="Google Shape;857;p25"/>
          <p:cNvCxnSpPr/>
          <p:nvPr/>
        </p:nvCxnSpPr>
        <p:spPr>
          <a:xfrm rot="10800000" flipH="1">
            <a:off x="4015138" y="2165690"/>
            <a:ext cx="6120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58" name="Google Shape;858;p25"/>
          <p:cNvCxnSpPr/>
          <p:nvPr/>
        </p:nvCxnSpPr>
        <p:spPr>
          <a:xfrm rot="10800000" flipH="1">
            <a:off x="4161209" y="649324"/>
            <a:ext cx="6120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59" name="Google Shape;859;p25"/>
          <p:cNvCxnSpPr/>
          <p:nvPr/>
        </p:nvCxnSpPr>
        <p:spPr>
          <a:xfrm>
            <a:off x="3753586" y="837308"/>
            <a:ext cx="198000" cy="40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60" name="Google Shape;860;p25"/>
          <p:cNvCxnSpPr/>
          <p:nvPr/>
        </p:nvCxnSpPr>
        <p:spPr>
          <a:xfrm>
            <a:off x="3579007" y="842619"/>
            <a:ext cx="8400" cy="83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61" name="Google Shape;861;p25"/>
          <p:cNvSpPr/>
          <p:nvPr/>
        </p:nvSpPr>
        <p:spPr>
          <a:xfrm>
            <a:off x="5392162" y="1060996"/>
            <a:ext cx="765900" cy="745500"/>
          </a:xfrm>
          <a:prstGeom prst="star12">
            <a:avLst>
              <a:gd name="adj" fmla="val 37500"/>
            </a:avLst>
          </a:prstGeom>
          <a:noFill/>
          <a:ln w="2857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2" name="Google Shape;862;p25"/>
          <p:cNvCxnSpPr>
            <a:endCxn id="851" idx="0"/>
          </p:cNvCxnSpPr>
          <p:nvPr/>
        </p:nvCxnSpPr>
        <p:spPr>
          <a:xfrm>
            <a:off x="4628205" y="1577003"/>
            <a:ext cx="224400" cy="20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63" name="Google Shape;8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10" y="257732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098" y="1742873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793" y="257724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781" y="1045121"/>
            <a:ext cx="579576" cy="57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084" y="1742880"/>
            <a:ext cx="579576" cy="579577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25"/>
          <p:cNvSpPr txBox="1"/>
          <p:nvPr/>
        </p:nvSpPr>
        <p:spPr>
          <a:xfrm>
            <a:off x="6695987" y="301208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869" name="Google Shape;869;p25"/>
          <p:cNvSpPr txBox="1"/>
          <p:nvPr/>
        </p:nvSpPr>
        <p:spPr>
          <a:xfrm>
            <a:off x="7953105" y="1777403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870" name="Google Shape;870;p25"/>
          <p:cNvSpPr txBox="1"/>
          <p:nvPr/>
        </p:nvSpPr>
        <p:spPr>
          <a:xfrm>
            <a:off x="6618430" y="1777413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871" name="Google Shape;871;p25"/>
          <p:cNvSpPr txBox="1"/>
          <p:nvPr/>
        </p:nvSpPr>
        <p:spPr>
          <a:xfrm>
            <a:off x="7193836" y="1057436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872" name="Google Shape;872;p25"/>
          <p:cNvSpPr txBox="1"/>
          <p:nvPr/>
        </p:nvSpPr>
        <p:spPr>
          <a:xfrm>
            <a:off x="8186966" y="301205"/>
            <a:ext cx="2091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sp>
        <p:nvSpPr>
          <p:cNvPr id="873" name="Google Shape;873;p25"/>
          <p:cNvSpPr txBox="1"/>
          <p:nvPr/>
        </p:nvSpPr>
        <p:spPr>
          <a:xfrm>
            <a:off x="8652982" y="451168"/>
            <a:ext cx="4230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T3</a:t>
            </a:r>
            <a:endParaRPr b="1"/>
          </a:p>
        </p:txBody>
      </p:sp>
      <p:cxnSp>
        <p:nvCxnSpPr>
          <p:cNvPr id="874" name="Google Shape;874;p25"/>
          <p:cNvCxnSpPr/>
          <p:nvPr/>
        </p:nvCxnSpPr>
        <p:spPr>
          <a:xfrm rot="10800000" flipH="1">
            <a:off x="7220188" y="2165690"/>
            <a:ext cx="6120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75" name="Google Shape;875;p25"/>
          <p:cNvCxnSpPr/>
          <p:nvPr/>
        </p:nvCxnSpPr>
        <p:spPr>
          <a:xfrm rot="10800000" flipH="1">
            <a:off x="7366259" y="649324"/>
            <a:ext cx="6120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76" name="Google Shape;876;p25"/>
          <p:cNvCxnSpPr/>
          <p:nvPr/>
        </p:nvCxnSpPr>
        <p:spPr>
          <a:xfrm>
            <a:off x="6958636" y="837308"/>
            <a:ext cx="198000" cy="40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77" name="Google Shape;877;p25"/>
          <p:cNvCxnSpPr/>
          <p:nvPr/>
        </p:nvCxnSpPr>
        <p:spPr>
          <a:xfrm>
            <a:off x="6784057" y="842619"/>
            <a:ext cx="8400" cy="83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78" name="Google Shape;878;p25"/>
          <p:cNvCxnSpPr>
            <a:endCxn id="869" idx="0"/>
          </p:cNvCxnSpPr>
          <p:nvPr/>
        </p:nvCxnSpPr>
        <p:spPr>
          <a:xfrm>
            <a:off x="7833255" y="1577003"/>
            <a:ext cx="224400" cy="20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79" name="Google Shape;879;p25"/>
          <p:cNvSpPr/>
          <p:nvPr/>
        </p:nvSpPr>
        <p:spPr>
          <a:xfrm>
            <a:off x="3219563" y="265650"/>
            <a:ext cx="3074700" cy="2183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6"/>
          <p:cNvSpPr/>
          <p:nvPr/>
        </p:nvSpPr>
        <p:spPr>
          <a:xfrm>
            <a:off x="800100" y="182875"/>
            <a:ext cx="7349400" cy="36006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6"/>
          <p:cNvSpPr txBox="1"/>
          <p:nvPr/>
        </p:nvSpPr>
        <p:spPr>
          <a:xfrm>
            <a:off x="857175" y="622925"/>
            <a:ext cx="11088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dos Nós</a:t>
            </a:r>
            <a:endParaRPr/>
          </a:p>
        </p:txBody>
      </p:sp>
      <p:sp>
        <p:nvSpPr>
          <p:cNvPr id="886" name="Google Shape;886;p26"/>
          <p:cNvSpPr/>
          <p:nvPr/>
        </p:nvSpPr>
        <p:spPr>
          <a:xfrm>
            <a:off x="2994675" y="670625"/>
            <a:ext cx="2926200" cy="480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Verificação das Mensagens</a:t>
            </a:r>
            <a:endParaRPr/>
          </a:p>
        </p:txBody>
      </p:sp>
      <p:sp>
        <p:nvSpPr>
          <p:cNvPr id="887" name="Google Shape;887;p26"/>
          <p:cNvSpPr/>
          <p:nvPr/>
        </p:nvSpPr>
        <p:spPr>
          <a:xfrm>
            <a:off x="2045975" y="750575"/>
            <a:ext cx="788700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6"/>
          <p:cNvSpPr/>
          <p:nvPr/>
        </p:nvSpPr>
        <p:spPr>
          <a:xfrm>
            <a:off x="4229175" y="1234450"/>
            <a:ext cx="457200" cy="42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6"/>
          <p:cNvSpPr/>
          <p:nvPr/>
        </p:nvSpPr>
        <p:spPr>
          <a:xfrm>
            <a:off x="3608850" y="1741275"/>
            <a:ext cx="1731900" cy="480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Consenso</a:t>
            </a:r>
            <a:endParaRPr/>
          </a:p>
        </p:txBody>
      </p:sp>
      <p:sp>
        <p:nvSpPr>
          <p:cNvPr id="890" name="Google Shape;890;p26"/>
          <p:cNvSpPr/>
          <p:nvPr/>
        </p:nvSpPr>
        <p:spPr>
          <a:xfrm>
            <a:off x="5463550" y="1813600"/>
            <a:ext cx="552600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6"/>
          <p:cNvSpPr txBox="1"/>
          <p:nvPr/>
        </p:nvSpPr>
        <p:spPr>
          <a:xfrm>
            <a:off x="5855975" y="1685950"/>
            <a:ext cx="12078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 de Dados</a:t>
            </a:r>
            <a:endParaRPr/>
          </a:p>
        </p:txBody>
      </p:sp>
      <p:sp>
        <p:nvSpPr>
          <p:cNvPr id="892" name="Google Shape;892;p26"/>
          <p:cNvSpPr/>
          <p:nvPr/>
        </p:nvSpPr>
        <p:spPr>
          <a:xfrm>
            <a:off x="4229175" y="2360250"/>
            <a:ext cx="457200" cy="42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6"/>
          <p:cNvSpPr/>
          <p:nvPr/>
        </p:nvSpPr>
        <p:spPr>
          <a:xfrm>
            <a:off x="2994675" y="2869000"/>
            <a:ext cx="2926200" cy="480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Alerta à Rede sobre o nó Atacante </a:t>
            </a: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6016025" y="2948950"/>
            <a:ext cx="788700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 txBox="1"/>
          <p:nvPr/>
        </p:nvSpPr>
        <p:spPr>
          <a:xfrm>
            <a:off x="6804725" y="2821300"/>
            <a:ext cx="12078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de Alarme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7"/>
          <p:cNvSpPr/>
          <p:nvPr/>
        </p:nvSpPr>
        <p:spPr>
          <a:xfrm>
            <a:off x="870852" y="484672"/>
            <a:ext cx="7250700" cy="393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7"/>
          <p:cNvSpPr/>
          <p:nvPr/>
        </p:nvSpPr>
        <p:spPr>
          <a:xfrm>
            <a:off x="1064883" y="623873"/>
            <a:ext cx="3280500" cy="3558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7"/>
          <p:cNvSpPr/>
          <p:nvPr/>
        </p:nvSpPr>
        <p:spPr>
          <a:xfrm>
            <a:off x="4565863" y="636490"/>
            <a:ext cx="3280500" cy="3558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7"/>
          <p:cNvSpPr/>
          <p:nvPr/>
        </p:nvSpPr>
        <p:spPr>
          <a:xfrm>
            <a:off x="1157890" y="1042556"/>
            <a:ext cx="1274400" cy="677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Coleta das mensagens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 de controle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04" name="Google Shape;904;p27"/>
          <p:cNvSpPr/>
          <p:nvPr/>
        </p:nvSpPr>
        <p:spPr>
          <a:xfrm>
            <a:off x="2878479" y="1042556"/>
            <a:ext cx="1274400" cy="677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Eleição dos líderes 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05" name="Google Shape;905;p27"/>
          <p:cNvSpPr txBox="1"/>
          <p:nvPr/>
        </p:nvSpPr>
        <p:spPr>
          <a:xfrm>
            <a:off x="1854058" y="693203"/>
            <a:ext cx="1602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Agrupamentos</a:t>
            </a:r>
            <a:endParaRPr b="1"/>
          </a:p>
        </p:txBody>
      </p:sp>
      <p:cxnSp>
        <p:nvCxnSpPr>
          <p:cNvPr id="906" name="Google Shape;906;p27"/>
          <p:cNvCxnSpPr/>
          <p:nvPr/>
        </p:nvCxnSpPr>
        <p:spPr>
          <a:xfrm>
            <a:off x="2386415" y="1381177"/>
            <a:ext cx="411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7" name="Google Shape;907;p27"/>
          <p:cNvCxnSpPr>
            <a:endCxn id="908" idx="1"/>
          </p:cNvCxnSpPr>
          <p:nvPr/>
        </p:nvCxnSpPr>
        <p:spPr>
          <a:xfrm>
            <a:off x="4152740" y="1381106"/>
            <a:ext cx="555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9" name="Google Shape;909;p27"/>
          <p:cNvSpPr/>
          <p:nvPr/>
        </p:nvSpPr>
        <p:spPr>
          <a:xfrm>
            <a:off x="1157890" y="3218347"/>
            <a:ext cx="2994900" cy="677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Nova formação dos agrupamentos </a:t>
            </a:r>
            <a:endParaRPr sz="1000"/>
          </a:p>
        </p:txBody>
      </p:sp>
      <p:cxnSp>
        <p:nvCxnSpPr>
          <p:cNvPr id="910" name="Google Shape;910;p27"/>
          <p:cNvCxnSpPr>
            <a:endCxn id="903" idx="2"/>
          </p:cNvCxnSpPr>
          <p:nvPr/>
        </p:nvCxnSpPr>
        <p:spPr>
          <a:xfrm rot="10800000" flipH="1">
            <a:off x="1771690" y="1719656"/>
            <a:ext cx="23400" cy="1518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8" name="Google Shape;908;p27"/>
          <p:cNvSpPr/>
          <p:nvPr/>
        </p:nvSpPr>
        <p:spPr>
          <a:xfrm>
            <a:off x="4707740" y="1042556"/>
            <a:ext cx="2943300" cy="677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Classificação dos nós não agrupados   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11" name="Google Shape;911;p27"/>
          <p:cNvSpPr/>
          <p:nvPr/>
        </p:nvSpPr>
        <p:spPr>
          <a:xfrm>
            <a:off x="4707740" y="2150576"/>
            <a:ext cx="2943300" cy="677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Controle de Consenso  </a:t>
            </a:r>
            <a:r>
              <a:rPr lang="pt-BR" sz="1000"/>
              <a:t> </a:t>
            </a:r>
            <a:endParaRPr sz="1000"/>
          </a:p>
        </p:txBody>
      </p:sp>
      <p:cxnSp>
        <p:nvCxnSpPr>
          <p:cNvPr id="912" name="Google Shape;912;p27"/>
          <p:cNvCxnSpPr>
            <a:endCxn id="911" idx="0"/>
          </p:cNvCxnSpPr>
          <p:nvPr/>
        </p:nvCxnSpPr>
        <p:spPr>
          <a:xfrm>
            <a:off x="6175790" y="1719776"/>
            <a:ext cx="3600" cy="4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3" name="Google Shape;913;p27"/>
          <p:cNvSpPr/>
          <p:nvPr/>
        </p:nvSpPr>
        <p:spPr>
          <a:xfrm>
            <a:off x="4707740" y="3206329"/>
            <a:ext cx="2943300" cy="677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Gerador de Alerta à rede sobre ameaça  </a:t>
            </a:r>
            <a:r>
              <a:rPr lang="pt-BR" sz="1000"/>
              <a:t> </a:t>
            </a:r>
            <a:endParaRPr sz="1000"/>
          </a:p>
        </p:txBody>
      </p:sp>
      <p:cxnSp>
        <p:nvCxnSpPr>
          <p:cNvPr id="914" name="Google Shape;914;p27"/>
          <p:cNvCxnSpPr>
            <a:endCxn id="913" idx="0"/>
          </p:cNvCxnSpPr>
          <p:nvPr/>
        </p:nvCxnSpPr>
        <p:spPr>
          <a:xfrm>
            <a:off x="6175790" y="2849329"/>
            <a:ext cx="3600" cy="357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5" name="Google Shape;915;p27"/>
          <p:cNvCxnSpPr>
            <a:stCxn id="913" idx="1"/>
            <a:endCxn id="909" idx="3"/>
          </p:cNvCxnSpPr>
          <p:nvPr/>
        </p:nvCxnSpPr>
        <p:spPr>
          <a:xfrm flipH="1">
            <a:off x="4152740" y="3544879"/>
            <a:ext cx="555000" cy="1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27"/>
          <p:cNvSpPr txBox="1"/>
          <p:nvPr/>
        </p:nvSpPr>
        <p:spPr>
          <a:xfrm>
            <a:off x="5491667" y="693203"/>
            <a:ext cx="1602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Filtragem </a:t>
            </a:r>
            <a:endParaRPr b="1"/>
          </a:p>
        </p:txBody>
      </p:sp>
      <p:sp>
        <p:nvSpPr>
          <p:cNvPr id="917" name="Google Shape;917;p27"/>
          <p:cNvSpPr txBox="1"/>
          <p:nvPr/>
        </p:nvSpPr>
        <p:spPr>
          <a:xfrm>
            <a:off x="7926779" y="3100120"/>
            <a:ext cx="118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Mensagem 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de alarme</a:t>
            </a:r>
            <a:endParaRPr sz="1000" b="1"/>
          </a:p>
        </p:txBody>
      </p:sp>
      <p:cxnSp>
        <p:nvCxnSpPr>
          <p:cNvPr id="918" name="Google Shape;918;p27"/>
          <p:cNvCxnSpPr/>
          <p:nvPr/>
        </p:nvCxnSpPr>
        <p:spPr>
          <a:xfrm>
            <a:off x="7616456" y="3554060"/>
            <a:ext cx="11991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9" name="Google Shape;919;p27"/>
          <p:cNvCxnSpPr/>
          <p:nvPr/>
        </p:nvCxnSpPr>
        <p:spPr>
          <a:xfrm rot="10800000" flipH="1">
            <a:off x="134734" y="1381303"/>
            <a:ext cx="984000" cy="1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0" name="Google Shape;920;p27"/>
          <p:cNvSpPr txBox="1"/>
          <p:nvPr/>
        </p:nvSpPr>
        <p:spPr>
          <a:xfrm>
            <a:off x="-164803" y="921035"/>
            <a:ext cx="118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Mensagem 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de controle</a:t>
            </a:r>
            <a:endParaRPr sz="1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8"/>
          <p:cNvSpPr/>
          <p:nvPr/>
        </p:nvSpPr>
        <p:spPr>
          <a:xfrm>
            <a:off x="2321657" y="215750"/>
            <a:ext cx="5081100" cy="221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8"/>
          <p:cNvSpPr/>
          <p:nvPr/>
        </p:nvSpPr>
        <p:spPr>
          <a:xfrm>
            <a:off x="2339264" y="2635753"/>
            <a:ext cx="5081100" cy="221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8"/>
          <p:cNvSpPr/>
          <p:nvPr/>
        </p:nvSpPr>
        <p:spPr>
          <a:xfrm>
            <a:off x="2703916" y="758941"/>
            <a:ext cx="18051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Coleta das mensagens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 de controle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28" name="Google Shape;928;p28"/>
          <p:cNvSpPr/>
          <p:nvPr/>
        </p:nvSpPr>
        <p:spPr>
          <a:xfrm>
            <a:off x="5652414" y="758948"/>
            <a:ext cx="14136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Eleição dos líderes 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29" name="Google Shape;929;p28"/>
          <p:cNvSpPr txBox="1"/>
          <p:nvPr/>
        </p:nvSpPr>
        <p:spPr>
          <a:xfrm>
            <a:off x="3991132" y="335708"/>
            <a:ext cx="17775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Agrupamentos</a:t>
            </a:r>
            <a:endParaRPr b="1"/>
          </a:p>
        </p:txBody>
      </p:sp>
      <p:cxnSp>
        <p:nvCxnSpPr>
          <p:cNvPr id="930" name="Google Shape;930;p28"/>
          <p:cNvCxnSpPr>
            <a:stCxn id="927" idx="3"/>
            <a:endCxn id="928" idx="1"/>
          </p:cNvCxnSpPr>
          <p:nvPr/>
        </p:nvCxnSpPr>
        <p:spPr>
          <a:xfrm>
            <a:off x="4509016" y="1134391"/>
            <a:ext cx="1143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1" name="Google Shape;931;p28"/>
          <p:cNvSpPr/>
          <p:nvPr/>
        </p:nvSpPr>
        <p:spPr>
          <a:xfrm>
            <a:off x="2703775" y="3983049"/>
            <a:ext cx="4049100" cy="557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Nova formação dos agrupamentos </a:t>
            </a:r>
            <a:endParaRPr sz="1000"/>
          </a:p>
        </p:txBody>
      </p:sp>
      <p:sp>
        <p:nvSpPr>
          <p:cNvPr id="932" name="Google Shape;932;p28"/>
          <p:cNvSpPr/>
          <p:nvPr/>
        </p:nvSpPr>
        <p:spPr>
          <a:xfrm>
            <a:off x="3343178" y="1613068"/>
            <a:ext cx="23091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Classificação dos nós não agrupados   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33" name="Google Shape;933;p28"/>
          <p:cNvSpPr/>
          <p:nvPr/>
        </p:nvSpPr>
        <p:spPr>
          <a:xfrm>
            <a:off x="3343179" y="2966212"/>
            <a:ext cx="11658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Controle de Consenso  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34" name="Google Shape;934;p28"/>
          <p:cNvSpPr/>
          <p:nvPr/>
        </p:nvSpPr>
        <p:spPr>
          <a:xfrm>
            <a:off x="4792153" y="2966212"/>
            <a:ext cx="21993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Gerador de Alerta à rede sobre ameaça  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35" name="Google Shape;935;p28"/>
          <p:cNvSpPr txBox="1"/>
          <p:nvPr/>
        </p:nvSpPr>
        <p:spPr>
          <a:xfrm>
            <a:off x="4191892" y="2556745"/>
            <a:ext cx="17775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Filtragem </a:t>
            </a:r>
            <a:endParaRPr b="1"/>
          </a:p>
        </p:txBody>
      </p:sp>
      <p:sp>
        <p:nvSpPr>
          <p:cNvPr id="936" name="Google Shape;936;p28"/>
          <p:cNvSpPr txBox="1"/>
          <p:nvPr/>
        </p:nvSpPr>
        <p:spPr>
          <a:xfrm>
            <a:off x="6626909" y="3850613"/>
            <a:ext cx="1319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Mensagem 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de alarme</a:t>
            </a:r>
            <a:endParaRPr sz="1000" b="1"/>
          </a:p>
        </p:txBody>
      </p:sp>
      <p:cxnSp>
        <p:nvCxnSpPr>
          <p:cNvPr id="937" name="Google Shape;937;p28"/>
          <p:cNvCxnSpPr/>
          <p:nvPr/>
        </p:nvCxnSpPr>
        <p:spPr>
          <a:xfrm>
            <a:off x="6752824" y="4282180"/>
            <a:ext cx="13299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8" name="Google Shape;938;p28"/>
          <p:cNvCxnSpPr/>
          <p:nvPr/>
        </p:nvCxnSpPr>
        <p:spPr>
          <a:xfrm>
            <a:off x="1061288" y="981845"/>
            <a:ext cx="1585800" cy="1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9" name="Google Shape;939;p28"/>
          <p:cNvSpPr txBox="1"/>
          <p:nvPr/>
        </p:nvSpPr>
        <p:spPr>
          <a:xfrm>
            <a:off x="1158803" y="488690"/>
            <a:ext cx="1319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Mensagem 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de controle</a:t>
            </a:r>
            <a:endParaRPr sz="1000" b="1"/>
          </a:p>
        </p:txBody>
      </p:sp>
      <p:cxnSp>
        <p:nvCxnSpPr>
          <p:cNvPr id="940" name="Google Shape;940;p28"/>
          <p:cNvCxnSpPr/>
          <p:nvPr/>
        </p:nvCxnSpPr>
        <p:spPr>
          <a:xfrm flipH="1">
            <a:off x="3828072" y="2348299"/>
            <a:ext cx="6000" cy="55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1" name="Google Shape;941;p28"/>
          <p:cNvCxnSpPr>
            <a:stCxn id="933" idx="3"/>
            <a:endCxn id="934" idx="1"/>
          </p:cNvCxnSpPr>
          <p:nvPr/>
        </p:nvCxnSpPr>
        <p:spPr>
          <a:xfrm>
            <a:off x="4508979" y="3341662"/>
            <a:ext cx="28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2" name="Google Shape;942;p28"/>
          <p:cNvCxnSpPr>
            <a:stCxn id="934" idx="2"/>
          </p:cNvCxnSpPr>
          <p:nvPr/>
        </p:nvCxnSpPr>
        <p:spPr>
          <a:xfrm flipH="1">
            <a:off x="5887003" y="3717112"/>
            <a:ext cx="4800" cy="265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3" name="Google Shape;943;p28"/>
          <p:cNvCxnSpPr>
            <a:stCxn id="932" idx="1"/>
            <a:endCxn id="927" idx="2"/>
          </p:cNvCxnSpPr>
          <p:nvPr/>
        </p:nvCxnSpPr>
        <p:spPr>
          <a:xfrm rot="10800000" flipH="1">
            <a:off x="3343178" y="1509718"/>
            <a:ext cx="263400" cy="478800"/>
          </a:xfrm>
          <a:prstGeom prst="bentConnector4">
            <a:avLst>
              <a:gd name="adj1" fmla="val -100348"/>
              <a:gd name="adj2" fmla="val 8919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28"/>
          <p:cNvCxnSpPr>
            <a:stCxn id="931" idx="1"/>
            <a:endCxn id="927" idx="1"/>
          </p:cNvCxnSpPr>
          <p:nvPr/>
        </p:nvCxnSpPr>
        <p:spPr>
          <a:xfrm rot="10800000" flipH="1">
            <a:off x="2703775" y="1134399"/>
            <a:ext cx="600" cy="31272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9"/>
          <p:cNvSpPr/>
          <p:nvPr/>
        </p:nvSpPr>
        <p:spPr>
          <a:xfrm>
            <a:off x="1257050" y="366625"/>
            <a:ext cx="6551400" cy="434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1502048" y="1667638"/>
            <a:ext cx="13194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Coleta das mensagens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 de controle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51" name="Google Shape;951;p29"/>
          <p:cNvSpPr/>
          <p:nvPr/>
        </p:nvSpPr>
        <p:spPr>
          <a:xfrm>
            <a:off x="4895174" y="1666138"/>
            <a:ext cx="12198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Formação dos Agrupamentos</a:t>
            </a:r>
            <a:endParaRPr sz="1000"/>
          </a:p>
        </p:txBody>
      </p:sp>
      <p:sp>
        <p:nvSpPr>
          <p:cNvPr id="952" name="Google Shape;952;p29"/>
          <p:cNvSpPr/>
          <p:nvPr/>
        </p:nvSpPr>
        <p:spPr>
          <a:xfrm>
            <a:off x="3261025" y="2730463"/>
            <a:ext cx="1157700" cy="7509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Classificação dos nós não agrupados   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53" name="Google Shape;953;p29"/>
          <p:cNvSpPr/>
          <p:nvPr/>
        </p:nvSpPr>
        <p:spPr>
          <a:xfrm>
            <a:off x="3261025" y="3755163"/>
            <a:ext cx="1157700" cy="7509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Geração das mensagens de alerta rede </a:t>
            </a:r>
            <a:endParaRPr sz="1000"/>
          </a:p>
        </p:txBody>
      </p:sp>
      <p:cxnSp>
        <p:nvCxnSpPr>
          <p:cNvPr id="954" name="Google Shape;954;p29"/>
          <p:cNvCxnSpPr>
            <a:stCxn id="953" idx="1"/>
          </p:cNvCxnSpPr>
          <p:nvPr/>
        </p:nvCxnSpPr>
        <p:spPr>
          <a:xfrm flipH="1">
            <a:off x="2304925" y="4130613"/>
            <a:ext cx="956100" cy="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5" name="Google Shape;955;p29"/>
          <p:cNvCxnSpPr>
            <a:endCxn id="950" idx="1"/>
          </p:cNvCxnSpPr>
          <p:nvPr/>
        </p:nvCxnSpPr>
        <p:spPr>
          <a:xfrm>
            <a:off x="301148" y="2035588"/>
            <a:ext cx="12009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6" name="Google Shape;956;p29"/>
          <p:cNvSpPr txBox="1"/>
          <p:nvPr/>
        </p:nvSpPr>
        <p:spPr>
          <a:xfrm>
            <a:off x="7814675" y="1556947"/>
            <a:ext cx="10905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Mensagem 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nós membros</a:t>
            </a:r>
            <a:endParaRPr sz="1000" b="1"/>
          </a:p>
        </p:txBody>
      </p:sp>
      <p:sp>
        <p:nvSpPr>
          <p:cNvPr id="957" name="Google Shape;957;p29"/>
          <p:cNvSpPr/>
          <p:nvPr/>
        </p:nvSpPr>
        <p:spPr>
          <a:xfrm>
            <a:off x="3261026" y="1666138"/>
            <a:ext cx="11577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 Cálculo da similaridade  e consenso </a:t>
            </a:r>
            <a:endParaRPr sz="1000"/>
          </a:p>
        </p:txBody>
      </p:sp>
      <p:cxnSp>
        <p:nvCxnSpPr>
          <p:cNvPr id="958" name="Google Shape;958;p29"/>
          <p:cNvCxnSpPr>
            <a:stCxn id="950" idx="3"/>
            <a:endCxn id="957" idx="1"/>
          </p:cNvCxnSpPr>
          <p:nvPr/>
        </p:nvCxnSpPr>
        <p:spPr>
          <a:xfrm rot="10800000" flipH="1">
            <a:off x="2821448" y="2041588"/>
            <a:ext cx="439500" cy="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9" name="Google Shape;959;p29"/>
          <p:cNvCxnSpPr>
            <a:stCxn id="957" idx="3"/>
          </p:cNvCxnSpPr>
          <p:nvPr/>
        </p:nvCxnSpPr>
        <p:spPr>
          <a:xfrm>
            <a:off x="4418726" y="2041588"/>
            <a:ext cx="4668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0" name="Google Shape;960;p29"/>
          <p:cNvCxnSpPr>
            <a:stCxn id="957" idx="2"/>
            <a:endCxn id="952" idx="0"/>
          </p:cNvCxnSpPr>
          <p:nvPr/>
        </p:nvCxnSpPr>
        <p:spPr>
          <a:xfrm>
            <a:off x="3839876" y="2417038"/>
            <a:ext cx="0" cy="31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29"/>
          <p:cNvCxnSpPr>
            <a:stCxn id="952" idx="2"/>
            <a:endCxn id="953" idx="0"/>
          </p:cNvCxnSpPr>
          <p:nvPr/>
        </p:nvCxnSpPr>
        <p:spPr>
          <a:xfrm>
            <a:off x="3839875" y="3481363"/>
            <a:ext cx="0" cy="27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29"/>
          <p:cNvSpPr/>
          <p:nvPr/>
        </p:nvSpPr>
        <p:spPr>
          <a:xfrm>
            <a:off x="4926223" y="623713"/>
            <a:ext cx="11577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Eleição dos líderes </a:t>
            </a:r>
            <a:r>
              <a:rPr lang="pt-BR" sz="1000"/>
              <a:t> </a:t>
            </a:r>
            <a:endParaRPr sz="1000"/>
          </a:p>
        </p:txBody>
      </p:sp>
      <p:sp>
        <p:nvSpPr>
          <p:cNvPr id="963" name="Google Shape;963;p29"/>
          <p:cNvSpPr/>
          <p:nvPr/>
        </p:nvSpPr>
        <p:spPr>
          <a:xfrm>
            <a:off x="4895174" y="2772438"/>
            <a:ext cx="1219800" cy="7509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Manutenção dos Agrupamentos</a:t>
            </a:r>
            <a:endParaRPr sz="1000"/>
          </a:p>
        </p:txBody>
      </p:sp>
      <p:cxnSp>
        <p:nvCxnSpPr>
          <p:cNvPr id="964" name="Google Shape;964;p29"/>
          <p:cNvCxnSpPr>
            <a:stCxn id="951" idx="2"/>
            <a:endCxn id="963" idx="0"/>
          </p:cNvCxnSpPr>
          <p:nvPr/>
        </p:nvCxnSpPr>
        <p:spPr>
          <a:xfrm>
            <a:off x="5505074" y="2417038"/>
            <a:ext cx="0" cy="355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5" name="Google Shape;965;p29"/>
          <p:cNvSpPr/>
          <p:nvPr/>
        </p:nvSpPr>
        <p:spPr>
          <a:xfrm>
            <a:off x="6354924" y="1666138"/>
            <a:ext cx="1219800" cy="750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Notificação dos Líderes</a:t>
            </a:r>
            <a:endParaRPr sz="1000"/>
          </a:p>
        </p:txBody>
      </p:sp>
      <p:cxnSp>
        <p:nvCxnSpPr>
          <p:cNvPr id="966" name="Google Shape;966;p29"/>
          <p:cNvCxnSpPr/>
          <p:nvPr/>
        </p:nvCxnSpPr>
        <p:spPr>
          <a:xfrm>
            <a:off x="5927125" y="1374600"/>
            <a:ext cx="5700" cy="29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29"/>
          <p:cNvCxnSpPr>
            <a:stCxn id="951" idx="3"/>
            <a:endCxn id="965" idx="1"/>
          </p:cNvCxnSpPr>
          <p:nvPr/>
        </p:nvCxnSpPr>
        <p:spPr>
          <a:xfrm>
            <a:off x="6114974" y="2041588"/>
            <a:ext cx="24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8" name="Google Shape;968;p29"/>
          <p:cNvCxnSpPr>
            <a:stCxn id="965" idx="3"/>
          </p:cNvCxnSpPr>
          <p:nvPr/>
        </p:nvCxnSpPr>
        <p:spPr>
          <a:xfrm rot="10800000" flipH="1">
            <a:off x="7574724" y="2032288"/>
            <a:ext cx="1429200" cy="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9" name="Google Shape;969;p29"/>
          <p:cNvSpPr txBox="1"/>
          <p:nvPr/>
        </p:nvSpPr>
        <p:spPr>
          <a:xfrm>
            <a:off x="182653" y="1600477"/>
            <a:ext cx="1319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Mensagem 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de controle</a:t>
            </a:r>
            <a:endParaRPr sz="1000" b="1"/>
          </a:p>
        </p:txBody>
      </p:sp>
      <p:sp>
        <p:nvSpPr>
          <p:cNvPr id="970" name="Google Shape;970;p29"/>
          <p:cNvSpPr/>
          <p:nvPr/>
        </p:nvSpPr>
        <p:spPr>
          <a:xfrm>
            <a:off x="6343574" y="2772438"/>
            <a:ext cx="1219800" cy="7509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Verificação de Presença </a:t>
            </a:r>
            <a:endParaRPr sz="1000"/>
          </a:p>
        </p:txBody>
      </p:sp>
      <p:cxnSp>
        <p:nvCxnSpPr>
          <p:cNvPr id="971" name="Google Shape;971;p29"/>
          <p:cNvCxnSpPr>
            <a:stCxn id="963" idx="3"/>
            <a:endCxn id="970" idx="1"/>
          </p:cNvCxnSpPr>
          <p:nvPr/>
        </p:nvCxnSpPr>
        <p:spPr>
          <a:xfrm>
            <a:off x="6114974" y="3147888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2" name="Google Shape;972;p29"/>
          <p:cNvCxnSpPr>
            <a:stCxn id="970" idx="3"/>
          </p:cNvCxnSpPr>
          <p:nvPr/>
        </p:nvCxnSpPr>
        <p:spPr>
          <a:xfrm rot="10800000" flipH="1">
            <a:off x="7563374" y="3145188"/>
            <a:ext cx="1270200" cy="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3" name="Google Shape;973;p29"/>
          <p:cNvSpPr txBox="1"/>
          <p:nvPr/>
        </p:nvSpPr>
        <p:spPr>
          <a:xfrm>
            <a:off x="7664775" y="2654263"/>
            <a:ext cx="1219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Mensagem de controle </a:t>
            </a:r>
            <a:endParaRPr sz="1000" b="1"/>
          </a:p>
        </p:txBody>
      </p:sp>
      <p:sp>
        <p:nvSpPr>
          <p:cNvPr id="974" name="Google Shape;974;p29"/>
          <p:cNvSpPr/>
          <p:nvPr/>
        </p:nvSpPr>
        <p:spPr>
          <a:xfrm>
            <a:off x="6354924" y="3614388"/>
            <a:ext cx="1219800" cy="7509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Recebe mensagens de verificação</a:t>
            </a:r>
            <a:endParaRPr sz="1000"/>
          </a:p>
        </p:txBody>
      </p:sp>
      <p:cxnSp>
        <p:nvCxnSpPr>
          <p:cNvPr id="975" name="Google Shape;975;p29"/>
          <p:cNvCxnSpPr/>
          <p:nvPr/>
        </p:nvCxnSpPr>
        <p:spPr>
          <a:xfrm flipH="1">
            <a:off x="7574775" y="3974000"/>
            <a:ext cx="1349700" cy="1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6" name="Google Shape;976;p29"/>
          <p:cNvCxnSpPr>
            <a:stCxn id="974" idx="1"/>
            <a:endCxn id="963" idx="2"/>
          </p:cNvCxnSpPr>
          <p:nvPr/>
        </p:nvCxnSpPr>
        <p:spPr>
          <a:xfrm rot="10800000">
            <a:off x="5505024" y="3523338"/>
            <a:ext cx="849900" cy="4665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7" name="Google Shape;977;p29"/>
          <p:cNvSpPr txBox="1"/>
          <p:nvPr/>
        </p:nvSpPr>
        <p:spPr>
          <a:xfrm>
            <a:off x="7654553" y="3544940"/>
            <a:ext cx="1319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Mensagem 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de controle</a:t>
            </a:r>
            <a:endParaRPr sz="1000" b="1"/>
          </a:p>
        </p:txBody>
      </p:sp>
      <p:cxnSp>
        <p:nvCxnSpPr>
          <p:cNvPr id="978" name="Google Shape;978;p29"/>
          <p:cNvCxnSpPr/>
          <p:nvPr/>
        </p:nvCxnSpPr>
        <p:spPr>
          <a:xfrm>
            <a:off x="5179650" y="1378188"/>
            <a:ext cx="5700" cy="29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79" name="Google Shape;979;p29"/>
          <p:cNvSpPr/>
          <p:nvPr/>
        </p:nvSpPr>
        <p:spPr>
          <a:xfrm>
            <a:off x="1339800" y="531738"/>
            <a:ext cx="6324300" cy="19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9"/>
          <p:cNvSpPr txBox="1"/>
          <p:nvPr/>
        </p:nvSpPr>
        <p:spPr>
          <a:xfrm>
            <a:off x="2389025" y="3756588"/>
            <a:ext cx="9159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Mensagem aos líderes</a:t>
            </a:r>
            <a:endParaRPr/>
          </a:p>
        </p:txBody>
      </p:sp>
      <p:sp>
        <p:nvSpPr>
          <p:cNvPr id="981" name="Google Shape;981;p29"/>
          <p:cNvSpPr/>
          <p:nvPr/>
        </p:nvSpPr>
        <p:spPr>
          <a:xfrm>
            <a:off x="1339800" y="2624863"/>
            <a:ext cx="3326700" cy="19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9"/>
          <p:cNvSpPr/>
          <p:nvPr/>
        </p:nvSpPr>
        <p:spPr>
          <a:xfrm>
            <a:off x="4809325" y="2624863"/>
            <a:ext cx="2854800" cy="19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9"/>
          <p:cNvSpPr txBox="1"/>
          <p:nvPr/>
        </p:nvSpPr>
        <p:spPr>
          <a:xfrm>
            <a:off x="2201858" y="971128"/>
            <a:ext cx="1602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Agrupamentos</a:t>
            </a:r>
            <a:endParaRPr b="1"/>
          </a:p>
        </p:txBody>
      </p:sp>
      <p:sp>
        <p:nvSpPr>
          <p:cNvPr id="984" name="Google Shape;984;p29"/>
          <p:cNvSpPr txBox="1"/>
          <p:nvPr/>
        </p:nvSpPr>
        <p:spPr>
          <a:xfrm>
            <a:off x="4885533" y="4063278"/>
            <a:ext cx="1602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Manutenção</a:t>
            </a:r>
            <a:endParaRPr b="1"/>
          </a:p>
        </p:txBody>
      </p:sp>
      <p:sp>
        <p:nvSpPr>
          <p:cNvPr id="985" name="Google Shape;985;p29"/>
          <p:cNvSpPr txBox="1"/>
          <p:nvPr/>
        </p:nvSpPr>
        <p:spPr>
          <a:xfrm>
            <a:off x="1449983" y="2896778"/>
            <a:ext cx="1602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Monitoramento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596900" y="151200"/>
            <a:ext cx="2933605" cy="1863555"/>
          </a:xfrm>
          <a:custGeom>
            <a:avLst/>
            <a:gdLst/>
            <a:ahLst/>
            <a:cxnLst/>
            <a:rect l="l" t="t" r="r" b="b"/>
            <a:pathLst>
              <a:path w="131729" h="78071" extrusionOk="0">
                <a:moveTo>
                  <a:pt x="4569" y="25424"/>
                </a:moveTo>
                <a:cubicBezTo>
                  <a:pt x="3976" y="35923"/>
                  <a:pt x="-6692" y="59629"/>
                  <a:pt x="7617" y="67588"/>
                </a:cubicBezTo>
                <a:cubicBezTo>
                  <a:pt x="21926" y="75547"/>
                  <a:pt x="70270" y="83336"/>
                  <a:pt x="90421" y="73176"/>
                </a:cubicBezTo>
                <a:cubicBezTo>
                  <a:pt x="110572" y="63016"/>
                  <a:pt x="141729" y="18058"/>
                  <a:pt x="128521" y="6628"/>
                </a:cubicBezTo>
                <a:cubicBezTo>
                  <a:pt x="115313" y="-4802"/>
                  <a:pt x="31832" y="1463"/>
                  <a:pt x="11173" y="4596"/>
                </a:cubicBezTo>
                <a:cubicBezTo>
                  <a:pt x="-9486" y="7729"/>
                  <a:pt x="5162" y="14925"/>
                  <a:pt x="4569" y="25424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5" name="Google Shape;75;p14"/>
          <p:cNvSpPr/>
          <p:nvPr/>
        </p:nvSpPr>
        <p:spPr>
          <a:xfrm>
            <a:off x="532507" y="1210469"/>
            <a:ext cx="2465100" cy="2960275"/>
          </a:xfrm>
          <a:custGeom>
            <a:avLst/>
            <a:gdLst/>
            <a:ahLst/>
            <a:cxnLst/>
            <a:rect l="l" t="t" r="r" b="b"/>
            <a:pathLst>
              <a:path w="98604" h="118411" extrusionOk="0">
                <a:moveTo>
                  <a:pt x="10704" y="91789"/>
                </a:moveTo>
                <a:cubicBezTo>
                  <a:pt x="3338" y="98224"/>
                  <a:pt x="-6822" y="105759"/>
                  <a:pt x="6640" y="110077"/>
                </a:cubicBezTo>
                <a:cubicBezTo>
                  <a:pt x="20102" y="114395"/>
                  <a:pt x="77252" y="120406"/>
                  <a:pt x="91476" y="117697"/>
                </a:cubicBezTo>
                <a:cubicBezTo>
                  <a:pt x="105700" y="114988"/>
                  <a:pt x="94693" y="105166"/>
                  <a:pt x="91984" y="93821"/>
                </a:cubicBezTo>
                <a:cubicBezTo>
                  <a:pt x="89275" y="82476"/>
                  <a:pt x="75559" y="62071"/>
                  <a:pt x="75220" y="49625"/>
                </a:cubicBezTo>
                <a:cubicBezTo>
                  <a:pt x="74881" y="37179"/>
                  <a:pt x="87243" y="27104"/>
                  <a:pt x="89952" y="19145"/>
                </a:cubicBezTo>
                <a:cubicBezTo>
                  <a:pt x="92661" y="11186"/>
                  <a:pt x="95117" y="4498"/>
                  <a:pt x="91476" y="1873"/>
                </a:cubicBezTo>
                <a:cubicBezTo>
                  <a:pt x="87835" y="-752"/>
                  <a:pt x="72934" y="-752"/>
                  <a:pt x="68108" y="3397"/>
                </a:cubicBezTo>
                <a:cubicBezTo>
                  <a:pt x="63282" y="7546"/>
                  <a:pt x="65399" y="15420"/>
                  <a:pt x="62520" y="26765"/>
                </a:cubicBezTo>
                <a:cubicBezTo>
                  <a:pt x="59641" y="38110"/>
                  <a:pt x="59472" y="60632"/>
                  <a:pt x="50836" y="71469"/>
                </a:cubicBezTo>
                <a:cubicBezTo>
                  <a:pt x="42200" y="82306"/>
                  <a:pt x="18070" y="85354"/>
                  <a:pt x="10704" y="91789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6" name="Google Shape;76;p14"/>
          <p:cNvSpPr/>
          <p:nvPr/>
        </p:nvSpPr>
        <p:spPr>
          <a:xfrm>
            <a:off x="798900" y="343000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035250" y="343000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50900" y="1397050"/>
            <a:ext cx="355500" cy="35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79" name="Google Shape;79;p14"/>
          <p:cNvSpPr/>
          <p:nvPr/>
        </p:nvSpPr>
        <p:spPr>
          <a:xfrm>
            <a:off x="850900" y="2451100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311500" y="1431300"/>
            <a:ext cx="355500" cy="35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81" name="Google Shape;81;p14"/>
          <p:cNvSpPr/>
          <p:nvPr/>
        </p:nvSpPr>
        <p:spPr>
          <a:xfrm>
            <a:off x="850900" y="3581400"/>
            <a:ext cx="355500" cy="35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H</a:t>
            </a:r>
            <a:endParaRPr b="1"/>
          </a:p>
        </p:txBody>
      </p:sp>
      <p:sp>
        <p:nvSpPr>
          <p:cNvPr id="82" name="Google Shape;82;p14"/>
          <p:cNvSpPr/>
          <p:nvPr/>
        </p:nvSpPr>
        <p:spPr>
          <a:xfrm>
            <a:off x="2311500" y="3670350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102600" y="2550825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cxnSp>
        <p:nvCxnSpPr>
          <p:cNvPr id="84" name="Google Shape;84;p14"/>
          <p:cNvCxnSpPr>
            <a:stCxn id="76" idx="4"/>
            <a:endCxn id="78" idx="0"/>
          </p:cNvCxnSpPr>
          <p:nvPr/>
        </p:nvCxnSpPr>
        <p:spPr>
          <a:xfrm>
            <a:off x="976650" y="698500"/>
            <a:ext cx="51900" cy="69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4"/>
          <p:cNvCxnSpPr>
            <a:stCxn id="79" idx="4"/>
            <a:endCxn id="81" idx="0"/>
          </p:cNvCxnSpPr>
          <p:nvPr/>
        </p:nvCxnSpPr>
        <p:spPr>
          <a:xfrm>
            <a:off x="1028650" y="2806600"/>
            <a:ext cx="0" cy="77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4"/>
          <p:cNvCxnSpPr>
            <a:stCxn id="81" idx="6"/>
            <a:endCxn id="82" idx="2"/>
          </p:cNvCxnSpPr>
          <p:nvPr/>
        </p:nvCxnSpPr>
        <p:spPr>
          <a:xfrm>
            <a:off x="1206400" y="3759150"/>
            <a:ext cx="1105200" cy="8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4"/>
          <p:cNvCxnSpPr>
            <a:stCxn id="82" idx="0"/>
            <a:endCxn id="83" idx="4"/>
          </p:cNvCxnSpPr>
          <p:nvPr/>
        </p:nvCxnSpPr>
        <p:spPr>
          <a:xfrm rot="10800000">
            <a:off x="2280450" y="2906250"/>
            <a:ext cx="208800" cy="76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>
            <a:stCxn id="77" idx="4"/>
            <a:endCxn id="80" idx="7"/>
          </p:cNvCxnSpPr>
          <p:nvPr/>
        </p:nvCxnSpPr>
        <p:spPr>
          <a:xfrm flipH="1">
            <a:off x="2614800" y="698500"/>
            <a:ext cx="598200" cy="78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>
            <a:stCxn id="76" idx="6"/>
            <a:endCxn id="77" idx="2"/>
          </p:cNvCxnSpPr>
          <p:nvPr/>
        </p:nvCxnSpPr>
        <p:spPr>
          <a:xfrm>
            <a:off x="1154400" y="520750"/>
            <a:ext cx="1881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>
            <a:stCxn id="78" idx="6"/>
            <a:endCxn id="80" idx="2"/>
          </p:cNvCxnSpPr>
          <p:nvPr/>
        </p:nvCxnSpPr>
        <p:spPr>
          <a:xfrm>
            <a:off x="1206400" y="1574800"/>
            <a:ext cx="1105200" cy="3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>
            <a:stCxn id="83" idx="0"/>
            <a:endCxn id="80" idx="4"/>
          </p:cNvCxnSpPr>
          <p:nvPr/>
        </p:nvCxnSpPr>
        <p:spPr>
          <a:xfrm rot="10800000" flipH="1">
            <a:off x="2280350" y="1786725"/>
            <a:ext cx="208800" cy="76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>
            <a:stCxn id="79" idx="6"/>
            <a:endCxn id="83" idx="2"/>
          </p:cNvCxnSpPr>
          <p:nvPr/>
        </p:nvCxnSpPr>
        <p:spPr>
          <a:xfrm>
            <a:off x="1206400" y="2628850"/>
            <a:ext cx="8961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>
            <a:stCxn id="81" idx="6"/>
            <a:endCxn id="83" idx="3"/>
          </p:cNvCxnSpPr>
          <p:nvPr/>
        </p:nvCxnSpPr>
        <p:spPr>
          <a:xfrm rot="10800000" flipH="1">
            <a:off x="1206400" y="2854350"/>
            <a:ext cx="948300" cy="90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79" idx="0"/>
            <a:endCxn id="78" idx="4"/>
          </p:cNvCxnSpPr>
          <p:nvPr/>
        </p:nvCxnSpPr>
        <p:spPr>
          <a:xfrm rot="10800000">
            <a:off x="1028650" y="1752700"/>
            <a:ext cx="0" cy="6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152550" y="3076500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endParaRPr/>
          </a:p>
        </p:txBody>
      </p:sp>
      <p:cxnSp>
        <p:nvCxnSpPr>
          <p:cNvPr id="96" name="Google Shape;96;p14"/>
          <p:cNvCxnSpPr>
            <a:stCxn id="95" idx="7"/>
            <a:endCxn id="79" idx="3"/>
          </p:cNvCxnSpPr>
          <p:nvPr/>
        </p:nvCxnSpPr>
        <p:spPr>
          <a:xfrm rot="10800000" flipH="1">
            <a:off x="455988" y="2754462"/>
            <a:ext cx="447000" cy="37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>
            <a:stCxn id="81" idx="1"/>
            <a:endCxn id="95" idx="5"/>
          </p:cNvCxnSpPr>
          <p:nvPr/>
        </p:nvCxnSpPr>
        <p:spPr>
          <a:xfrm rot="10800000">
            <a:off x="455962" y="3379962"/>
            <a:ext cx="447000" cy="25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4"/>
          <p:cNvSpPr txBox="1"/>
          <p:nvPr/>
        </p:nvSpPr>
        <p:spPr>
          <a:xfrm>
            <a:off x="3696950" y="151200"/>
            <a:ext cx="2106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FF"/>
                </a:solidFill>
              </a:rPr>
              <a:t>Conjunto 1:</a:t>
            </a:r>
            <a:r>
              <a:rPr lang="pt-BR">
                <a:solidFill>
                  <a:srgbClr val="0000FF"/>
                </a:solidFill>
              </a:rPr>
              <a:t> (A,B,</a:t>
            </a:r>
            <a:r>
              <a:rPr lang="pt-BR" b="1">
                <a:solidFill>
                  <a:srgbClr val="0000FF"/>
                </a:solidFill>
              </a:rPr>
              <a:t>C,D</a:t>
            </a:r>
            <a:r>
              <a:rPr lang="pt-BR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FF00"/>
                </a:solidFill>
              </a:rPr>
              <a:t>Conjunto 2:</a:t>
            </a:r>
            <a:r>
              <a:rPr lang="pt-BR">
                <a:solidFill>
                  <a:srgbClr val="00FF00"/>
                </a:solidFill>
              </a:rPr>
              <a:t> (</a:t>
            </a:r>
            <a:r>
              <a:rPr lang="pt-BR" b="1">
                <a:solidFill>
                  <a:srgbClr val="00FF00"/>
                </a:solidFill>
              </a:rPr>
              <a:t>D,</a:t>
            </a:r>
            <a:r>
              <a:rPr lang="pt-BR">
                <a:solidFill>
                  <a:srgbClr val="00FF00"/>
                </a:solidFill>
              </a:rPr>
              <a:t>E,G,H)</a:t>
            </a:r>
            <a:endParaRPr>
              <a:solidFill>
                <a:srgbClr val="00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rgbClr val="FF0000"/>
                </a:solidFill>
              </a:rPr>
              <a:t>Conjunto 3:</a:t>
            </a:r>
            <a:r>
              <a:rPr lang="pt-BR">
                <a:solidFill>
                  <a:srgbClr val="FF0000"/>
                </a:solidFill>
              </a:rPr>
              <a:t> (</a:t>
            </a:r>
            <a:r>
              <a:rPr lang="pt-BR" b="1">
                <a:solidFill>
                  <a:srgbClr val="FF0000"/>
                </a:solidFill>
              </a:rPr>
              <a:t>C,</a:t>
            </a:r>
            <a:r>
              <a:rPr lang="pt-BR">
                <a:solidFill>
                  <a:srgbClr val="FF0000"/>
                </a:solidFill>
              </a:rPr>
              <a:t>F</a:t>
            </a:r>
            <a:r>
              <a:rPr lang="pt-BR" b="1">
                <a:solidFill>
                  <a:srgbClr val="FF0000"/>
                </a:solidFill>
              </a:rPr>
              <a:t>,H</a:t>
            </a:r>
            <a:r>
              <a:rPr lang="pt-BR">
                <a:solidFill>
                  <a:srgbClr val="FF0000"/>
                </a:solidFill>
              </a:rPr>
              <a:t>,J)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5733800" y="75000"/>
            <a:ext cx="1968600" cy="1066800"/>
            <a:chOff x="5386050" y="927275"/>
            <a:chExt cx="1968600" cy="10668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5386050" y="1033925"/>
              <a:ext cx="1968600" cy="8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C1 interseção C2 = D</a:t>
              </a: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C1 interseção C3 = C</a:t>
              </a: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C2 interseção C3 = H</a:t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997700" y="927275"/>
              <a:ext cx="241200" cy="1066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/>
          <p:nvPr/>
        </p:nvSpPr>
        <p:spPr>
          <a:xfrm>
            <a:off x="0" y="4682725"/>
            <a:ext cx="731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(D, C, H)</a:t>
            </a:r>
            <a:r>
              <a:rPr lang="pt-BR"/>
              <a:t>  São os vértices que participam de mais de um agrupamento. 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747950" y="1918800"/>
            <a:ext cx="4165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mecanismo consegue detectar ataques que não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comprometam mais que 25% da rede.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747950" y="2481900"/>
            <a:ext cx="4165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nó de ligação entre dois conjuntos, têm maior probabilidade de ser detectado.  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3787150" y="3044988"/>
            <a:ext cx="4165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0000"/>
                </a:solidFill>
              </a:rPr>
              <a:t>Um nó que participa de dois agrupamentos pode ser atacante?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3809850" y="3607638"/>
            <a:ext cx="4165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0000"/>
                </a:solidFill>
              </a:rPr>
              <a:t>Só consigo detectar um atacante por agrupamento. 3F - 1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696950" y="1141800"/>
            <a:ext cx="544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 que se comunicam com outros agrupamentos:</a:t>
            </a:r>
            <a:r>
              <a:rPr lang="pt-BR" b="1"/>
              <a:t> (C, D, E, F, H)</a:t>
            </a:r>
            <a:endParaRPr b="1"/>
          </a:p>
        </p:txBody>
      </p:sp>
      <p:sp>
        <p:nvSpPr>
          <p:cNvPr id="108" name="Google Shape;108;p14"/>
          <p:cNvSpPr/>
          <p:nvPr/>
        </p:nvSpPr>
        <p:spPr>
          <a:xfrm>
            <a:off x="17393" y="2333029"/>
            <a:ext cx="2705800" cy="1810650"/>
          </a:xfrm>
          <a:custGeom>
            <a:avLst/>
            <a:gdLst/>
            <a:ahLst/>
            <a:cxnLst/>
            <a:rect l="l" t="t" r="r" b="b"/>
            <a:pathLst>
              <a:path w="108232" h="72426" extrusionOk="0">
                <a:moveTo>
                  <a:pt x="16220" y="65327"/>
                </a:moveTo>
                <a:cubicBezTo>
                  <a:pt x="23154" y="68451"/>
                  <a:pt x="41899" y="75005"/>
                  <a:pt x="48224" y="71271"/>
                </a:cubicBezTo>
                <a:cubicBezTo>
                  <a:pt x="54549" y="67537"/>
                  <a:pt x="45938" y="49859"/>
                  <a:pt x="54168" y="42925"/>
                </a:cubicBezTo>
                <a:cubicBezTo>
                  <a:pt x="62398" y="35991"/>
                  <a:pt x="88915" y="35762"/>
                  <a:pt x="97602" y="29666"/>
                </a:cubicBezTo>
                <a:cubicBezTo>
                  <a:pt x="106289" y="23570"/>
                  <a:pt x="111013" y="10693"/>
                  <a:pt x="106289" y="6349"/>
                </a:cubicBezTo>
                <a:cubicBezTo>
                  <a:pt x="101565" y="2006"/>
                  <a:pt x="80381" y="4596"/>
                  <a:pt x="69256" y="3605"/>
                </a:cubicBezTo>
                <a:cubicBezTo>
                  <a:pt x="58131" y="2614"/>
                  <a:pt x="47615" y="-1043"/>
                  <a:pt x="39538" y="405"/>
                </a:cubicBezTo>
                <a:cubicBezTo>
                  <a:pt x="31461" y="1853"/>
                  <a:pt x="27269" y="7034"/>
                  <a:pt x="20792" y="12292"/>
                </a:cubicBezTo>
                <a:cubicBezTo>
                  <a:pt x="14315" y="17550"/>
                  <a:pt x="3038" y="25246"/>
                  <a:pt x="676" y="31952"/>
                </a:cubicBezTo>
                <a:cubicBezTo>
                  <a:pt x="-1686" y="38658"/>
                  <a:pt x="4028" y="46964"/>
                  <a:pt x="6619" y="52526"/>
                </a:cubicBezTo>
                <a:cubicBezTo>
                  <a:pt x="9210" y="58089"/>
                  <a:pt x="9286" y="62203"/>
                  <a:pt x="16220" y="65327"/>
                </a:cubicBezTo>
                <a:close/>
              </a:path>
            </a:pathLst>
          </a:custGeom>
          <a:noFill/>
          <a:ln w="28575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3298825" y="372163"/>
            <a:ext cx="2933605" cy="1863555"/>
          </a:xfrm>
          <a:custGeom>
            <a:avLst/>
            <a:gdLst/>
            <a:ahLst/>
            <a:cxnLst/>
            <a:rect l="l" t="t" r="r" b="b"/>
            <a:pathLst>
              <a:path w="131729" h="78071" extrusionOk="0">
                <a:moveTo>
                  <a:pt x="4569" y="25424"/>
                </a:moveTo>
                <a:cubicBezTo>
                  <a:pt x="3976" y="35923"/>
                  <a:pt x="-6692" y="59629"/>
                  <a:pt x="7617" y="67588"/>
                </a:cubicBezTo>
                <a:cubicBezTo>
                  <a:pt x="21926" y="75547"/>
                  <a:pt x="70270" y="83336"/>
                  <a:pt x="90421" y="73176"/>
                </a:cubicBezTo>
                <a:cubicBezTo>
                  <a:pt x="110572" y="63016"/>
                  <a:pt x="141729" y="18058"/>
                  <a:pt x="128521" y="6628"/>
                </a:cubicBezTo>
                <a:cubicBezTo>
                  <a:pt x="115313" y="-4802"/>
                  <a:pt x="31832" y="1463"/>
                  <a:pt x="11173" y="4596"/>
                </a:cubicBezTo>
                <a:cubicBezTo>
                  <a:pt x="-9486" y="7729"/>
                  <a:pt x="5162" y="14925"/>
                  <a:pt x="4569" y="25424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4" name="Google Shape;114;p15"/>
          <p:cNvSpPr/>
          <p:nvPr/>
        </p:nvSpPr>
        <p:spPr>
          <a:xfrm>
            <a:off x="3519225" y="503025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755575" y="503025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571225" y="1557075"/>
            <a:ext cx="355500" cy="35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117" name="Google Shape;117;p15"/>
          <p:cNvSpPr/>
          <p:nvPr/>
        </p:nvSpPr>
        <p:spPr>
          <a:xfrm>
            <a:off x="3571225" y="2611125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031825" y="1591325"/>
            <a:ext cx="355500" cy="35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119" name="Google Shape;119;p15"/>
          <p:cNvSpPr/>
          <p:nvPr/>
        </p:nvSpPr>
        <p:spPr>
          <a:xfrm>
            <a:off x="3571225" y="3741425"/>
            <a:ext cx="355500" cy="35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H</a:t>
            </a:r>
            <a:endParaRPr b="1"/>
          </a:p>
        </p:txBody>
      </p:sp>
      <p:sp>
        <p:nvSpPr>
          <p:cNvPr id="120" name="Google Shape;120;p15"/>
          <p:cNvSpPr/>
          <p:nvPr/>
        </p:nvSpPr>
        <p:spPr>
          <a:xfrm>
            <a:off x="5031825" y="3830375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822925" y="2710850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cxnSp>
        <p:nvCxnSpPr>
          <p:cNvPr id="122" name="Google Shape;122;p15"/>
          <p:cNvCxnSpPr>
            <a:stCxn id="114" idx="4"/>
            <a:endCxn id="116" idx="0"/>
          </p:cNvCxnSpPr>
          <p:nvPr/>
        </p:nvCxnSpPr>
        <p:spPr>
          <a:xfrm>
            <a:off x="3696975" y="858525"/>
            <a:ext cx="51900" cy="69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5"/>
          <p:cNvCxnSpPr>
            <a:stCxn id="117" idx="4"/>
            <a:endCxn id="119" idx="0"/>
          </p:cNvCxnSpPr>
          <p:nvPr/>
        </p:nvCxnSpPr>
        <p:spPr>
          <a:xfrm>
            <a:off x="3748975" y="2966625"/>
            <a:ext cx="0" cy="77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9" idx="6"/>
            <a:endCxn id="120" idx="2"/>
          </p:cNvCxnSpPr>
          <p:nvPr/>
        </p:nvCxnSpPr>
        <p:spPr>
          <a:xfrm>
            <a:off x="3926725" y="3919175"/>
            <a:ext cx="1105200" cy="8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5"/>
          <p:cNvCxnSpPr>
            <a:stCxn id="120" idx="0"/>
            <a:endCxn id="121" idx="4"/>
          </p:cNvCxnSpPr>
          <p:nvPr/>
        </p:nvCxnSpPr>
        <p:spPr>
          <a:xfrm rot="10800000">
            <a:off x="5000775" y="3066275"/>
            <a:ext cx="208800" cy="76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5"/>
          <p:cNvCxnSpPr>
            <a:stCxn id="115" idx="4"/>
            <a:endCxn id="118" idx="0"/>
          </p:cNvCxnSpPr>
          <p:nvPr/>
        </p:nvCxnSpPr>
        <p:spPr>
          <a:xfrm flipH="1">
            <a:off x="5209725" y="858525"/>
            <a:ext cx="723600" cy="73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5"/>
          <p:cNvCxnSpPr>
            <a:stCxn id="114" idx="6"/>
            <a:endCxn id="115" idx="2"/>
          </p:cNvCxnSpPr>
          <p:nvPr/>
        </p:nvCxnSpPr>
        <p:spPr>
          <a:xfrm>
            <a:off x="3874725" y="680775"/>
            <a:ext cx="1881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5"/>
          <p:cNvCxnSpPr>
            <a:stCxn id="116" idx="6"/>
            <a:endCxn id="118" idx="2"/>
          </p:cNvCxnSpPr>
          <p:nvPr/>
        </p:nvCxnSpPr>
        <p:spPr>
          <a:xfrm>
            <a:off x="3926725" y="1734825"/>
            <a:ext cx="1105200" cy="3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5"/>
          <p:cNvCxnSpPr>
            <a:stCxn id="121" idx="0"/>
            <a:endCxn id="118" idx="4"/>
          </p:cNvCxnSpPr>
          <p:nvPr/>
        </p:nvCxnSpPr>
        <p:spPr>
          <a:xfrm rot="10800000" flipH="1">
            <a:off x="5000675" y="1946750"/>
            <a:ext cx="208800" cy="76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5"/>
          <p:cNvCxnSpPr>
            <a:stCxn id="117" idx="6"/>
            <a:endCxn id="121" idx="2"/>
          </p:cNvCxnSpPr>
          <p:nvPr/>
        </p:nvCxnSpPr>
        <p:spPr>
          <a:xfrm>
            <a:off x="3926725" y="2788875"/>
            <a:ext cx="8961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5"/>
          <p:cNvCxnSpPr>
            <a:stCxn id="119" idx="6"/>
            <a:endCxn id="121" idx="3"/>
          </p:cNvCxnSpPr>
          <p:nvPr/>
        </p:nvCxnSpPr>
        <p:spPr>
          <a:xfrm rot="10800000" flipH="1">
            <a:off x="3926725" y="3014375"/>
            <a:ext cx="948300" cy="90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5"/>
          <p:cNvCxnSpPr>
            <a:stCxn id="117" idx="0"/>
            <a:endCxn id="116" idx="4"/>
          </p:cNvCxnSpPr>
          <p:nvPr/>
        </p:nvCxnSpPr>
        <p:spPr>
          <a:xfrm rot="10800000">
            <a:off x="3748975" y="1912725"/>
            <a:ext cx="0" cy="6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5"/>
          <p:cNvSpPr/>
          <p:nvPr/>
        </p:nvSpPr>
        <p:spPr>
          <a:xfrm>
            <a:off x="2872875" y="3236525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endParaRPr/>
          </a:p>
        </p:txBody>
      </p:sp>
      <p:cxnSp>
        <p:nvCxnSpPr>
          <p:cNvPr id="134" name="Google Shape;134;p15"/>
          <p:cNvCxnSpPr>
            <a:stCxn id="133" idx="7"/>
            <a:endCxn id="117" idx="3"/>
          </p:cNvCxnSpPr>
          <p:nvPr/>
        </p:nvCxnSpPr>
        <p:spPr>
          <a:xfrm rot="10800000" flipH="1">
            <a:off x="3176313" y="2914487"/>
            <a:ext cx="447000" cy="37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5"/>
          <p:cNvCxnSpPr>
            <a:stCxn id="119" idx="1"/>
            <a:endCxn id="133" idx="5"/>
          </p:cNvCxnSpPr>
          <p:nvPr/>
        </p:nvCxnSpPr>
        <p:spPr>
          <a:xfrm rot="10800000">
            <a:off x="3176287" y="3539987"/>
            <a:ext cx="447000" cy="25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5"/>
          <p:cNvSpPr/>
          <p:nvPr/>
        </p:nvSpPr>
        <p:spPr>
          <a:xfrm>
            <a:off x="2517375" y="2394000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endParaRPr/>
          </a:p>
        </p:txBody>
      </p:sp>
      <p:cxnSp>
        <p:nvCxnSpPr>
          <p:cNvPr id="137" name="Google Shape;137;p15"/>
          <p:cNvCxnSpPr>
            <a:stCxn id="136" idx="4"/>
            <a:endCxn id="133" idx="1"/>
          </p:cNvCxnSpPr>
          <p:nvPr/>
        </p:nvCxnSpPr>
        <p:spPr>
          <a:xfrm>
            <a:off x="2695125" y="2749500"/>
            <a:ext cx="229800" cy="53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5"/>
          <p:cNvCxnSpPr>
            <a:stCxn id="136" idx="6"/>
            <a:endCxn id="117" idx="2"/>
          </p:cNvCxnSpPr>
          <p:nvPr/>
        </p:nvCxnSpPr>
        <p:spPr>
          <a:xfrm>
            <a:off x="2872875" y="2571750"/>
            <a:ext cx="698400" cy="21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5"/>
          <p:cNvSpPr/>
          <p:nvPr/>
        </p:nvSpPr>
        <p:spPr>
          <a:xfrm>
            <a:off x="5755725" y="3125525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cxnSp>
        <p:nvCxnSpPr>
          <p:cNvPr id="140" name="Google Shape;140;p15"/>
          <p:cNvCxnSpPr>
            <a:stCxn id="121" idx="6"/>
            <a:endCxn id="139" idx="1"/>
          </p:cNvCxnSpPr>
          <p:nvPr/>
        </p:nvCxnSpPr>
        <p:spPr>
          <a:xfrm>
            <a:off x="5178425" y="2888600"/>
            <a:ext cx="629400" cy="28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5"/>
          <p:cNvCxnSpPr>
            <a:stCxn id="120" idx="7"/>
            <a:endCxn id="139" idx="3"/>
          </p:cNvCxnSpPr>
          <p:nvPr/>
        </p:nvCxnSpPr>
        <p:spPr>
          <a:xfrm rot="10800000" flipH="1">
            <a:off x="5335263" y="3428837"/>
            <a:ext cx="472500" cy="45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5"/>
          <p:cNvSpPr/>
          <p:nvPr/>
        </p:nvSpPr>
        <p:spPr>
          <a:xfrm>
            <a:off x="2296414" y="2148963"/>
            <a:ext cx="2158200" cy="2200700"/>
          </a:xfrm>
          <a:custGeom>
            <a:avLst/>
            <a:gdLst/>
            <a:ahLst/>
            <a:cxnLst/>
            <a:rect l="l" t="t" r="r" b="b"/>
            <a:pathLst>
              <a:path w="86328" h="88028" extrusionOk="0">
                <a:moveTo>
                  <a:pt x="4449" y="818"/>
                </a:moveTo>
                <a:cubicBezTo>
                  <a:pt x="15041" y="-2687"/>
                  <a:pt x="62209" y="6153"/>
                  <a:pt x="75315" y="19564"/>
                </a:cubicBezTo>
                <a:cubicBezTo>
                  <a:pt x="88422" y="32975"/>
                  <a:pt x="88117" y="70923"/>
                  <a:pt x="83088" y="81286"/>
                </a:cubicBezTo>
                <a:cubicBezTo>
                  <a:pt x="78059" y="91649"/>
                  <a:pt x="57027" y="88525"/>
                  <a:pt x="45140" y="81743"/>
                </a:cubicBezTo>
                <a:cubicBezTo>
                  <a:pt x="33253" y="74961"/>
                  <a:pt x="18546" y="54083"/>
                  <a:pt x="11764" y="40595"/>
                </a:cubicBezTo>
                <a:cubicBezTo>
                  <a:pt x="4982" y="27108"/>
                  <a:pt x="-6143" y="4323"/>
                  <a:pt x="4449" y="818"/>
                </a:cubicBezTo>
                <a:close/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3" name="Google Shape;143;p15"/>
          <p:cNvSpPr/>
          <p:nvPr/>
        </p:nvSpPr>
        <p:spPr>
          <a:xfrm>
            <a:off x="5933325" y="4185875"/>
            <a:ext cx="355500" cy="3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276225" y="257025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49" name="Google Shape;149;p16"/>
          <p:cNvSpPr/>
          <p:nvPr/>
        </p:nvSpPr>
        <p:spPr>
          <a:xfrm>
            <a:off x="1666875" y="257025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  <p:sp>
        <p:nvSpPr>
          <p:cNvPr id="150" name="Google Shape;150;p16"/>
          <p:cNvSpPr/>
          <p:nvPr/>
        </p:nvSpPr>
        <p:spPr>
          <a:xfrm>
            <a:off x="276150" y="1524075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</a:t>
            </a:r>
            <a:endParaRPr sz="1800"/>
          </a:p>
        </p:txBody>
      </p:sp>
      <p:sp>
        <p:nvSpPr>
          <p:cNvPr id="151" name="Google Shape;151;p16"/>
          <p:cNvSpPr/>
          <p:nvPr/>
        </p:nvSpPr>
        <p:spPr>
          <a:xfrm>
            <a:off x="1666875" y="1524075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</a:t>
            </a:r>
            <a:endParaRPr sz="1800"/>
          </a:p>
        </p:txBody>
      </p:sp>
      <p:cxnSp>
        <p:nvCxnSpPr>
          <p:cNvPr id="152" name="Google Shape;152;p16"/>
          <p:cNvCxnSpPr>
            <a:stCxn id="150" idx="5"/>
            <a:endCxn id="148" idx="1"/>
          </p:cNvCxnSpPr>
          <p:nvPr/>
        </p:nvCxnSpPr>
        <p:spPr>
          <a:xfrm rot="10800000">
            <a:off x="795150" y="733275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6"/>
          <p:cNvCxnSpPr>
            <a:stCxn id="149" idx="2"/>
            <a:endCxn id="151" idx="4"/>
          </p:cNvCxnSpPr>
          <p:nvPr/>
        </p:nvCxnSpPr>
        <p:spPr>
          <a:xfrm>
            <a:off x="1785975" y="733425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>
            <a:stCxn id="151" idx="4"/>
            <a:endCxn id="150" idx="5"/>
          </p:cNvCxnSpPr>
          <p:nvPr/>
        </p:nvCxnSpPr>
        <p:spPr>
          <a:xfrm rot="10800000">
            <a:off x="795075" y="1524075"/>
            <a:ext cx="99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>
            <a:stCxn id="148" idx="1"/>
            <a:endCxn id="149" idx="2"/>
          </p:cNvCxnSpPr>
          <p:nvPr/>
        </p:nvCxnSpPr>
        <p:spPr>
          <a:xfrm>
            <a:off x="795225" y="733425"/>
            <a:ext cx="99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/>
          <p:nvPr/>
        </p:nvSpPr>
        <p:spPr>
          <a:xfrm>
            <a:off x="2924175" y="209400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57" name="Google Shape;157;p16"/>
          <p:cNvSpPr/>
          <p:nvPr/>
        </p:nvSpPr>
        <p:spPr>
          <a:xfrm>
            <a:off x="4314825" y="209400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  <p:sp>
        <p:nvSpPr>
          <p:cNvPr id="158" name="Google Shape;158;p16"/>
          <p:cNvSpPr/>
          <p:nvPr/>
        </p:nvSpPr>
        <p:spPr>
          <a:xfrm>
            <a:off x="2924100" y="1476450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</a:t>
            </a:r>
            <a:endParaRPr sz="1800"/>
          </a:p>
        </p:txBody>
      </p:sp>
      <p:sp>
        <p:nvSpPr>
          <p:cNvPr id="159" name="Google Shape;159;p16"/>
          <p:cNvSpPr/>
          <p:nvPr/>
        </p:nvSpPr>
        <p:spPr>
          <a:xfrm>
            <a:off x="4314825" y="1476450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</a:t>
            </a:r>
            <a:endParaRPr sz="1800" b="1"/>
          </a:p>
        </p:txBody>
      </p:sp>
      <p:cxnSp>
        <p:nvCxnSpPr>
          <p:cNvPr id="160" name="Google Shape;160;p16"/>
          <p:cNvCxnSpPr>
            <a:stCxn id="158" idx="5"/>
            <a:endCxn id="156" idx="1"/>
          </p:cNvCxnSpPr>
          <p:nvPr/>
        </p:nvCxnSpPr>
        <p:spPr>
          <a:xfrm rot="10800000">
            <a:off x="3443100" y="685650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6"/>
          <p:cNvCxnSpPr>
            <a:stCxn id="157" idx="2"/>
            <a:endCxn id="159" idx="4"/>
          </p:cNvCxnSpPr>
          <p:nvPr/>
        </p:nvCxnSpPr>
        <p:spPr>
          <a:xfrm>
            <a:off x="4433925" y="685800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6"/>
          <p:cNvCxnSpPr>
            <a:stCxn id="159" idx="4"/>
            <a:endCxn id="158" idx="5"/>
          </p:cNvCxnSpPr>
          <p:nvPr/>
        </p:nvCxnSpPr>
        <p:spPr>
          <a:xfrm rot="10800000">
            <a:off x="3443025" y="1476450"/>
            <a:ext cx="99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6"/>
          <p:cNvCxnSpPr>
            <a:stCxn id="156" idx="1"/>
            <a:endCxn id="157" idx="2"/>
          </p:cNvCxnSpPr>
          <p:nvPr/>
        </p:nvCxnSpPr>
        <p:spPr>
          <a:xfrm>
            <a:off x="3443175" y="685800"/>
            <a:ext cx="99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6"/>
          <p:cNvCxnSpPr>
            <a:stCxn id="156" idx="0"/>
            <a:endCxn id="157" idx="3"/>
          </p:cNvCxnSpPr>
          <p:nvPr/>
        </p:nvCxnSpPr>
        <p:spPr>
          <a:xfrm>
            <a:off x="3562275" y="447600"/>
            <a:ext cx="75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6"/>
          <p:cNvCxnSpPr>
            <a:stCxn id="157" idx="1"/>
            <a:endCxn id="158" idx="0"/>
          </p:cNvCxnSpPr>
          <p:nvPr/>
        </p:nvCxnSpPr>
        <p:spPr>
          <a:xfrm flipH="1">
            <a:off x="3562125" y="685800"/>
            <a:ext cx="1271700" cy="102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6"/>
          <p:cNvCxnSpPr/>
          <p:nvPr/>
        </p:nvCxnSpPr>
        <p:spPr>
          <a:xfrm rot="10800000">
            <a:off x="3290700" y="685650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7" name="Google Shape;167;p16"/>
          <p:cNvSpPr/>
          <p:nvPr/>
        </p:nvSpPr>
        <p:spPr>
          <a:xfrm>
            <a:off x="5495925" y="257025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68" name="Google Shape;168;p16"/>
          <p:cNvSpPr/>
          <p:nvPr/>
        </p:nvSpPr>
        <p:spPr>
          <a:xfrm>
            <a:off x="6886575" y="257025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  <p:sp>
        <p:nvSpPr>
          <p:cNvPr id="169" name="Google Shape;169;p16"/>
          <p:cNvSpPr/>
          <p:nvPr/>
        </p:nvSpPr>
        <p:spPr>
          <a:xfrm>
            <a:off x="5495850" y="1524075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</a:t>
            </a:r>
            <a:endParaRPr sz="1800"/>
          </a:p>
        </p:txBody>
      </p:sp>
      <p:sp>
        <p:nvSpPr>
          <p:cNvPr id="170" name="Google Shape;170;p16"/>
          <p:cNvSpPr/>
          <p:nvPr/>
        </p:nvSpPr>
        <p:spPr>
          <a:xfrm>
            <a:off x="6886575" y="1524075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</a:t>
            </a:r>
            <a:endParaRPr sz="1800" b="1"/>
          </a:p>
        </p:txBody>
      </p:sp>
      <p:cxnSp>
        <p:nvCxnSpPr>
          <p:cNvPr id="171" name="Google Shape;171;p16"/>
          <p:cNvCxnSpPr>
            <a:stCxn id="169" idx="5"/>
            <a:endCxn id="167" idx="1"/>
          </p:cNvCxnSpPr>
          <p:nvPr/>
        </p:nvCxnSpPr>
        <p:spPr>
          <a:xfrm rot="10800000">
            <a:off x="6014850" y="733275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6"/>
          <p:cNvCxnSpPr>
            <a:stCxn id="168" idx="2"/>
            <a:endCxn id="170" idx="4"/>
          </p:cNvCxnSpPr>
          <p:nvPr/>
        </p:nvCxnSpPr>
        <p:spPr>
          <a:xfrm>
            <a:off x="7005675" y="733425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6"/>
          <p:cNvCxnSpPr>
            <a:stCxn id="170" idx="4"/>
            <a:endCxn id="169" idx="5"/>
          </p:cNvCxnSpPr>
          <p:nvPr/>
        </p:nvCxnSpPr>
        <p:spPr>
          <a:xfrm rot="10800000">
            <a:off x="6014775" y="1524075"/>
            <a:ext cx="99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6"/>
          <p:cNvCxnSpPr>
            <a:stCxn id="167" idx="1"/>
            <a:endCxn id="168" idx="2"/>
          </p:cNvCxnSpPr>
          <p:nvPr/>
        </p:nvCxnSpPr>
        <p:spPr>
          <a:xfrm>
            <a:off x="6014925" y="733425"/>
            <a:ext cx="99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6"/>
          <p:cNvCxnSpPr>
            <a:stCxn id="167" idx="0"/>
            <a:endCxn id="168" idx="3"/>
          </p:cNvCxnSpPr>
          <p:nvPr/>
        </p:nvCxnSpPr>
        <p:spPr>
          <a:xfrm>
            <a:off x="6134025" y="495225"/>
            <a:ext cx="75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6"/>
          <p:cNvCxnSpPr>
            <a:stCxn id="168" idx="1"/>
            <a:endCxn id="169" idx="0"/>
          </p:cNvCxnSpPr>
          <p:nvPr/>
        </p:nvCxnSpPr>
        <p:spPr>
          <a:xfrm flipH="1">
            <a:off x="6133875" y="733425"/>
            <a:ext cx="1271700" cy="102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6"/>
          <p:cNvCxnSpPr/>
          <p:nvPr/>
        </p:nvCxnSpPr>
        <p:spPr>
          <a:xfrm rot="10800000">
            <a:off x="5862450" y="733275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8" name="Google Shape;178;p16"/>
          <p:cNvSpPr/>
          <p:nvPr/>
        </p:nvSpPr>
        <p:spPr>
          <a:xfrm>
            <a:off x="3038475" y="2457300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79" name="Google Shape;179;p16"/>
          <p:cNvSpPr/>
          <p:nvPr/>
        </p:nvSpPr>
        <p:spPr>
          <a:xfrm>
            <a:off x="4429125" y="2457300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  <p:sp>
        <p:nvSpPr>
          <p:cNvPr id="180" name="Google Shape;180;p16"/>
          <p:cNvSpPr/>
          <p:nvPr/>
        </p:nvSpPr>
        <p:spPr>
          <a:xfrm>
            <a:off x="3038400" y="3724350"/>
            <a:ext cx="638100" cy="4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</a:t>
            </a:r>
            <a:endParaRPr sz="1800"/>
          </a:p>
        </p:txBody>
      </p:sp>
      <p:cxnSp>
        <p:nvCxnSpPr>
          <p:cNvPr id="181" name="Google Shape;181;p16"/>
          <p:cNvCxnSpPr>
            <a:stCxn id="180" idx="5"/>
            <a:endCxn id="178" idx="1"/>
          </p:cNvCxnSpPr>
          <p:nvPr/>
        </p:nvCxnSpPr>
        <p:spPr>
          <a:xfrm rot="10800000">
            <a:off x="3557400" y="2933550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6"/>
          <p:cNvCxnSpPr/>
          <p:nvPr/>
        </p:nvCxnSpPr>
        <p:spPr>
          <a:xfrm rot="10800000">
            <a:off x="3385913" y="2943075"/>
            <a:ext cx="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6"/>
          <p:cNvCxnSpPr/>
          <p:nvPr/>
        </p:nvCxnSpPr>
        <p:spPr>
          <a:xfrm>
            <a:off x="3695625" y="2705025"/>
            <a:ext cx="75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6"/>
          <p:cNvCxnSpPr>
            <a:stCxn id="180" idx="0"/>
          </p:cNvCxnSpPr>
          <p:nvPr/>
        </p:nvCxnSpPr>
        <p:spPr>
          <a:xfrm rot="10800000" flipH="1">
            <a:off x="3676500" y="2914650"/>
            <a:ext cx="1276500" cy="104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6"/>
          <p:cNvCxnSpPr>
            <a:stCxn id="180" idx="5"/>
            <a:endCxn id="179" idx="2"/>
          </p:cNvCxnSpPr>
          <p:nvPr/>
        </p:nvCxnSpPr>
        <p:spPr>
          <a:xfrm rot="10800000" flipH="1">
            <a:off x="3557400" y="2933550"/>
            <a:ext cx="99090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6"/>
          <p:cNvCxnSpPr>
            <a:stCxn id="178" idx="1"/>
            <a:endCxn id="179" idx="2"/>
          </p:cNvCxnSpPr>
          <p:nvPr/>
        </p:nvCxnSpPr>
        <p:spPr>
          <a:xfrm>
            <a:off x="3557475" y="2933700"/>
            <a:ext cx="99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6"/>
          <p:cNvCxnSpPr>
            <a:stCxn id="156" idx="1"/>
            <a:endCxn id="159" idx="4"/>
          </p:cNvCxnSpPr>
          <p:nvPr/>
        </p:nvCxnSpPr>
        <p:spPr>
          <a:xfrm>
            <a:off x="3443175" y="685800"/>
            <a:ext cx="99090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6"/>
          <p:cNvCxnSpPr>
            <a:stCxn id="167" idx="1"/>
            <a:endCxn id="170" idx="4"/>
          </p:cNvCxnSpPr>
          <p:nvPr/>
        </p:nvCxnSpPr>
        <p:spPr>
          <a:xfrm>
            <a:off x="6014925" y="733425"/>
            <a:ext cx="99090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6"/>
          <p:cNvCxnSpPr>
            <a:stCxn id="158" idx="5"/>
            <a:endCxn id="157" idx="2"/>
          </p:cNvCxnSpPr>
          <p:nvPr/>
        </p:nvCxnSpPr>
        <p:spPr>
          <a:xfrm rot="10800000" flipH="1">
            <a:off x="3443100" y="685650"/>
            <a:ext cx="99090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6"/>
          <p:cNvCxnSpPr>
            <a:stCxn id="150" idx="5"/>
            <a:endCxn id="149" idx="2"/>
          </p:cNvCxnSpPr>
          <p:nvPr/>
        </p:nvCxnSpPr>
        <p:spPr>
          <a:xfrm rot="10800000" flipH="1">
            <a:off x="795150" y="733275"/>
            <a:ext cx="99090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6"/>
          <p:cNvCxnSpPr>
            <a:stCxn id="148" idx="1"/>
            <a:endCxn id="151" idx="4"/>
          </p:cNvCxnSpPr>
          <p:nvPr/>
        </p:nvCxnSpPr>
        <p:spPr>
          <a:xfrm>
            <a:off x="795225" y="733425"/>
            <a:ext cx="99090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6"/>
          <p:cNvCxnSpPr>
            <a:endCxn id="168" idx="2"/>
          </p:cNvCxnSpPr>
          <p:nvPr/>
        </p:nvCxnSpPr>
        <p:spPr>
          <a:xfrm rot="10800000" flipH="1">
            <a:off x="6014775" y="733425"/>
            <a:ext cx="990900" cy="79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6"/>
          <p:cNvSpPr txBox="1"/>
          <p:nvPr/>
        </p:nvSpPr>
        <p:spPr>
          <a:xfrm>
            <a:off x="4200525" y="2043138"/>
            <a:ext cx="9429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Suspeito</a:t>
            </a:r>
            <a:endParaRPr b="1"/>
          </a:p>
        </p:txBody>
      </p:sp>
      <p:sp>
        <p:nvSpPr>
          <p:cNvPr id="194" name="Google Shape;194;p16"/>
          <p:cNvSpPr txBox="1"/>
          <p:nvPr/>
        </p:nvSpPr>
        <p:spPr>
          <a:xfrm>
            <a:off x="6134025" y="2000625"/>
            <a:ext cx="238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Identificado como Atacante </a:t>
            </a:r>
            <a:endParaRPr sz="1200" b="1"/>
          </a:p>
        </p:txBody>
      </p:sp>
      <p:sp>
        <p:nvSpPr>
          <p:cNvPr id="195" name="Google Shape;195;p16"/>
          <p:cNvSpPr txBox="1"/>
          <p:nvPr/>
        </p:nvSpPr>
        <p:spPr>
          <a:xfrm>
            <a:off x="4017225" y="3774450"/>
            <a:ext cx="1461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Retirado da Rede</a:t>
            </a:r>
            <a:endParaRPr sz="1200" b="1"/>
          </a:p>
        </p:txBody>
      </p:sp>
      <p:sp>
        <p:nvSpPr>
          <p:cNvPr id="196" name="Google Shape;196;p16"/>
          <p:cNvSpPr txBox="1"/>
          <p:nvPr/>
        </p:nvSpPr>
        <p:spPr>
          <a:xfrm>
            <a:off x="152175" y="3032125"/>
            <a:ext cx="2152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Vizinhos Físicos</a:t>
            </a:r>
            <a:endParaRPr sz="1200" b="1"/>
          </a:p>
        </p:txBody>
      </p:sp>
      <p:sp>
        <p:nvSpPr>
          <p:cNvPr id="197" name="Google Shape;197;p16"/>
          <p:cNvSpPr txBox="1"/>
          <p:nvPr/>
        </p:nvSpPr>
        <p:spPr>
          <a:xfrm>
            <a:off x="138075" y="3348138"/>
            <a:ext cx="2152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Vizinhos Lógicos</a:t>
            </a:r>
            <a:r>
              <a:rPr lang="pt-BR" sz="1200"/>
              <a:t> </a:t>
            </a:r>
            <a:endParaRPr sz="1200"/>
          </a:p>
        </p:txBody>
      </p:sp>
      <p:cxnSp>
        <p:nvCxnSpPr>
          <p:cNvPr id="198" name="Google Shape;198;p16"/>
          <p:cNvCxnSpPr/>
          <p:nvPr/>
        </p:nvCxnSpPr>
        <p:spPr>
          <a:xfrm>
            <a:off x="1581600" y="3561125"/>
            <a:ext cx="22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1581600" y="3220225"/>
            <a:ext cx="22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/>
          <p:nvPr/>
        </p:nvSpPr>
        <p:spPr>
          <a:xfrm>
            <a:off x="4941625" y="1135175"/>
            <a:ext cx="2032790" cy="2373140"/>
          </a:xfrm>
          <a:custGeom>
            <a:avLst/>
            <a:gdLst/>
            <a:ahLst/>
            <a:cxnLst/>
            <a:rect l="l" t="t" r="r" b="b"/>
            <a:pathLst>
              <a:path w="98238" h="106814" extrusionOk="0">
                <a:moveTo>
                  <a:pt x="92911" y="92895"/>
                </a:moveTo>
                <a:cubicBezTo>
                  <a:pt x="81396" y="109066"/>
                  <a:pt x="26363" y="110590"/>
                  <a:pt x="12139" y="100007"/>
                </a:cubicBezTo>
                <a:cubicBezTo>
                  <a:pt x="-2085" y="89424"/>
                  <a:pt x="-3948" y="45566"/>
                  <a:pt x="7567" y="29395"/>
                </a:cubicBezTo>
                <a:cubicBezTo>
                  <a:pt x="19082" y="13224"/>
                  <a:pt x="67003" y="-7604"/>
                  <a:pt x="81227" y="2979"/>
                </a:cubicBezTo>
                <a:cubicBezTo>
                  <a:pt x="95451" y="13562"/>
                  <a:pt x="104426" y="76724"/>
                  <a:pt x="92911" y="92895"/>
                </a:cubicBezTo>
                <a:close/>
              </a:path>
            </a:pathLst>
          </a:custGeom>
          <a:noFill/>
          <a:ln w="19050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5" name="Google Shape;205;p17"/>
          <p:cNvSpPr/>
          <p:nvPr/>
        </p:nvSpPr>
        <p:spPr>
          <a:xfrm>
            <a:off x="5159375" y="2575008"/>
            <a:ext cx="2409500" cy="2156275"/>
          </a:xfrm>
          <a:custGeom>
            <a:avLst/>
            <a:gdLst/>
            <a:ahLst/>
            <a:cxnLst/>
            <a:rect l="l" t="t" r="r" b="b"/>
            <a:pathLst>
              <a:path w="96380" h="86251" extrusionOk="0">
                <a:moveTo>
                  <a:pt x="8001" y="74292"/>
                </a:moveTo>
                <a:cubicBezTo>
                  <a:pt x="11980" y="83775"/>
                  <a:pt x="9948" y="87077"/>
                  <a:pt x="24257" y="85976"/>
                </a:cubicBezTo>
                <a:cubicBezTo>
                  <a:pt x="38566" y="84875"/>
                  <a:pt x="85471" y="81404"/>
                  <a:pt x="93853" y="67688"/>
                </a:cubicBezTo>
                <a:cubicBezTo>
                  <a:pt x="102235" y="53972"/>
                  <a:pt x="87334" y="13247"/>
                  <a:pt x="74549" y="3680"/>
                </a:cubicBezTo>
                <a:cubicBezTo>
                  <a:pt x="61764" y="-5887"/>
                  <a:pt x="29506" y="6051"/>
                  <a:pt x="17145" y="10284"/>
                </a:cubicBezTo>
                <a:cubicBezTo>
                  <a:pt x="4784" y="14517"/>
                  <a:pt x="1905" y="18412"/>
                  <a:pt x="381" y="29080"/>
                </a:cubicBezTo>
                <a:cubicBezTo>
                  <a:pt x="-1143" y="39748"/>
                  <a:pt x="4022" y="64809"/>
                  <a:pt x="8001" y="74292"/>
                </a:cubicBezTo>
                <a:close/>
              </a:path>
            </a:pathLst>
          </a:custGeom>
          <a:noFill/>
          <a:ln w="19050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17"/>
          <p:cNvSpPr/>
          <p:nvPr/>
        </p:nvSpPr>
        <p:spPr>
          <a:xfrm>
            <a:off x="2025319" y="3399234"/>
            <a:ext cx="3023600" cy="1691750"/>
          </a:xfrm>
          <a:custGeom>
            <a:avLst/>
            <a:gdLst/>
            <a:ahLst/>
            <a:cxnLst/>
            <a:rect l="l" t="t" r="r" b="b"/>
            <a:pathLst>
              <a:path w="120944" h="67670" extrusionOk="0">
                <a:moveTo>
                  <a:pt x="10935" y="36751"/>
                </a:moveTo>
                <a:cubicBezTo>
                  <a:pt x="8310" y="40561"/>
                  <a:pt x="3738" y="41577"/>
                  <a:pt x="2807" y="46403"/>
                </a:cubicBezTo>
                <a:cubicBezTo>
                  <a:pt x="1876" y="51229"/>
                  <a:pt x="-4220" y="62913"/>
                  <a:pt x="5347" y="65707"/>
                </a:cubicBezTo>
                <a:cubicBezTo>
                  <a:pt x="14914" y="68501"/>
                  <a:pt x="41330" y="68586"/>
                  <a:pt x="60211" y="63167"/>
                </a:cubicBezTo>
                <a:cubicBezTo>
                  <a:pt x="79092" y="57748"/>
                  <a:pt x="111350" y="42254"/>
                  <a:pt x="118631" y="33195"/>
                </a:cubicBezTo>
                <a:cubicBezTo>
                  <a:pt x="125912" y="24136"/>
                  <a:pt x="113974" y="13722"/>
                  <a:pt x="103899" y="8811"/>
                </a:cubicBezTo>
                <a:cubicBezTo>
                  <a:pt x="93824" y="3900"/>
                  <a:pt x="69694" y="5001"/>
                  <a:pt x="58179" y="3731"/>
                </a:cubicBezTo>
                <a:cubicBezTo>
                  <a:pt x="46664" y="2461"/>
                  <a:pt x="41415" y="-2111"/>
                  <a:pt x="34811" y="1191"/>
                </a:cubicBezTo>
                <a:cubicBezTo>
                  <a:pt x="28207" y="4493"/>
                  <a:pt x="22534" y="17616"/>
                  <a:pt x="18555" y="23543"/>
                </a:cubicBezTo>
                <a:cubicBezTo>
                  <a:pt x="14576" y="29470"/>
                  <a:pt x="13560" y="32941"/>
                  <a:pt x="10935" y="36751"/>
                </a:cubicBezTo>
                <a:close/>
              </a:path>
            </a:pathLst>
          </a:cu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7" name="Google Shape;207;p17"/>
          <p:cNvSpPr/>
          <p:nvPr/>
        </p:nvSpPr>
        <p:spPr>
          <a:xfrm>
            <a:off x="-21299" y="3269142"/>
            <a:ext cx="2825925" cy="1951625"/>
          </a:xfrm>
          <a:custGeom>
            <a:avLst/>
            <a:gdLst/>
            <a:ahLst/>
            <a:cxnLst/>
            <a:rect l="l" t="t" r="r" b="b"/>
            <a:pathLst>
              <a:path w="113037" h="78065" extrusionOk="0">
                <a:moveTo>
                  <a:pt x="9996" y="58718"/>
                </a:moveTo>
                <a:cubicBezTo>
                  <a:pt x="18039" y="59565"/>
                  <a:pt x="34465" y="44494"/>
                  <a:pt x="48604" y="47542"/>
                </a:cubicBezTo>
                <a:cubicBezTo>
                  <a:pt x="62743" y="50590"/>
                  <a:pt x="84249" y="74127"/>
                  <a:pt x="94832" y="77006"/>
                </a:cubicBezTo>
                <a:cubicBezTo>
                  <a:pt x="105415" y="79885"/>
                  <a:pt x="116168" y="76667"/>
                  <a:pt x="112104" y="64814"/>
                </a:cubicBezTo>
                <a:cubicBezTo>
                  <a:pt x="108040" y="52961"/>
                  <a:pt x="82217" y="15877"/>
                  <a:pt x="70448" y="5886"/>
                </a:cubicBezTo>
                <a:cubicBezTo>
                  <a:pt x="58679" y="-4105"/>
                  <a:pt x="50382" y="891"/>
                  <a:pt x="41492" y="4870"/>
                </a:cubicBezTo>
                <a:cubicBezTo>
                  <a:pt x="32602" y="8849"/>
                  <a:pt x="23966" y="23497"/>
                  <a:pt x="17108" y="29762"/>
                </a:cubicBezTo>
                <a:cubicBezTo>
                  <a:pt x="10250" y="36027"/>
                  <a:pt x="1529" y="37636"/>
                  <a:pt x="344" y="42462"/>
                </a:cubicBezTo>
                <a:cubicBezTo>
                  <a:pt x="-841" y="47288"/>
                  <a:pt x="1953" y="57871"/>
                  <a:pt x="9996" y="58718"/>
                </a:cubicBezTo>
                <a:close/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8" name="Google Shape;208;p17"/>
          <p:cNvSpPr/>
          <p:nvPr/>
        </p:nvSpPr>
        <p:spPr>
          <a:xfrm>
            <a:off x="2749533" y="1777950"/>
            <a:ext cx="3144800" cy="1782075"/>
          </a:xfrm>
          <a:custGeom>
            <a:avLst/>
            <a:gdLst/>
            <a:ahLst/>
            <a:cxnLst/>
            <a:rect l="l" t="t" r="r" b="b"/>
            <a:pathLst>
              <a:path w="125792" h="71283" extrusionOk="0">
                <a:moveTo>
                  <a:pt x="3811" y="27434"/>
                </a:moveTo>
                <a:cubicBezTo>
                  <a:pt x="-5418" y="34715"/>
                  <a:pt x="4150" y="46399"/>
                  <a:pt x="13971" y="51310"/>
                </a:cubicBezTo>
                <a:cubicBezTo>
                  <a:pt x="23792" y="56221"/>
                  <a:pt x="46398" y="53681"/>
                  <a:pt x="62739" y="56898"/>
                </a:cubicBezTo>
                <a:cubicBezTo>
                  <a:pt x="79080" y="60115"/>
                  <a:pt x="101601" y="74424"/>
                  <a:pt x="112015" y="70614"/>
                </a:cubicBezTo>
                <a:cubicBezTo>
                  <a:pt x="122429" y="66804"/>
                  <a:pt x="124292" y="45553"/>
                  <a:pt x="125223" y="34038"/>
                </a:cubicBezTo>
                <a:cubicBezTo>
                  <a:pt x="126154" y="22523"/>
                  <a:pt x="126916" y="5929"/>
                  <a:pt x="117603" y="1526"/>
                </a:cubicBezTo>
                <a:cubicBezTo>
                  <a:pt x="108290" y="-2877"/>
                  <a:pt x="88308" y="3304"/>
                  <a:pt x="69343" y="7622"/>
                </a:cubicBezTo>
                <a:cubicBezTo>
                  <a:pt x="50378" y="11940"/>
                  <a:pt x="13040" y="20153"/>
                  <a:pt x="3811" y="27434"/>
                </a:cubicBezTo>
                <a:close/>
              </a:path>
            </a:pathLst>
          </a:custGeom>
          <a:noFill/>
          <a:ln w="19050" cap="flat" cmpd="sng">
            <a:solidFill>
              <a:srgbClr val="741B47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9" name="Google Shape;209;p17"/>
          <p:cNvSpPr/>
          <p:nvPr/>
        </p:nvSpPr>
        <p:spPr>
          <a:xfrm>
            <a:off x="4120621" y="89247"/>
            <a:ext cx="2853875" cy="2305750"/>
          </a:xfrm>
          <a:custGeom>
            <a:avLst/>
            <a:gdLst/>
            <a:ahLst/>
            <a:cxnLst/>
            <a:rect l="l" t="t" r="r" b="b"/>
            <a:pathLst>
              <a:path w="114155" h="92230" extrusionOk="0">
                <a:moveTo>
                  <a:pt x="2815" y="8622"/>
                </a:moveTo>
                <a:cubicBezTo>
                  <a:pt x="-402" y="12940"/>
                  <a:pt x="-2096" y="15395"/>
                  <a:pt x="4847" y="28942"/>
                </a:cubicBezTo>
                <a:cubicBezTo>
                  <a:pt x="11790" y="42489"/>
                  <a:pt x="30924" y="81943"/>
                  <a:pt x="44471" y="89902"/>
                </a:cubicBezTo>
                <a:cubicBezTo>
                  <a:pt x="58018" y="97861"/>
                  <a:pt x="74951" y="82621"/>
                  <a:pt x="86127" y="76694"/>
                </a:cubicBezTo>
                <a:cubicBezTo>
                  <a:pt x="97303" y="70767"/>
                  <a:pt x="121856" y="66619"/>
                  <a:pt x="111527" y="54342"/>
                </a:cubicBezTo>
                <a:cubicBezTo>
                  <a:pt x="101198" y="42065"/>
                  <a:pt x="42270" y="10654"/>
                  <a:pt x="24151" y="3034"/>
                </a:cubicBezTo>
                <a:cubicBezTo>
                  <a:pt x="6032" y="-4586"/>
                  <a:pt x="6032" y="4304"/>
                  <a:pt x="2815" y="8622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0" name="Google Shape;210;p17"/>
          <p:cNvSpPr/>
          <p:nvPr/>
        </p:nvSpPr>
        <p:spPr>
          <a:xfrm>
            <a:off x="2755371" y="97896"/>
            <a:ext cx="2243525" cy="3068775"/>
          </a:xfrm>
          <a:custGeom>
            <a:avLst/>
            <a:gdLst/>
            <a:ahLst/>
            <a:cxnLst/>
            <a:rect l="l" t="t" r="r" b="b"/>
            <a:pathLst>
              <a:path w="89741" h="122751" extrusionOk="0">
                <a:moveTo>
                  <a:pt x="48789" y="114448"/>
                </a:moveTo>
                <a:cubicBezTo>
                  <a:pt x="53361" y="119274"/>
                  <a:pt x="61066" y="124354"/>
                  <a:pt x="66569" y="122068"/>
                </a:cubicBezTo>
                <a:cubicBezTo>
                  <a:pt x="72072" y="119782"/>
                  <a:pt x="77999" y="111654"/>
                  <a:pt x="81809" y="100732"/>
                </a:cubicBezTo>
                <a:cubicBezTo>
                  <a:pt x="85619" y="89810"/>
                  <a:pt x="88498" y="68643"/>
                  <a:pt x="89429" y="56536"/>
                </a:cubicBezTo>
                <a:cubicBezTo>
                  <a:pt x="90360" y="44429"/>
                  <a:pt x="88836" y="36301"/>
                  <a:pt x="87397" y="28088"/>
                </a:cubicBezTo>
                <a:cubicBezTo>
                  <a:pt x="85958" y="19875"/>
                  <a:pt x="89175" y="11917"/>
                  <a:pt x="80793" y="7260"/>
                </a:cubicBezTo>
                <a:cubicBezTo>
                  <a:pt x="72411" y="2603"/>
                  <a:pt x="48450" y="741"/>
                  <a:pt x="37105" y="148"/>
                </a:cubicBezTo>
                <a:cubicBezTo>
                  <a:pt x="25760" y="-445"/>
                  <a:pt x="18902" y="1503"/>
                  <a:pt x="12721" y="3704"/>
                </a:cubicBezTo>
                <a:cubicBezTo>
                  <a:pt x="6540" y="5905"/>
                  <a:pt x="106" y="7768"/>
                  <a:pt x="21" y="13356"/>
                </a:cubicBezTo>
                <a:cubicBezTo>
                  <a:pt x="-64" y="18944"/>
                  <a:pt x="8318" y="28257"/>
                  <a:pt x="12213" y="37232"/>
                </a:cubicBezTo>
                <a:cubicBezTo>
                  <a:pt x="16108" y="46207"/>
                  <a:pt x="18902" y="57891"/>
                  <a:pt x="23389" y="67204"/>
                </a:cubicBezTo>
                <a:cubicBezTo>
                  <a:pt x="27876" y="76517"/>
                  <a:pt x="34904" y="85238"/>
                  <a:pt x="39137" y="93112"/>
                </a:cubicBezTo>
                <a:cubicBezTo>
                  <a:pt x="43370" y="100986"/>
                  <a:pt x="44217" y="109622"/>
                  <a:pt x="48789" y="114448"/>
                </a:cubicBezTo>
                <a:close/>
              </a:path>
            </a:pathLst>
          </a:custGeom>
          <a:noFill/>
          <a:ln w="1905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1" name="Google Shape;211;p17"/>
          <p:cNvSpPr/>
          <p:nvPr/>
        </p:nvSpPr>
        <p:spPr>
          <a:xfrm>
            <a:off x="100625" y="833950"/>
            <a:ext cx="1881092" cy="3058371"/>
          </a:xfrm>
          <a:custGeom>
            <a:avLst/>
            <a:gdLst/>
            <a:ahLst/>
            <a:cxnLst/>
            <a:rect l="l" t="t" r="r" b="b"/>
            <a:pathLst>
              <a:path w="84591" h="123160" extrusionOk="0">
                <a:moveTo>
                  <a:pt x="55471" y="6687"/>
                </a:moveTo>
                <a:cubicBezTo>
                  <a:pt x="66732" y="-2880"/>
                  <a:pt x="79347" y="-3642"/>
                  <a:pt x="82395" y="14815"/>
                </a:cubicBezTo>
                <a:cubicBezTo>
                  <a:pt x="85443" y="33272"/>
                  <a:pt x="86882" y="102276"/>
                  <a:pt x="73759" y="117431"/>
                </a:cubicBezTo>
                <a:cubicBezTo>
                  <a:pt x="60636" y="132586"/>
                  <a:pt x="13476" y="113282"/>
                  <a:pt x="3655" y="105747"/>
                </a:cubicBezTo>
                <a:cubicBezTo>
                  <a:pt x="-6166" y="98212"/>
                  <a:pt x="6195" y="88729"/>
                  <a:pt x="14831" y="72219"/>
                </a:cubicBezTo>
                <a:cubicBezTo>
                  <a:pt x="23467" y="55709"/>
                  <a:pt x="44210" y="16254"/>
                  <a:pt x="55471" y="6687"/>
                </a:cubicBezTo>
                <a:close/>
              </a:path>
            </a:pathLst>
          </a:custGeom>
          <a:noFill/>
          <a:ln w="19050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2" name="Google Shape;212;p17"/>
          <p:cNvSpPr/>
          <p:nvPr/>
        </p:nvSpPr>
        <p:spPr>
          <a:xfrm>
            <a:off x="664501" y="139700"/>
            <a:ext cx="2981200" cy="2017150"/>
          </a:xfrm>
          <a:custGeom>
            <a:avLst/>
            <a:gdLst/>
            <a:ahLst/>
            <a:cxnLst/>
            <a:rect l="l" t="t" r="r" b="b"/>
            <a:pathLst>
              <a:path w="119248" h="80686" extrusionOk="0">
                <a:moveTo>
                  <a:pt x="1360" y="12700"/>
                </a:moveTo>
                <a:cubicBezTo>
                  <a:pt x="2122" y="20489"/>
                  <a:pt x="9488" y="40301"/>
                  <a:pt x="16600" y="49276"/>
                </a:cubicBezTo>
                <a:cubicBezTo>
                  <a:pt x="23712" y="58251"/>
                  <a:pt x="32771" y="61383"/>
                  <a:pt x="44032" y="66548"/>
                </a:cubicBezTo>
                <a:cubicBezTo>
                  <a:pt x="55293" y="71713"/>
                  <a:pt x="74935" y="82804"/>
                  <a:pt x="84164" y="80264"/>
                </a:cubicBezTo>
                <a:cubicBezTo>
                  <a:pt x="93393" y="77724"/>
                  <a:pt x="93562" y="63246"/>
                  <a:pt x="99404" y="51308"/>
                </a:cubicBezTo>
                <a:cubicBezTo>
                  <a:pt x="105246" y="39370"/>
                  <a:pt x="119470" y="17103"/>
                  <a:pt x="119216" y="8636"/>
                </a:cubicBezTo>
                <a:cubicBezTo>
                  <a:pt x="118962" y="169"/>
                  <a:pt x="115745" y="1524"/>
                  <a:pt x="97880" y="508"/>
                </a:cubicBezTo>
                <a:cubicBezTo>
                  <a:pt x="80015" y="-508"/>
                  <a:pt x="28115" y="508"/>
                  <a:pt x="12028" y="2540"/>
                </a:cubicBezTo>
                <a:cubicBezTo>
                  <a:pt x="-4059" y="4572"/>
                  <a:pt x="598" y="4911"/>
                  <a:pt x="1360" y="12700"/>
                </a:cubicBezTo>
                <a:close/>
              </a:path>
            </a:pathLst>
          </a:custGeom>
          <a:noFill/>
          <a:ln w="1905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3" name="Google Shape;213;p17"/>
          <p:cNvSpPr/>
          <p:nvPr/>
        </p:nvSpPr>
        <p:spPr>
          <a:xfrm>
            <a:off x="798900" y="34300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</a:t>
            </a:r>
            <a:endParaRPr b="1"/>
          </a:p>
        </p:txBody>
      </p:sp>
      <p:sp>
        <p:nvSpPr>
          <p:cNvPr id="214" name="Google Shape;214;p17"/>
          <p:cNvSpPr/>
          <p:nvPr/>
        </p:nvSpPr>
        <p:spPr>
          <a:xfrm>
            <a:off x="3035250" y="34300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</a:t>
            </a:r>
            <a:endParaRPr b="1"/>
          </a:p>
        </p:txBody>
      </p:sp>
      <p:sp>
        <p:nvSpPr>
          <p:cNvPr id="215" name="Google Shape;215;p17"/>
          <p:cNvSpPr/>
          <p:nvPr/>
        </p:nvSpPr>
        <p:spPr>
          <a:xfrm>
            <a:off x="1498450" y="122800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</a:t>
            </a:r>
            <a:endParaRPr b="1"/>
          </a:p>
        </p:txBody>
      </p:sp>
      <p:sp>
        <p:nvSpPr>
          <p:cNvPr id="216" name="Google Shape;216;p17"/>
          <p:cNvSpPr/>
          <p:nvPr/>
        </p:nvSpPr>
        <p:spPr>
          <a:xfrm>
            <a:off x="850900" y="245110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</a:t>
            </a:r>
            <a:endParaRPr b="1"/>
          </a:p>
        </p:txBody>
      </p:sp>
      <p:sp>
        <p:nvSpPr>
          <p:cNvPr id="217" name="Google Shape;217;p17"/>
          <p:cNvSpPr/>
          <p:nvPr/>
        </p:nvSpPr>
        <p:spPr>
          <a:xfrm>
            <a:off x="2355725" y="161300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</a:t>
            </a:r>
            <a:endParaRPr b="1"/>
          </a:p>
        </p:txBody>
      </p:sp>
      <p:sp>
        <p:nvSpPr>
          <p:cNvPr id="218" name="Google Shape;218;p17"/>
          <p:cNvSpPr/>
          <p:nvPr/>
        </p:nvSpPr>
        <p:spPr>
          <a:xfrm>
            <a:off x="1257300" y="3289150"/>
            <a:ext cx="355500" cy="3555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H</a:t>
            </a:r>
            <a:endParaRPr b="1"/>
          </a:p>
        </p:txBody>
      </p:sp>
      <p:sp>
        <p:nvSpPr>
          <p:cNvPr id="219" name="Google Shape;219;p17"/>
          <p:cNvSpPr/>
          <p:nvPr/>
        </p:nvSpPr>
        <p:spPr>
          <a:xfrm>
            <a:off x="3035250" y="362600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J</a:t>
            </a:r>
            <a:endParaRPr b="1"/>
          </a:p>
        </p:txBody>
      </p:sp>
      <p:sp>
        <p:nvSpPr>
          <p:cNvPr id="220" name="Google Shape;220;p17"/>
          <p:cNvSpPr/>
          <p:nvPr/>
        </p:nvSpPr>
        <p:spPr>
          <a:xfrm>
            <a:off x="3035250" y="246820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</a:t>
            </a:r>
            <a:endParaRPr b="1"/>
          </a:p>
        </p:txBody>
      </p:sp>
      <p:cxnSp>
        <p:nvCxnSpPr>
          <p:cNvPr id="221" name="Google Shape;221;p17"/>
          <p:cNvCxnSpPr>
            <a:stCxn id="213" idx="4"/>
            <a:endCxn id="215" idx="0"/>
          </p:cNvCxnSpPr>
          <p:nvPr/>
        </p:nvCxnSpPr>
        <p:spPr>
          <a:xfrm>
            <a:off x="976650" y="698500"/>
            <a:ext cx="699600" cy="529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7"/>
          <p:cNvCxnSpPr>
            <a:stCxn id="216" idx="4"/>
            <a:endCxn id="218" idx="0"/>
          </p:cNvCxnSpPr>
          <p:nvPr/>
        </p:nvCxnSpPr>
        <p:spPr>
          <a:xfrm>
            <a:off x="1028650" y="2806600"/>
            <a:ext cx="406500" cy="48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7"/>
          <p:cNvCxnSpPr>
            <a:stCxn id="218" idx="6"/>
            <a:endCxn id="219" idx="2"/>
          </p:cNvCxnSpPr>
          <p:nvPr/>
        </p:nvCxnSpPr>
        <p:spPr>
          <a:xfrm>
            <a:off x="1612800" y="3466900"/>
            <a:ext cx="1422600" cy="3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17"/>
          <p:cNvCxnSpPr>
            <a:stCxn id="219" idx="0"/>
            <a:endCxn id="220" idx="4"/>
          </p:cNvCxnSpPr>
          <p:nvPr/>
        </p:nvCxnSpPr>
        <p:spPr>
          <a:xfrm rot="10800000">
            <a:off x="3213000" y="2823800"/>
            <a:ext cx="0" cy="80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7"/>
          <p:cNvCxnSpPr>
            <a:stCxn id="214" idx="4"/>
            <a:endCxn id="217" idx="0"/>
          </p:cNvCxnSpPr>
          <p:nvPr/>
        </p:nvCxnSpPr>
        <p:spPr>
          <a:xfrm flipH="1">
            <a:off x="2533500" y="698500"/>
            <a:ext cx="679500" cy="91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7"/>
          <p:cNvCxnSpPr>
            <a:stCxn id="213" idx="6"/>
            <a:endCxn id="214" idx="2"/>
          </p:cNvCxnSpPr>
          <p:nvPr/>
        </p:nvCxnSpPr>
        <p:spPr>
          <a:xfrm>
            <a:off x="1154400" y="520750"/>
            <a:ext cx="188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7"/>
          <p:cNvCxnSpPr>
            <a:stCxn id="215" idx="6"/>
            <a:endCxn id="217" idx="1"/>
          </p:cNvCxnSpPr>
          <p:nvPr/>
        </p:nvCxnSpPr>
        <p:spPr>
          <a:xfrm>
            <a:off x="1853950" y="1405750"/>
            <a:ext cx="553800" cy="25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7"/>
          <p:cNvCxnSpPr>
            <a:stCxn id="220" idx="1"/>
            <a:endCxn id="217" idx="5"/>
          </p:cNvCxnSpPr>
          <p:nvPr/>
        </p:nvCxnSpPr>
        <p:spPr>
          <a:xfrm rot="10800000">
            <a:off x="2659212" y="1916362"/>
            <a:ext cx="428100" cy="60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>
            <a:stCxn id="216" idx="6"/>
            <a:endCxn id="220" idx="2"/>
          </p:cNvCxnSpPr>
          <p:nvPr/>
        </p:nvCxnSpPr>
        <p:spPr>
          <a:xfrm>
            <a:off x="1206400" y="2628850"/>
            <a:ext cx="1828800" cy="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7"/>
          <p:cNvCxnSpPr>
            <a:stCxn id="218" idx="6"/>
            <a:endCxn id="220" idx="3"/>
          </p:cNvCxnSpPr>
          <p:nvPr/>
        </p:nvCxnSpPr>
        <p:spPr>
          <a:xfrm rot="10800000" flipH="1">
            <a:off x="1612800" y="2771500"/>
            <a:ext cx="1474500" cy="69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7"/>
          <p:cNvCxnSpPr>
            <a:stCxn id="216" idx="0"/>
            <a:endCxn id="215" idx="4"/>
          </p:cNvCxnSpPr>
          <p:nvPr/>
        </p:nvCxnSpPr>
        <p:spPr>
          <a:xfrm rot="10800000" flipH="1">
            <a:off x="1028650" y="1583500"/>
            <a:ext cx="647700" cy="86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17"/>
          <p:cNvSpPr/>
          <p:nvPr/>
        </p:nvSpPr>
        <p:spPr>
          <a:xfrm>
            <a:off x="152550" y="307650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</a:t>
            </a:r>
            <a:endParaRPr b="1"/>
          </a:p>
        </p:txBody>
      </p:sp>
      <p:cxnSp>
        <p:nvCxnSpPr>
          <p:cNvPr id="233" name="Google Shape;233;p17"/>
          <p:cNvCxnSpPr>
            <a:stCxn id="232" idx="7"/>
            <a:endCxn id="216" idx="3"/>
          </p:cNvCxnSpPr>
          <p:nvPr/>
        </p:nvCxnSpPr>
        <p:spPr>
          <a:xfrm rot="10800000" flipH="1">
            <a:off x="455988" y="2754462"/>
            <a:ext cx="447000" cy="37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7"/>
          <p:cNvCxnSpPr>
            <a:stCxn id="218" idx="2"/>
            <a:endCxn id="232" idx="5"/>
          </p:cNvCxnSpPr>
          <p:nvPr/>
        </p:nvCxnSpPr>
        <p:spPr>
          <a:xfrm rot="10800000">
            <a:off x="456000" y="3379900"/>
            <a:ext cx="801300" cy="8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17"/>
          <p:cNvSpPr/>
          <p:nvPr/>
        </p:nvSpPr>
        <p:spPr>
          <a:xfrm>
            <a:off x="100500" y="4259225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I</a:t>
            </a:r>
            <a:endParaRPr b="1"/>
          </a:p>
        </p:txBody>
      </p:sp>
      <p:sp>
        <p:nvSpPr>
          <p:cNvPr id="236" name="Google Shape;236;p17"/>
          <p:cNvSpPr/>
          <p:nvPr/>
        </p:nvSpPr>
        <p:spPr>
          <a:xfrm>
            <a:off x="1257300" y="398150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L</a:t>
            </a:r>
            <a:endParaRPr b="1"/>
          </a:p>
        </p:txBody>
      </p:sp>
      <p:sp>
        <p:nvSpPr>
          <p:cNvPr id="237" name="Google Shape;237;p17"/>
          <p:cNvSpPr/>
          <p:nvPr/>
        </p:nvSpPr>
        <p:spPr>
          <a:xfrm>
            <a:off x="2172300" y="462475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</a:t>
            </a:r>
            <a:endParaRPr b="1"/>
          </a:p>
        </p:txBody>
      </p:sp>
      <p:sp>
        <p:nvSpPr>
          <p:cNvPr id="238" name="Google Shape;238;p17"/>
          <p:cNvSpPr/>
          <p:nvPr/>
        </p:nvSpPr>
        <p:spPr>
          <a:xfrm>
            <a:off x="3731400" y="1299575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R</a:t>
            </a:r>
            <a:endParaRPr b="1"/>
          </a:p>
        </p:txBody>
      </p:sp>
      <p:sp>
        <p:nvSpPr>
          <p:cNvPr id="239" name="Google Shape;239;p17"/>
          <p:cNvSpPr/>
          <p:nvPr/>
        </p:nvSpPr>
        <p:spPr>
          <a:xfrm>
            <a:off x="5226950" y="656325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V</a:t>
            </a:r>
            <a:endParaRPr b="1"/>
          </a:p>
        </p:txBody>
      </p:sp>
      <p:sp>
        <p:nvSpPr>
          <p:cNvPr id="240" name="Google Shape;240;p17"/>
          <p:cNvSpPr/>
          <p:nvPr/>
        </p:nvSpPr>
        <p:spPr>
          <a:xfrm>
            <a:off x="5226950" y="1839550"/>
            <a:ext cx="355500" cy="3555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</a:t>
            </a:r>
            <a:endParaRPr b="1"/>
          </a:p>
        </p:txBody>
      </p:sp>
      <p:sp>
        <p:nvSpPr>
          <p:cNvPr id="241" name="Google Shape;241;p17"/>
          <p:cNvSpPr/>
          <p:nvPr/>
        </p:nvSpPr>
        <p:spPr>
          <a:xfrm>
            <a:off x="4277500" y="34300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X</a:t>
            </a:r>
            <a:endParaRPr b="1"/>
          </a:p>
        </p:txBody>
      </p:sp>
      <p:sp>
        <p:nvSpPr>
          <p:cNvPr id="242" name="Google Shape;242;p17"/>
          <p:cNvSpPr/>
          <p:nvPr/>
        </p:nvSpPr>
        <p:spPr>
          <a:xfrm>
            <a:off x="6090550" y="135760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U</a:t>
            </a:r>
            <a:endParaRPr b="1"/>
          </a:p>
        </p:txBody>
      </p:sp>
      <p:sp>
        <p:nvSpPr>
          <p:cNvPr id="243" name="Google Shape;243;p17"/>
          <p:cNvSpPr/>
          <p:nvPr/>
        </p:nvSpPr>
        <p:spPr>
          <a:xfrm>
            <a:off x="4086900" y="264595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Q</a:t>
            </a:r>
            <a:endParaRPr b="1"/>
          </a:p>
        </p:txBody>
      </p:sp>
      <p:sp>
        <p:nvSpPr>
          <p:cNvPr id="244" name="Google Shape;244;p17"/>
          <p:cNvSpPr/>
          <p:nvPr/>
        </p:nvSpPr>
        <p:spPr>
          <a:xfrm>
            <a:off x="4277500" y="398150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N</a:t>
            </a:r>
            <a:endParaRPr b="1"/>
          </a:p>
        </p:txBody>
      </p:sp>
      <p:sp>
        <p:nvSpPr>
          <p:cNvPr id="245" name="Google Shape;245;p17"/>
          <p:cNvSpPr/>
          <p:nvPr/>
        </p:nvSpPr>
        <p:spPr>
          <a:xfrm>
            <a:off x="5347300" y="3076500"/>
            <a:ext cx="355500" cy="3555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</a:t>
            </a:r>
            <a:endParaRPr b="1"/>
          </a:p>
        </p:txBody>
      </p:sp>
      <p:sp>
        <p:nvSpPr>
          <p:cNvPr id="246" name="Google Shape;246;p17"/>
          <p:cNvSpPr/>
          <p:nvPr/>
        </p:nvSpPr>
        <p:spPr>
          <a:xfrm>
            <a:off x="5582450" y="420565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</a:t>
            </a:r>
            <a:endParaRPr b="1"/>
          </a:p>
        </p:txBody>
      </p:sp>
      <p:sp>
        <p:nvSpPr>
          <p:cNvPr id="247" name="Google Shape;247;p17"/>
          <p:cNvSpPr/>
          <p:nvPr/>
        </p:nvSpPr>
        <p:spPr>
          <a:xfrm>
            <a:off x="6522350" y="2763750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</a:t>
            </a:r>
            <a:endParaRPr b="1"/>
          </a:p>
        </p:txBody>
      </p:sp>
      <p:sp>
        <p:nvSpPr>
          <p:cNvPr id="248" name="Google Shape;248;p17"/>
          <p:cNvSpPr/>
          <p:nvPr/>
        </p:nvSpPr>
        <p:spPr>
          <a:xfrm>
            <a:off x="3452000" y="456115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K</a:t>
            </a:r>
            <a:endParaRPr b="1"/>
          </a:p>
        </p:txBody>
      </p:sp>
      <p:sp>
        <p:nvSpPr>
          <p:cNvPr id="249" name="Google Shape;249;p17"/>
          <p:cNvSpPr/>
          <p:nvPr/>
        </p:nvSpPr>
        <p:spPr>
          <a:xfrm>
            <a:off x="6887400" y="398150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Z</a:t>
            </a:r>
            <a:endParaRPr b="1"/>
          </a:p>
        </p:txBody>
      </p:sp>
      <p:cxnSp>
        <p:nvCxnSpPr>
          <p:cNvPr id="250" name="Google Shape;250;p17"/>
          <p:cNvCxnSpPr>
            <a:stCxn id="235" idx="0"/>
            <a:endCxn id="232" idx="4"/>
          </p:cNvCxnSpPr>
          <p:nvPr/>
        </p:nvCxnSpPr>
        <p:spPr>
          <a:xfrm rot="10800000" flipH="1">
            <a:off x="278250" y="3432125"/>
            <a:ext cx="52200" cy="8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7"/>
          <p:cNvCxnSpPr>
            <a:stCxn id="235" idx="6"/>
            <a:endCxn id="236" idx="2"/>
          </p:cNvCxnSpPr>
          <p:nvPr/>
        </p:nvCxnSpPr>
        <p:spPr>
          <a:xfrm rot="10800000" flipH="1">
            <a:off x="456000" y="4159175"/>
            <a:ext cx="801300" cy="27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17"/>
          <p:cNvCxnSpPr>
            <a:stCxn id="218" idx="4"/>
            <a:endCxn id="236" idx="0"/>
          </p:cNvCxnSpPr>
          <p:nvPr/>
        </p:nvCxnSpPr>
        <p:spPr>
          <a:xfrm>
            <a:off x="1435050" y="3644650"/>
            <a:ext cx="0" cy="3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7"/>
          <p:cNvCxnSpPr>
            <a:stCxn id="236" idx="5"/>
            <a:endCxn id="237" idx="1"/>
          </p:cNvCxnSpPr>
          <p:nvPr/>
        </p:nvCxnSpPr>
        <p:spPr>
          <a:xfrm>
            <a:off x="1560738" y="4284938"/>
            <a:ext cx="663600" cy="39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17"/>
          <p:cNvCxnSpPr>
            <a:stCxn id="237" idx="6"/>
            <a:endCxn id="248" idx="2"/>
          </p:cNvCxnSpPr>
          <p:nvPr/>
        </p:nvCxnSpPr>
        <p:spPr>
          <a:xfrm rot="10800000" flipH="1">
            <a:off x="2527800" y="4738900"/>
            <a:ext cx="924300" cy="6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17"/>
          <p:cNvCxnSpPr>
            <a:stCxn id="219" idx="4"/>
            <a:endCxn id="248" idx="1"/>
          </p:cNvCxnSpPr>
          <p:nvPr/>
        </p:nvCxnSpPr>
        <p:spPr>
          <a:xfrm>
            <a:off x="3213000" y="3981500"/>
            <a:ext cx="291000" cy="63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7"/>
          <p:cNvCxnSpPr>
            <a:stCxn id="248" idx="7"/>
            <a:endCxn id="244" idx="3"/>
          </p:cNvCxnSpPr>
          <p:nvPr/>
        </p:nvCxnSpPr>
        <p:spPr>
          <a:xfrm rot="10800000" flipH="1">
            <a:off x="3755438" y="4285012"/>
            <a:ext cx="574200" cy="32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7"/>
          <p:cNvCxnSpPr>
            <a:stCxn id="219" idx="6"/>
            <a:endCxn id="244" idx="2"/>
          </p:cNvCxnSpPr>
          <p:nvPr/>
        </p:nvCxnSpPr>
        <p:spPr>
          <a:xfrm>
            <a:off x="3390750" y="3803750"/>
            <a:ext cx="886800" cy="35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7"/>
          <p:cNvCxnSpPr>
            <a:stCxn id="219" idx="7"/>
            <a:endCxn id="243" idx="3"/>
          </p:cNvCxnSpPr>
          <p:nvPr/>
        </p:nvCxnSpPr>
        <p:spPr>
          <a:xfrm rot="10800000" flipH="1">
            <a:off x="3338688" y="2949362"/>
            <a:ext cx="800400" cy="72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7"/>
          <p:cNvCxnSpPr>
            <a:stCxn id="220" idx="6"/>
            <a:endCxn id="243" idx="2"/>
          </p:cNvCxnSpPr>
          <p:nvPr/>
        </p:nvCxnSpPr>
        <p:spPr>
          <a:xfrm>
            <a:off x="3390750" y="2645950"/>
            <a:ext cx="696300" cy="17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7"/>
          <p:cNvCxnSpPr>
            <a:stCxn id="217" idx="6"/>
            <a:endCxn id="238" idx="2"/>
          </p:cNvCxnSpPr>
          <p:nvPr/>
        </p:nvCxnSpPr>
        <p:spPr>
          <a:xfrm rot="10800000" flipH="1">
            <a:off x="2711225" y="1477250"/>
            <a:ext cx="1020300" cy="3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7"/>
          <p:cNvCxnSpPr>
            <a:stCxn id="214" idx="5"/>
            <a:endCxn id="238" idx="1"/>
          </p:cNvCxnSpPr>
          <p:nvPr/>
        </p:nvCxnSpPr>
        <p:spPr>
          <a:xfrm>
            <a:off x="3338688" y="646438"/>
            <a:ext cx="444900" cy="70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7"/>
          <p:cNvCxnSpPr>
            <a:stCxn id="238" idx="7"/>
            <a:endCxn id="241" idx="3"/>
          </p:cNvCxnSpPr>
          <p:nvPr/>
        </p:nvCxnSpPr>
        <p:spPr>
          <a:xfrm rot="10800000" flipH="1">
            <a:off x="4034838" y="646337"/>
            <a:ext cx="294600" cy="70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7"/>
          <p:cNvCxnSpPr>
            <a:stCxn id="214" idx="6"/>
            <a:endCxn id="241" idx="2"/>
          </p:cNvCxnSpPr>
          <p:nvPr/>
        </p:nvCxnSpPr>
        <p:spPr>
          <a:xfrm>
            <a:off x="3390750" y="520750"/>
            <a:ext cx="886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7"/>
          <p:cNvCxnSpPr>
            <a:stCxn id="243" idx="6"/>
            <a:endCxn id="245" idx="2"/>
          </p:cNvCxnSpPr>
          <p:nvPr/>
        </p:nvCxnSpPr>
        <p:spPr>
          <a:xfrm>
            <a:off x="4442400" y="2823700"/>
            <a:ext cx="904800" cy="43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7"/>
          <p:cNvCxnSpPr>
            <a:stCxn id="243" idx="7"/>
            <a:endCxn id="240" idx="3"/>
          </p:cNvCxnSpPr>
          <p:nvPr/>
        </p:nvCxnSpPr>
        <p:spPr>
          <a:xfrm rot="10800000" flipH="1">
            <a:off x="4390338" y="2143012"/>
            <a:ext cx="888600" cy="55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7"/>
          <p:cNvCxnSpPr>
            <a:stCxn id="244" idx="6"/>
            <a:endCxn id="246" idx="2"/>
          </p:cNvCxnSpPr>
          <p:nvPr/>
        </p:nvCxnSpPr>
        <p:spPr>
          <a:xfrm>
            <a:off x="4633000" y="4159250"/>
            <a:ext cx="949500" cy="22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7"/>
          <p:cNvCxnSpPr>
            <a:stCxn id="244" idx="7"/>
            <a:endCxn id="245" idx="3"/>
          </p:cNvCxnSpPr>
          <p:nvPr/>
        </p:nvCxnSpPr>
        <p:spPr>
          <a:xfrm rot="10800000" flipH="1">
            <a:off x="4580938" y="3379862"/>
            <a:ext cx="818400" cy="6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7"/>
          <p:cNvCxnSpPr>
            <a:stCxn id="245" idx="4"/>
            <a:endCxn id="246" idx="0"/>
          </p:cNvCxnSpPr>
          <p:nvPr/>
        </p:nvCxnSpPr>
        <p:spPr>
          <a:xfrm>
            <a:off x="5525050" y="3432000"/>
            <a:ext cx="235200" cy="77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7"/>
          <p:cNvCxnSpPr>
            <a:stCxn id="246" idx="6"/>
            <a:endCxn id="249" idx="2"/>
          </p:cNvCxnSpPr>
          <p:nvPr/>
        </p:nvCxnSpPr>
        <p:spPr>
          <a:xfrm rot="10800000" flipH="1">
            <a:off x="5937950" y="4159300"/>
            <a:ext cx="949500" cy="22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7"/>
          <p:cNvCxnSpPr>
            <a:stCxn id="249" idx="0"/>
            <a:endCxn id="247" idx="5"/>
          </p:cNvCxnSpPr>
          <p:nvPr/>
        </p:nvCxnSpPr>
        <p:spPr>
          <a:xfrm rot="10800000">
            <a:off x="6825750" y="3067100"/>
            <a:ext cx="239400" cy="91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7"/>
          <p:cNvCxnSpPr>
            <a:stCxn id="245" idx="6"/>
            <a:endCxn id="247" idx="2"/>
          </p:cNvCxnSpPr>
          <p:nvPr/>
        </p:nvCxnSpPr>
        <p:spPr>
          <a:xfrm rot="10800000" flipH="1">
            <a:off x="5702800" y="2941650"/>
            <a:ext cx="819600" cy="31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7"/>
          <p:cNvCxnSpPr>
            <a:stCxn id="240" idx="5"/>
            <a:endCxn id="247" idx="1"/>
          </p:cNvCxnSpPr>
          <p:nvPr/>
        </p:nvCxnSpPr>
        <p:spPr>
          <a:xfrm>
            <a:off x="5530388" y="2142988"/>
            <a:ext cx="1044000" cy="67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17"/>
          <p:cNvCxnSpPr>
            <a:stCxn id="240" idx="7"/>
            <a:endCxn id="242" idx="3"/>
          </p:cNvCxnSpPr>
          <p:nvPr/>
        </p:nvCxnSpPr>
        <p:spPr>
          <a:xfrm rot="10800000" flipH="1">
            <a:off x="5530388" y="1660912"/>
            <a:ext cx="612300" cy="23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17"/>
          <p:cNvCxnSpPr>
            <a:stCxn id="240" idx="2"/>
            <a:endCxn id="238" idx="6"/>
          </p:cNvCxnSpPr>
          <p:nvPr/>
        </p:nvCxnSpPr>
        <p:spPr>
          <a:xfrm rot="10800000">
            <a:off x="4086950" y="1477300"/>
            <a:ext cx="1140000" cy="54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17"/>
          <p:cNvCxnSpPr>
            <a:endCxn id="239" idx="4"/>
          </p:cNvCxnSpPr>
          <p:nvPr/>
        </p:nvCxnSpPr>
        <p:spPr>
          <a:xfrm rot="10800000">
            <a:off x="5404700" y="1011825"/>
            <a:ext cx="0" cy="82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17"/>
          <p:cNvCxnSpPr>
            <a:stCxn id="241" idx="5"/>
            <a:endCxn id="239" idx="2"/>
          </p:cNvCxnSpPr>
          <p:nvPr/>
        </p:nvCxnSpPr>
        <p:spPr>
          <a:xfrm>
            <a:off x="4580938" y="646438"/>
            <a:ext cx="645900" cy="18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17"/>
          <p:cNvCxnSpPr>
            <a:stCxn id="242" idx="1"/>
            <a:endCxn id="239" idx="5"/>
          </p:cNvCxnSpPr>
          <p:nvPr/>
        </p:nvCxnSpPr>
        <p:spPr>
          <a:xfrm rot="10800000">
            <a:off x="5530312" y="959662"/>
            <a:ext cx="612300" cy="45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17"/>
          <p:cNvCxnSpPr>
            <a:stCxn id="247" idx="0"/>
            <a:endCxn id="242" idx="5"/>
          </p:cNvCxnSpPr>
          <p:nvPr/>
        </p:nvCxnSpPr>
        <p:spPr>
          <a:xfrm rot="10800000">
            <a:off x="6394100" y="1660950"/>
            <a:ext cx="306000" cy="110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17"/>
          <p:cNvCxnSpPr>
            <a:stCxn id="245" idx="0"/>
            <a:endCxn id="240" idx="4"/>
          </p:cNvCxnSpPr>
          <p:nvPr/>
        </p:nvCxnSpPr>
        <p:spPr>
          <a:xfrm rot="10800000">
            <a:off x="5404750" y="2195100"/>
            <a:ext cx="120300" cy="88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17"/>
          <p:cNvCxnSpPr>
            <a:stCxn id="243" idx="0"/>
            <a:endCxn id="238" idx="4"/>
          </p:cNvCxnSpPr>
          <p:nvPr/>
        </p:nvCxnSpPr>
        <p:spPr>
          <a:xfrm rot="10800000">
            <a:off x="3909150" y="1655050"/>
            <a:ext cx="355500" cy="99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17"/>
          <p:cNvCxnSpPr>
            <a:stCxn id="220" idx="7"/>
            <a:endCxn id="238" idx="3"/>
          </p:cNvCxnSpPr>
          <p:nvPr/>
        </p:nvCxnSpPr>
        <p:spPr>
          <a:xfrm rot="10800000" flipH="1">
            <a:off x="3338688" y="1603162"/>
            <a:ext cx="444900" cy="9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17"/>
          <p:cNvSpPr txBox="1"/>
          <p:nvPr/>
        </p:nvSpPr>
        <p:spPr>
          <a:xfrm>
            <a:off x="2001763" y="539850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C1</a:t>
            </a:r>
            <a:endParaRPr b="1"/>
          </a:p>
        </p:txBody>
      </p:sp>
      <p:sp>
        <p:nvSpPr>
          <p:cNvPr id="283" name="Google Shape;283;p17"/>
          <p:cNvSpPr txBox="1"/>
          <p:nvPr/>
        </p:nvSpPr>
        <p:spPr>
          <a:xfrm>
            <a:off x="1468638" y="1993225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C2</a:t>
            </a:r>
            <a:endParaRPr b="1"/>
          </a:p>
        </p:txBody>
      </p:sp>
      <p:sp>
        <p:nvSpPr>
          <p:cNvPr id="284" name="Google Shape;284;p17"/>
          <p:cNvSpPr txBox="1"/>
          <p:nvPr/>
        </p:nvSpPr>
        <p:spPr>
          <a:xfrm>
            <a:off x="2158988" y="2167850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C3</a:t>
            </a:r>
            <a:endParaRPr b="1"/>
          </a:p>
        </p:txBody>
      </p:sp>
      <p:sp>
        <p:nvSpPr>
          <p:cNvPr id="285" name="Google Shape;285;p17"/>
          <p:cNvSpPr txBox="1"/>
          <p:nvPr/>
        </p:nvSpPr>
        <p:spPr>
          <a:xfrm>
            <a:off x="610050" y="3831700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C4</a:t>
            </a:r>
            <a:endParaRPr b="1"/>
          </a:p>
        </p:txBody>
      </p:sp>
      <p:sp>
        <p:nvSpPr>
          <p:cNvPr id="286" name="Google Shape;286;p17"/>
          <p:cNvSpPr txBox="1"/>
          <p:nvPr/>
        </p:nvSpPr>
        <p:spPr>
          <a:xfrm>
            <a:off x="2884713" y="4231650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C5</a:t>
            </a:r>
            <a:endParaRPr b="1"/>
          </a:p>
        </p:txBody>
      </p:sp>
      <p:sp>
        <p:nvSpPr>
          <p:cNvPr id="287" name="Google Shape;287;p17"/>
          <p:cNvSpPr txBox="1"/>
          <p:nvPr/>
        </p:nvSpPr>
        <p:spPr>
          <a:xfrm>
            <a:off x="6083125" y="3481775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C6</a:t>
            </a:r>
            <a:endParaRPr b="1"/>
          </a:p>
        </p:txBody>
      </p:sp>
      <p:sp>
        <p:nvSpPr>
          <p:cNvPr id="288" name="Google Shape;288;p17"/>
          <p:cNvSpPr txBox="1"/>
          <p:nvPr/>
        </p:nvSpPr>
        <p:spPr>
          <a:xfrm>
            <a:off x="5038675" y="2410775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C7</a:t>
            </a:r>
            <a:endParaRPr b="1"/>
          </a:p>
        </p:txBody>
      </p:sp>
      <p:sp>
        <p:nvSpPr>
          <p:cNvPr id="289" name="Google Shape;289;p17"/>
          <p:cNvSpPr txBox="1"/>
          <p:nvPr/>
        </p:nvSpPr>
        <p:spPr>
          <a:xfrm>
            <a:off x="3620075" y="685163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C8</a:t>
            </a:r>
            <a:endParaRPr b="1"/>
          </a:p>
        </p:txBody>
      </p:sp>
      <p:sp>
        <p:nvSpPr>
          <p:cNvPr id="290" name="Google Shape;290;p17"/>
          <p:cNvSpPr txBox="1"/>
          <p:nvPr/>
        </p:nvSpPr>
        <p:spPr>
          <a:xfrm>
            <a:off x="4995950" y="1009588"/>
            <a:ext cx="428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C9</a:t>
            </a:r>
            <a:endParaRPr b="1"/>
          </a:p>
        </p:txBody>
      </p:sp>
      <p:sp>
        <p:nvSpPr>
          <p:cNvPr id="291" name="Google Shape;291;p17"/>
          <p:cNvSpPr txBox="1"/>
          <p:nvPr/>
        </p:nvSpPr>
        <p:spPr>
          <a:xfrm>
            <a:off x="6063050" y="2102225"/>
            <a:ext cx="574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C10</a:t>
            </a:r>
            <a:endParaRPr b="1"/>
          </a:p>
        </p:txBody>
      </p:sp>
      <p:sp>
        <p:nvSpPr>
          <p:cNvPr id="292" name="Google Shape;292;p17"/>
          <p:cNvSpPr/>
          <p:nvPr/>
        </p:nvSpPr>
        <p:spPr>
          <a:xfrm>
            <a:off x="6996113" y="281100"/>
            <a:ext cx="355500" cy="355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93" name="Google Shape;293;p17"/>
          <p:cNvSpPr/>
          <p:nvPr/>
        </p:nvSpPr>
        <p:spPr>
          <a:xfrm>
            <a:off x="6996113" y="774813"/>
            <a:ext cx="355500" cy="3555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94" name="Google Shape;294;p17"/>
          <p:cNvSpPr txBox="1"/>
          <p:nvPr/>
        </p:nvSpPr>
        <p:spPr>
          <a:xfrm>
            <a:off x="7373250" y="271825"/>
            <a:ext cx="1474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Um agrupamento</a:t>
            </a:r>
            <a:endParaRPr sz="1200" b="1"/>
          </a:p>
        </p:txBody>
      </p:sp>
      <p:sp>
        <p:nvSpPr>
          <p:cNvPr id="295" name="Google Shape;295;p17"/>
          <p:cNvSpPr txBox="1"/>
          <p:nvPr/>
        </p:nvSpPr>
        <p:spPr>
          <a:xfrm>
            <a:off x="7373250" y="753725"/>
            <a:ext cx="16947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Dois agrupamentos</a:t>
            </a:r>
            <a:endParaRPr sz="1200" b="1"/>
          </a:p>
        </p:txBody>
      </p:sp>
      <p:sp>
        <p:nvSpPr>
          <p:cNvPr id="296" name="Google Shape;296;p17"/>
          <p:cNvSpPr/>
          <p:nvPr/>
        </p:nvSpPr>
        <p:spPr>
          <a:xfrm>
            <a:off x="6996113" y="1232025"/>
            <a:ext cx="355500" cy="3555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97" name="Google Shape;297;p17"/>
          <p:cNvSpPr txBox="1"/>
          <p:nvPr/>
        </p:nvSpPr>
        <p:spPr>
          <a:xfrm>
            <a:off x="7358000" y="1193025"/>
            <a:ext cx="16947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Três agrupamentos</a:t>
            </a:r>
            <a:endParaRPr sz="1200" b="1"/>
          </a:p>
        </p:txBody>
      </p:sp>
      <p:sp>
        <p:nvSpPr>
          <p:cNvPr id="298" name="Google Shape;298;p17"/>
          <p:cNvSpPr/>
          <p:nvPr/>
        </p:nvSpPr>
        <p:spPr>
          <a:xfrm>
            <a:off x="995356" y="1464252"/>
            <a:ext cx="2804200" cy="2585775"/>
          </a:xfrm>
          <a:custGeom>
            <a:avLst/>
            <a:gdLst/>
            <a:ahLst/>
            <a:cxnLst/>
            <a:rect l="l" t="t" r="r" b="b"/>
            <a:pathLst>
              <a:path w="112168" h="103431" extrusionOk="0">
                <a:moveTo>
                  <a:pt x="57733" y="116"/>
                </a:moveTo>
                <a:cubicBezTo>
                  <a:pt x="46642" y="1047"/>
                  <a:pt x="46472" y="38978"/>
                  <a:pt x="38937" y="50916"/>
                </a:cubicBezTo>
                <a:cubicBezTo>
                  <a:pt x="31402" y="62854"/>
                  <a:pt x="18194" y="65140"/>
                  <a:pt x="12521" y="71744"/>
                </a:cubicBezTo>
                <a:cubicBezTo>
                  <a:pt x="6848" y="78348"/>
                  <a:pt x="-7291" y="85291"/>
                  <a:pt x="4901" y="90540"/>
                </a:cubicBezTo>
                <a:cubicBezTo>
                  <a:pt x="17093" y="95789"/>
                  <a:pt x="68232" y="102732"/>
                  <a:pt x="85673" y="103240"/>
                </a:cubicBezTo>
                <a:cubicBezTo>
                  <a:pt x="103114" y="103748"/>
                  <a:pt x="106247" y="103240"/>
                  <a:pt x="109549" y="93588"/>
                </a:cubicBezTo>
                <a:cubicBezTo>
                  <a:pt x="112851" y="83936"/>
                  <a:pt x="114121" y="60907"/>
                  <a:pt x="105485" y="45328"/>
                </a:cubicBezTo>
                <a:cubicBezTo>
                  <a:pt x="96849" y="29749"/>
                  <a:pt x="68824" y="-815"/>
                  <a:pt x="57733" y="116"/>
                </a:cubicBez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/>
          <p:nvPr/>
        </p:nvSpPr>
        <p:spPr>
          <a:xfrm>
            <a:off x="941875" y="104888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N1</a:t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2844350" y="104900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N2</a:t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1082075" y="2084200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N3</a:t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3020875" y="2084188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N4</a:t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909550" y="845300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15</a:t>
            </a:r>
            <a:endParaRPr sz="1000"/>
          </a:p>
        </p:txBody>
      </p:sp>
      <p:sp>
        <p:nvSpPr>
          <p:cNvPr id="308" name="Google Shape;308;p18"/>
          <p:cNvSpPr/>
          <p:nvPr/>
        </p:nvSpPr>
        <p:spPr>
          <a:xfrm>
            <a:off x="909550" y="1048100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15</a:t>
            </a:r>
            <a:endParaRPr sz="1000"/>
          </a:p>
        </p:txBody>
      </p:sp>
      <p:sp>
        <p:nvSpPr>
          <p:cNvPr id="309" name="Google Shape;309;p18"/>
          <p:cNvSpPr/>
          <p:nvPr/>
        </p:nvSpPr>
        <p:spPr>
          <a:xfrm>
            <a:off x="909550" y="125090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10" name="Google Shape;310;p18"/>
          <p:cNvSpPr/>
          <p:nvPr/>
        </p:nvSpPr>
        <p:spPr>
          <a:xfrm>
            <a:off x="2940950" y="845288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16</a:t>
            </a:r>
            <a:endParaRPr sz="1000"/>
          </a:p>
        </p:txBody>
      </p:sp>
      <p:sp>
        <p:nvSpPr>
          <p:cNvPr id="311" name="Google Shape;311;p18"/>
          <p:cNvSpPr/>
          <p:nvPr/>
        </p:nvSpPr>
        <p:spPr>
          <a:xfrm>
            <a:off x="2940950" y="1048088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16</a:t>
            </a:r>
            <a:endParaRPr sz="1000"/>
          </a:p>
        </p:txBody>
      </p:sp>
      <p:sp>
        <p:nvSpPr>
          <p:cNvPr id="312" name="Google Shape;312;p18"/>
          <p:cNvSpPr/>
          <p:nvPr/>
        </p:nvSpPr>
        <p:spPr>
          <a:xfrm>
            <a:off x="2940950" y="1250888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13" name="Google Shape;313;p18"/>
          <p:cNvSpPr/>
          <p:nvPr/>
        </p:nvSpPr>
        <p:spPr>
          <a:xfrm>
            <a:off x="1130375" y="2852525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13</a:t>
            </a:r>
            <a:endParaRPr sz="1000"/>
          </a:p>
        </p:txBody>
      </p:sp>
      <p:sp>
        <p:nvSpPr>
          <p:cNvPr id="314" name="Google Shape;314;p18"/>
          <p:cNvSpPr/>
          <p:nvPr/>
        </p:nvSpPr>
        <p:spPr>
          <a:xfrm>
            <a:off x="1130375" y="3055325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13</a:t>
            </a:r>
            <a:endParaRPr sz="1000"/>
          </a:p>
        </p:txBody>
      </p:sp>
      <p:sp>
        <p:nvSpPr>
          <p:cNvPr id="315" name="Google Shape;315;p18"/>
          <p:cNvSpPr/>
          <p:nvPr/>
        </p:nvSpPr>
        <p:spPr>
          <a:xfrm>
            <a:off x="1130375" y="32581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16" name="Google Shape;316;p18"/>
          <p:cNvSpPr/>
          <p:nvPr/>
        </p:nvSpPr>
        <p:spPr>
          <a:xfrm>
            <a:off x="3069175" y="2852525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29</a:t>
            </a:r>
            <a:endParaRPr sz="1000"/>
          </a:p>
        </p:txBody>
      </p:sp>
      <p:sp>
        <p:nvSpPr>
          <p:cNvPr id="317" name="Google Shape;317;p18"/>
          <p:cNvSpPr/>
          <p:nvPr/>
        </p:nvSpPr>
        <p:spPr>
          <a:xfrm>
            <a:off x="3069175" y="3055325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29</a:t>
            </a:r>
            <a:endParaRPr sz="1000"/>
          </a:p>
        </p:txBody>
      </p:sp>
      <p:sp>
        <p:nvSpPr>
          <p:cNvPr id="318" name="Google Shape;318;p18"/>
          <p:cNvSpPr/>
          <p:nvPr/>
        </p:nvSpPr>
        <p:spPr>
          <a:xfrm>
            <a:off x="3069175" y="32581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cxnSp>
        <p:nvCxnSpPr>
          <p:cNvPr id="319" name="Google Shape;319;p18"/>
          <p:cNvCxnSpPr>
            <a:stCxn id="303" idx="5"/>
            <a:endCxn id="306" idx="1"/>
          </p:cNvCxnSpPr>
          <p:nvPr/>
        </p:nvCxnSpPr>
        <p:spPr>
          <a:xfrm>
            <a:off x="1508805" y="671818"/>
            <a:ext cx="1609200" cy="15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18"/>
          <p:cNvCxnSpPr>
            <a:stCxn id="305" idx="7"/>
            <a:endCxn id="304" idx="3"/>
          </p:cNvCxnSpPr>
          <p:nvPr/>
        </p:nvCxnSpPr>
        <p:spPr>
          <a:xfrm rot="10800000" flipH="1">
            <a:off x="1649005" y="671870"/>
            <a:ext cx="1292700" cy="15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8"/>
          <p:cNvCxnSpPr>
            <a:stCxn id="306" idx="6"/>
            <a:endCxn id="304" idx="6"/>
          </p:cNvCxnSpPr>
          <p:nvPr/>
        </p:nvCxnSpPr>
        <p:spPr>
          <a:xfrm rot="10800000">
            <a:off x="3508675" y="436888"/>
            <a:ext cx="176400" cy="1979400"/>
          </a:xfrm>
          <a:prstGeom prst="curvedConnector3">
            <a:avLst>
              <a:gd name="adj1" fmla="val -134991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8"/>
          <p:cNvCxnSpPr>
            <a:stCxn id="303" idx="6"/>
            <a:endCxn id="304" idx="2"/>
          </p:cNvCxnSpPr>
          <p:nvPr/>
        </p:nvCxnSpPr>
        <p:spPr>
          <a:xfrm>
            <a:off x="1606075" y="436988"/>
            <a:ext cx="123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18"/>
          <p:cNvCxnSpPr>
            <a:stCxn id="305" idx="6"/>
            <a:endCxn id="306" idx="2"/>
          </p:cNvCxnSpPr>
          <p:nvPr/>
        </p:nvCxnSpPr>
        <p:spPr>
          <a:xfrm>
            <a:off x="1746275" y="2416300"/>
            <a:ext cx="127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18"/>
          <p:cNvCxnSpPr>
            <a:stCxn id="305" idx="2"/>
            <a:endCxn id="303" idx="2"/>
          </p:cNvCxnSpPr>
          <p:nvPr/>
        </p:nvCxnSpPr>
        <p:spPr>
          <a:xfrm rot="10800000">
            <a:off x="941975" y="436900"/>
            <a:ext cx="140100" cy="1979400"/>
          </a:xfrm>
          <a:prstGeom prst="curvedConnector3">
            <a:avLst>
              <a:gd name="adj1" fmla="val 270039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5" name="Google Shape;325;p18"/>
          <p:cNvSpPr txBox="1"/>
          <p:nvPr/>
        </p:nvSpPr>
        <p:spPr>
          <a:xfrm>
            <a:off x="4068925" y="104900"/>
            <a:ext cx="4974300" cy="23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um nó recebe uma mensagem Beacon, ele confere as informações como, ID, Leitura individual, média de leitura agregada dos vizinhos e quantidade de leituras agregadas por ele. Caso alguma dessas informações não seja enviada pelo nó, a mensagem é automaticamente descartada. Caso esteja tudo normal, é calculada a mensagem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o nó passa a ser considerado suspeito, e o nó que recebeu a mensagem dispara em broadcast uma mensagem com o ID do nó para toda sua lista de vizinhos.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/>
          <p:nvPr/>
        </p:nvSpPr>
        <p:spPr>
          <a:xfrm>
            <a:off x="941875" y="104888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1819150" y="2852525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1818700" y="1163263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2876875" y="104888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257550" y="439700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15</a:t>
            </a:r>
            <a:endParaRPr sz="1000"/>
          </a:p>
        </p:txBody>
      </p:sp>
      <p:sp>
        <p:nvSpPr>
          <p:cNvPr id="335" name="Google Shape;335;p19"/>
          <p:cNvSpPr/>
          <p:nvPr/>
        </p:nvSpPr>
        <p:spPr>
          <a:xfrm>
            <a:off x="257550" y="642500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15</a:t>
            </a:r>
            <a:endParaRPr sz="1000"/>
          </a:p>
        </p:txBody>
      </p:sp>
      <p:sp>
        <p:nvSpPr>
          <p:cNvPr id="336" name="Google Shape;336;p19"/>
          <p:cNvSpPr/>
          <p:nvPr/>
        </p:nvSpPr>
        <p:spPr>
          <a:xfrm>
            <a:off x="257550" y="84530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37" name="Google Shape;337;p19"/>
          <p:cNvSpPr/>
          <p:nvPr/>
        </p:nvSpPr>
        <p:spPr>
          <a:xfrm>
            <a:off x="3636775" y="439688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17</a:t>
            </a:r>
            <a:endParaRPr sz="1000"/>
          </a:p>
        </p:txBody>
      </p:sp>
      <p:sp>
        <p:nvSpPr>
          <p:cNvPr id="338" name="Google Shape;338;p19"/>
          <p:cNvSpPr/>
          <p:nvPr/>
        </p:nvSpPr>
        <p:spPr>
          <a:xfrm>
            <a:off x="3636775" y="642488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17</a:t>
            </a:r>
            <a:endParaRPr sz="1000"/>
          </a:p>
        </p:txBody>
      </p:sp>
      <p:sp>
        <p:nvSpPr>
          <p:cNvPr id="339" name="Google Shape;339;p19"/>
          <p:cNvSpPr/>
          <p:nvPr/>
        </p:nvSpPr>
        <p:spPr>
          <a:xfrm>
            <a:off x="3636775" y="845288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40" name="Google Shape;340;p19"/>
          <p:cNvSpPr/>
          <p:nvPr/>
        </p:nvSpPr>
        <p:spPr>
          <a:xfrm>
            <a:off x="1098700" y="3055325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13</a:t>
            </a:r>
            <a:endParaRPr sz="1000"/>
          </a:p>
        </p:txBody>
      </p:sp>
      <p:sp>
        <p:nvSpPr>
          <p:cNvPr id="341" name="Google Shape;341;p19"/>
          <p:cNvSpPr/>
          <p:nvPr/>
        </p:nvSpPr>
        <p:spPr>
          <a:xfrm>
            <a:off x="1098700" y="3258125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13</a:t>
            </a:r>
            <a:endParaRPr sz="1000"/>
          </a:p>
        </p:txBody>
      </p:sp>
      <p:sp>
        <p:nvSpPr>
          <p:cNvPr id="342" name="Google Shape;342;p19"/>
          <p:cNvSpPr/>
          <p:nvPr/>
        </p:nvSpPr>
        <p:spPr>
          <a:xfrm>
            <a:off x="1098700" y="34609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43" name="Google Shape;343;p19"/>
          <p:cNvSpPr/>
          <p:nvPr/>
        </p:nvSpPr>
        <p:spPr>
          <a:xfrm>
            <a:off x="3791150" y="2953925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15</a:t>
            </a:r>
            <a:endParaRPr sz="1000"/>
          </a:p>
        </p:txBody>
      </p:sp>
      <p:sp>
        <p:nvSpPr>
          <p:cNvPr id="344" name="Google Shape;344;p19"/>
          <p:cNvSpPr/>
          <p:nvPr/>
        </p:nvSpPr>
        <p:spPr>
          <a:xfrm>
            <a:off x="3791150" y="3156725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29</a:t>
            </a:r>
            <a:endParaRPr sz="1000"/>
          </a:p>
        </p:txBody>
      </p:sp>
      <p:sp>
        <p:nvSpPr>
          <p:cNvPr id="345" name="Google Shape;345;p19"/>
          <p:cNvSpPr/>
          <p:nvPr/>
        </p:nvSpPr>
        <p:spPr>
          <a:xfrm>
            <a:off x="3791150" y="33595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46" name="Google Shape;346;p19"/>
          <p:cNvSpPr/>
          <p:nvPr/>
        </p:nvSpPr>
        <p:spPr>
          <a:xfrm>
            <a:off x="257550" y="105915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90%</a:t>
            </a:r>
            <a:endParaRPr sz="1000"/>
          </a:p>
        </p:txBody>
      </p:sp>
      <p:cxnSp>
        <p:nvCxnSpPr>
          <p:cNvPr id="347" name="Google Shape;347;p19"/>
          <p:cNvCxnSpPr/>
          <p:nvPr/>
        </p:nvCxnSpPr>
        <p:spPr>
          <a:xfrm>
            <a:off x="1758475" y="437000"/>
            <a:ext cx="966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8" name="Google Shape;348;p19"/>
          <p:cNvSpPr/>
          <p:nvPr/>
        </p:nvSpPr>
        <p:spPr>
          <a:xfrm>
            <a:off x="3094175" y="2478750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893575" y="1985525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3636775" y="105915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88%</a:t>
            </a:r>
            <a:endParaRPr sz="1000"/>
          </a:p>
        </p:txBody>
      </p:sp>
      <p:sp>
        <p:nvSpPr>
          <p:cNvPr id="351" name="Google Shape;351;p19"/>
          <p:cNvSpPr/>
          <p:nvPr/>
        </p:nvSpPr>
        <p:spPr>
          <a:xfrm>
            <a:off x="257550" y="1827463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18</a:t>
            </a:r>
            <a:endParaRPr sz="1000"/>
          </a:p>
        </p:txBody>
      </p:sp>
      <p:sp>
        <p:nvSpPr>
          <p:cNvPr id="352" name="Google Shape;352;p19"/>
          <p:cNvSpPr/>
          <p:nvPr/>
        </p:nvSpPr>
        <p:spPr>
          <a:xfrm>
            <a:off x="257550" y="2030263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18</a:t>
            </a:r>
            <a:endParaRPr sz="1000"/>
          </a:p>
        </p:txBody>
      </p:sp>
      <p:sp>
        <p:nvSpPr>
          <p:cNvPr id="353" name="Google Shape;353;p19"/>
          <p:cNvSpPr/>
          <p:nvPr/>
        </p:nvSpPr>
        <p:spPr>
          <a:xfrm>
            <a:off x="257550" y="2233063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54" name="Google Shape;354;p19"/>
          <p:cNvSpPr/>
          <p:nvPr/>
        </p:nvSpPr>
        <p:spPr>
          <a:xfrm>
            <a:off x="257550" y="24469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87%</a:t>
            </a:r>
            <a:endParaRPr sz="1000"/>
          </a:p>
        </p:txBody>
      </p:sp>
      <p:sp>
        <p:nvSpPr>
          <p:cNvPr id="355" name="Google Shape;355;p19"/>
          <p:cNvSpPr/>
          <p:nvPr/>
        </p:nvSpPr>
        <p:spPr>
          <a:xfrm>
            <a:off x="1098700" y="36637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89%</a:t>
            </a:r>
            <a:endParaRPr sz="1000"/>
          </a:p>
        </p:txBody>
      </p:sp>
      <p:sp>
        <p:nvSpPr>
          <p:cNvPr id="356" name="Google Shape;356;p19"/>
          <p:cNvSpPr/>
          <p:nvPr/>
        </p:nvSpPr>
        <p:spPr>
          <a:xfrm>
            <a:off x="3791150" y="35623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85%</a:t>
            </a:r>
            <a:endParaRPr sz="1000"/>
          </a:p>
        </p:txBody>
      </p:sp>
      <p:sp>
        <p:nvSpPr>
          <p:cNvPr id="357" name="Google Shape;357;p19"/>
          <p:cNvSpPr/>
          <p:nvPr/>
        </p:nvSpPr>
        <p:spPr>
          <a:xfrm>
            <a:off x="2482900" y="1635725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14</a:t>
            </a:r>
            <a:endParaRPr sz="1000"/>
          </a:p>
        </p:txBody>
      </p:sp>
      <p:sp>
        <p:nvSpPr>
          <p:cNvPr id="358" name="Google Shape;358;p19"/>
          <p:cNvSpPr/>
          <p:nvPr/>
        </p:nvSpPr>
        <p:spPr>
          <a:xfrm>
            <a:off x="2482900" y="1838525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14</a:t>
            </a:r>
            <a:endParaRPr sz="1000"/>
          </a:p>
        </p:txBody>
      </p:sp>
      <p:sp>
        <p:nvSpPr>
          <p:cNvPr id="359" name="Google Shape;359;p19"/>
          <p:cNvSpPr/>
          <p:nvPr/>
        </p:nvSpPr>
        <p:spPr>
          <a:xfrm>
            <a:off x="2482900" y="20413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60" name="Google Shape;360;p19"/>
          <p:cNvSpPr/>
          <p:nvPr/>
        </p:nvSpPr>
        <p:spPr>
          <a:xfrm>
            <a:off x="2482900" y="22441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88%</a:t>
            </a:r>
            <a:endParaRPr sz="1000"/>
          </a:p>
        </p:txBody>
      </p:sp>
      <p:cxnSp>
        <p:nvCxnSpPr>
          <p:cNvPr id="361" name="Google Shape;361;p19"/>
          <p:cNvCxnSpPr/>
          <p:nvPr/>
        </p:nvCxnSpPr>
        <p:spPr>
          <a:xfrm rot="10800000" flipH="1">
            <a:off x="2424850" y="729425"/>
            <a:ext cx="531300" cy="42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2" name="Google Shape;362;p19"/>
          <p:cNvCxnSpPr/>
          <p:nvPr/>
        </p:nvCxnSpPr>
        <p:spPr>
          <a:xfrm rot="10800000" flipH="1">
            <a:off x="3344475" y="1019650"/>
            <a:ext cx="9600" cy="127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3" name="Google Shape;363;p19"/>
          <p:cNvCxnSpPr/>
          <p:nvPr/>
        </p:nvCxnSpPr>
        <p:spPr>
          <a:xfrm>
            <a:off x="1221175" y="845300"/>
            <a:ext cx="9000" cy="93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4" name="Google Shape;364;p19"/>
          <p:cNvCxnSpPr/>
          <p:nvPr/>
        </p:nvCxnSpPr>
        <p:spPr>
          <a:xfrm rot="10800000">
            <a:off x="1512250" y="750200"/>
            <a:ext cx="390900" cy="40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" name="Google Shape;365;p19"/>
          <p:cNvCxnSpPr/>
          <p:nvPr/>
        </p:nvCxnSpPr>
        <p:spPr>
          <a:xfrm rot="10800000">
            <a:off x="2150800" y="1979863"/>
            <a:ext cx="900" cy="75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6" name="Google Shape;366;p19"/>
          <p:cNvCxnSpPr/>
          <p:nvPr/>
        </p:nvCxnSpPr>
        <p:spPr>
          <a:xfrm rot="10800000" flipH="1">
            <a:off x="2508188" y="2884850"/>
            <a:ext cx="553200" cy="17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7" name="Google Shape;367;p19"/>
          <p:cNvCxnSpPr/>
          <p:nvPr/>
        </p:nvCxnSpPr>
        <p:spPr>
          <a:xfrm rot="10800000">
            <a:off x="1531425" y="2580900"/>
            <a:ext cx="315900" cy="3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8" name="Google Shape;368;p19"/>
          <p:cNvSpPr/>
          <p:nvPr/>
        </p:nvSpPr>
        <p:spPr>
          <a:xfrm>
            <a:off x="5385175" y="104888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6262450" y="2852525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6262000" y="1163263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7320175" y="104888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4700850" y="439700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15</a:t>
            </a:r>
            <a:endParaRPr sz="1000"/>
          </a:p>
        </p:txBody>
      </p:sp>
      <p:sp>
        <p:nvSpPr>
          <p:cNvPr id="373" name="Google Shape;373;p19"/>
          <p:cNvSpPr/>
          <p:nvPr/>
        </p:nvSpPr>
        <p:spPr>
          <a:xfrm>
            <a:off x="4700850" y="642500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4" name="Google Shape;374;p19"/>
          <p:cNvSpPr/>
          <p:nvPr/>
        </p:nvSpPr>
        <p:spPr>
          <a:xfrm>
            <a:off x="4700850" y="84530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endParaRPr sz="1000"/>
          </a:p>
        </p:txBody>
      </p:sp>
      <p:sp>
        <p:nvSpPr>
          <p:cNvPr id="375" name="Google Shape;375;p19"/>
          <p:cNvSpPr/>
          <p:nvPr/>
        </p:nvSpPr>
        <p:spPr>
          <a:xfrm>
            <a:off x="8080075" y="439688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17</a:t>
            </a:r>
            <a:endParaRPr sz="1000"/>
          </a:p>
        </p:txBody>
      </p:sp>
      <p:sp>
        <p:nvSpPr>
          <p:cNvPr id="376" name="Google Shape;376;p19"/>
          <p:cNvSpPr/>
          <p:nvPr/>
        </p:nvSpPr>
        <p:spPr>
          <a:xfrm>
            <a:off x="8080075" y="642488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17</a:t>
            </a:r>
            <a:endParaRPr sz="1000"/>
          </a:p>
        </p:txBody>
      </p:sp>
      <p:sp>
        <p:nvSpPr>
          <p:cNvPr id="377" name="Google Shape;377;p19"/>
          <p:cNvSpPr/>
          <p:nvPr/>
        </p:nvSpPr>
        <p:spPr>
          <a:xfrm>
            <a:off x="8080075" y="845288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78" name="Google Shape;378;p19"/>
          <p:cNvSpPr/>
          <p:nvPr/>
        </p:nvSpPr>
        <p:spPr>
          <a:xfrm>
            <a:off x="5542000" y="3055325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13</a:t>
            </a:r>
            <a:endParaRPr sz="1000"/>
          </a:p>
        </p:txBody>
      </p:sp>
      <p:sp>
        <p:nvSpPr>
          <p:cNvPr id="379" name="Google Shape;379;p19"/>
          <p:cNvSpPr/>
          <p:nvPr/>
        </p:nvSpPr>
        <p:spPr>
          <a:xfrm>
            <a:off x="5542000" y="3258125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13</a:t>
            </a:r>
            <a:endParaRPr sz="1000"/>
          </a:p>
        </p:txBody>
      </p:sp>
      <p:sp>
        <p:nvSpPr>
          <p:cNvPr id="380" name="Google Shape;380;p19"/>
          <p:cNvSpPr/>
          <p:nvPr/>
        </p:nvSpPr>
        <p:spPr>
          <a:xfrm>
            <a:off x="5542000" y="34609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81" name="Google Shape;381;p19"/>
          <p:cNvSpPr/>
          <p:nvPr/>
        </p:nvSpPr>
        <p:spPr>
          <a:xfrm>
            <a:off x="8346575" y="2571750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15</a:t>
            </a:r>
            <a:endParaRPr sz="1000"/>
          </a:p>
        </p:txBody>
      </p:sp>
      <p:sp>
        <p:nvSpPr>
          <p:cNvPr id="382" name="Google Shape;382;p19"/>
          <p:cNvSpPr/>
          <p:nvPr/>
        </p:nvSpPr>
        <p:spPr>
          <a:xfrm>
            <a:off x="8346575" y="2774550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29</a:t>
            </a:r>
            <a:endParaRPr sz="1000"/>
          </a:p>
        </p:txBody>
      </p:sp>
      <p:sp>
        <p:nvSpPr>
          <p:cNvPr id="383" name="Google Shape;383;p19"/>
          <p:cNvSpPr/>
          <p:nvPr/>
        </p:nvSpPr>
        <p:spPr>
          <a:xfrm>
            <a:off x="8346575" y="297735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84" name="Google Shape;384;p19"/>
          <p:cNvSpPr/>
          <p:nvPr/>
        </p:nvSpPr>
        <p:spPr>
          <a:xfrm>
            <a:off x="4700850" y="105915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90%</a:t>
            </a:r>
            <a:endParaRPr sz="1000"/>
          </a:p>
        </p:txBody>
      </p:sp>
      <p:cxnSp>
        <p:nvCxnSpPr>
          <p:cNvPr id="385" name="Google Shape;385;p19"/>
          <p:cNvCxnSpPr/>
          <p:nvPr/>
        </p:nvCxnSpPr>
        <p:spPr>
          <a:xfrm>
            <a:off x="6201775" y="437000"/>
            <a:ext cx="966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6" name="Google Shape;386;p19"/>
          <p:cNvSpPr/>
          <p:nvPr/>
        </p:nvSpPr>
        <p:spPr>
          <a:xfrm>
            <a:off x="7537475" y="2478750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5336875" y="1985525"/>
            <a:ext cx="664200" cy="66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8080075" y="105915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88%</a:t>
            </a:r>
            <a:endParaRPr sz="1000"/>
          </a:p>
        </p:txBody>
      </p:sp>
      <p:sp>
        <p:nvSpPr>
          <p:cNvPr id="389" name="Google Shape;389;p19"/>
          <p:cNvSpPr/>
          <p:nvPr/>
        </p:nvSpPr>
        <p:spPr>
          <a:xfrm>
            <a:off x="4700850" y="1827463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18</a:t>
            </a:r>
            <a:endParaRPr sz="1000"/>
          </a:p>
        </p:txBody>
      </p:sp>
      <p:sp>
        <p:nvSpPr>
          <p:cNvPr id="390" name="Google Shape;390;p19"/>
          <p:cNvSpPr/>
          <p:nvPr/>
        </p:nvSpPr>
        <p:spPr>
          <a:xfrm>
            <a:off x="4700850" y="2030263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18</a:t>
            </a:r>
            <a:endParaRPr sz="1000"/>
          </a:p>
        </p:txBody>
      </p:sp>
      <p:sp>
        <p:nvSpPr>
          <p:cNvPr id="391" name="Google Shape;391;p19"/>
          <p:cNvSpPr/>
          <p:nvPr/>
        </p:nvSpPr>
        <p:spPr>
          <a:xfrm>
            <a:off x="4700850" y="2233063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92" name="Google Shape;392;p19"/>
          <p:cNvSpPr/>
          <p:nvPr/>
        </p:nvSpPr>
        <p:spPr>
          <a:xfrm>
            <a:off x="4700850" y="24469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88%</a:t>
            </a:r>
            <a:endParaRPr sz="1000"/>
          </a:p>
        </p:txBody>
      </p:sp>
      <p:sp>
        <p:nvSpPr>
          <p:cNvPr id="393" name="Google Shape;393;p19"/>
          <p:cNvSpPr/>
          <p:nvPr/>
        </p:nvSpPr>
        <p:spPr>
          <a:xfrm>
            <a:off x="5542000" y="36637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88%</a:t>
            </a:r>
            <a:endParaRPr sz="1000"/>
          </a:p>
        </p:txBody>
      </p:sp>
      <p:sp>
        <p:nvSpPr>
          <p:cNvPr id="394" name="Google Shape;394;p19"/>
          <p:cNvSpPr/>
          <p:nvPr/>
        </p:nvSpPr>
        <p:spPr>
          <a:xfrm>
            <a:off x="8346575" y="3180150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88%</a:t>
            </a:r>
            <a:endParaRPr sz="1000"/>
          </a:p>
        </p:txBody>
      </p:sp>
      <p:sp>
        <p:nvSpPr>
          <p:cNvPr id="395" name="Google Shape;395;p19"/>
          <p:cNvSpPr/>
          <p:nvPr/>
        </p:nvSpPr>
        <p:spPr>
          <a:xfrm>
            <a:off x="6926200" y="1635725"/>
            <a:ext cx="567600" cy="202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14</a:t>
            </a:r>
            <a:endParaRPr sz="1000"/>
          </a:p>
        </p:txBody>
      </p:sp>
      <p:sp>
        <p:nvSpPr>
          <p:cNvPr id="396" name="Google Shape;396;p19"/>
          <p:cNvSpPr/>
          <p:nvPr/>
        </p:nvSpPr>
        <p:spPr>
          <a:xfrm>
            <a:off x="6926200" y="1838525"/>
            <a:ext cx="567600" cy="20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14</a:t>
            </a:r>
            <a:endParaRPr sz="1000"/>
          </a:p>
        </p:txBody>
      </p:sp>
      <p:sp>
        <p:nvSpPr>
          <p:cNvPr id="397" name="Google Shape;397;p19"/>
          <p:cNvSpPr/>
          <p:nvPr/>
        </p:nvSpPr>
        <p:spPr>
          <a:xfrm>
            <a:off x="6926200" y="20413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endParaRPr sz="1000"/>
          </a:p>
        </p:txBody>
      </p:sp>
      <p:sp>
        <p:nvSpPr>
          <p:cNvPr id="398" name="Google Shape;398;p19"/>
          <p:cNvSpPr/>
          <p:nvPr/>
        </p:nvSpPr>
        <p:spPr>
          <a:xfrm>
            <a:off x="6926200" y="2244125"/>
            <a:ext cx="567600" cy="20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88%</a:t>
            </a:r>
            <a:endParaRPr sz="1000"/>
          </a:p>
        </p:txBody>
      </p:sp>
      <p:cxnSp>
        <p:nvCxnSpPr>
          <p:cNvPr id="399" name="Google Shape;399;p19"/>
          <p:cNvCxnSpPr/>
          <p:nvPr/>
        </p:nvCxnSpPr>
        <p:spPr>
          <a:xfrm rot="10800000" flipH="1">
            <a:off x="6868150" y="729425"/>
            <a:ext cx="531300" cy="42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0" name="Google Shape;400;p19"/>
          <p:cNvCxnSpPr/>
          <p:nvPr/>
        </p:nvCxnSpPr>
        <p:spPr>
          <a:xfrm rot="10800000">
            <a:off x="7797300" y="1019725"/>
            <a:ext cx="26700" cy="128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1" name="Google Shape;401;p19"/>
          <p:cNvCxnSpPr/>
          <p:nvPr/>
        </p:nvCxnSpPr>
        <p:spPr>
          <a:xfrm>
            <a:off x="5664475" y="845300"/>
            <a:ext cx="9000" cy="93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2" name="Google Shape;402;p19"/>
          <p:cNvCxnSpPr/>
          <p:nvPr/>
        </p:nvCxnSpPr>
        <p:spPr>
          <a:xfrm rot="10800000">
            <a:off x="5974725" y="769325"/>
            <a:ext cx="315900" cy="3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3" name="Google Shape;403;p19"/>
          <p:cNvCxnSpPr/>
          <p:nvPr/>
        </p:nvCxnSpPr>
        <p:spPr>
          <a:xfrm rot="10800000">
            <a:off x="6594100" y="1979863"/>
            <a:ext cx="900" cy="75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4" name="Google Shape;404;p19"/>
          <p:cNvCxnSpPr/>
          <p:nvPr/>
        </p:nvCxnSpPr>
        <p:spPr>
          <a:xfrm rot="10800000" flipH="1">
            <a:off x="6951488" y="2884850"/>
            <a:ext cx="553200" cy="17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5" name="Google Shape;405;p19"/>
          <p:cNvCxnSpPr/>
          <p:nvPr/>
        </p:nvCxnSpPr>
        <p:spPr>
          <a:xfrm rot="10800000">
            <a:off x="5974725" y="2580900"/>
            <a:ext cx="315900" cy="3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/>
          <p:nvPr/>
        </p:nvSpPr>
        <p:spPr>
          <a:xfrm>
            <a:off x="4232263" y="2314650"/>
            <a:ext cx="685800" cy="6519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7087825" y="1170400"/>
            <a:ext cx="685800" cy="6519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3707225" y="694750"/>
            <a:ext cx="685800" cy="6519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212175" y="3773513"/>
            <a:ext cx="685800" cy="6519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386375" y="1811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265650" y="15864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81700" y="88376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2506825" y="1607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2021425" y="16941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3139375" y="21394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1310100" y="1607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1037100" y="18594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1816075" y="9677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412375" y="1041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2761650" y="8367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232275" y="180926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5532825" y="837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5037025" y="13598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5467425" y="78007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4336100" y="837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3412375" y="1271538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4609100" y="6067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6363" y="2504088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265638" y="42704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265638" y="342176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2195663" y="24352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1859363" y="315141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2506813" y="46075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1291013" y="25041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1037088" y="46641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1037088" y="30501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6370500" y="1245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6609375" y="18594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6163975" y="1359838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8783250" y="7077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8005550" y="159626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8005550" y="50707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7294225" y="1041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8373500" y="45434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6814825" y="6947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8679550" y="14734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6188800" y="25041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3412363" y="39882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3034638" y="326176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8580213" y="25041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6738813" y="342176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8679538" y="353477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7087813" y="261557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7021213" y="46075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5310013" y="213945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3840213" y="47205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2409463" y="353476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4472588" y="3534763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5945588" y="4450638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7709175" y="3321200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5532813" y="31514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4764013" y="4543425"/>
            <a:ext cx="273000" cy="273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7" name="Google Shape;467;p20"/>
          <p:cNvCxnSpPr>
            <a:stCxn id="439" idx="6"/>
            <a:endCxn id="437" idx="2"/>
          </p:cNvCxnSpPr>
          <p:nvPr/>
        </p:nvCxnSpPr>
        <p:spPr>
          <a:xfrm rot="10800000" flipH="1">
            <a:off x="1310088" y="4743950"/>
            <a:ext cx="1196700" cy="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0"/>
          <p:cNvCxnSpPr>
            <a:stCxn id="439" idx="2"/>
            <a:endCxn id="433" idx="5"/>
          </p:cNvCxnSpPr>
          <p:nvPr/>
        </p:nvCxnSpPr>
        <p:spPr>
          <a:xfrm rot="10800000">
            <a:off x="498588" y="4503350"/>
            <a:ext cx="53850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0"/>
          <p:cNvCxnSpPr>
            <a:stCxn id="437" idx="7"/>
            <a:endCxn id="452" idx="3"/>
          </p:cNvCxnSpPr>
          <p:nvPr/>
        </p:nvCxnSpPr>
        <p:spPr>
          <a:xfrm rot="10800000" flipH="1">
            <a:off x="2739833" y="4221205"/>
            <a:ext cx="712500" cy="4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20"/>
          <p:cNvCxnSpPr>
            <a:stCxn id="461" idx="4"/>
            <a:endCxn id="437" idx="0"/>
          </p:cNvCxnSpPr>
          <p:nvPr/>
        </p:nvCxnSpPr>
        <p:spPr>
          <a:xfrm>
            <a:off x="2545963" y="3807763"/>
            <a:ext cx="97500" cy="7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20"/>
          <p:cNvCxnSpPr>
            <a:stCxn id="460" idx="2"/>
            <a:endCxn id="437" idx="6"/>
          </p:cNvCxnSpPr>
          <p:nvPr/>
        </p:nvCxnSpPr>
        <p:spPr>
          <a:xfrm rot="10800000">
            <a:off x="2779713" y="4743925"/>
            <a:ext cx="1060500" cy="1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20"/>
          <p:cNvCxnSpPr>
            <a:stCxn id="460" idx="7"/>
            <a:endCxn id="462" idx="3"/>
          </p:cNvCxnSpPr>
          <p:nvPr/>
        </p:nvCxnSpPr>
        <p:spPr>
          <a:xfrm rot="10800000" flipH="1">
            <a:off x="4073233" y="3767805"/>
            <a:ext cx="439200" cy="9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20"/>
          <p:cNvCxnSpPr>
            <a:stCxn id="466" idx="2"/>
            <a:endCxn id="460" idx="6"/>
          </p:cNvCxnSpPr>
          <p:nvPr/>
        </p:nvCxnSpPr>
        <p:spPr>
          <a:xfrm flipH="1">
            <a:off x="4113313" y="4679925"/>
            <a:ext cx="650700" cy="1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0"/>
          <p:cNvCxnSpPr>
            <a:stCxn id="452" idx="5"/>
            <a:endCxn id="460" idx="1"/>
          </p:cNvCxnSpPr>
          <p:nvPr/>
        </p:nvCxnSpPr>
        <p:spPr>
          <a:xfrm>
            <a:off x="3645383" y="4221220"/>
            <a:ext cx="234900" cy="5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0"/>
          <p:cNvCxnSpPr>
            <a:stCxn id="466" idx="6"/>
            <a:endCxn id="463" idx="2"/>
          </p:cNvCxnSpPr>
          <p:nvPr/>
        </p:nvCxnSpPr>
        <p:spPr>
          <a:xfrm rot="10800000" flipH="1">
            <a:off x="5037013" y="4587225"/>
            <a:ext cx="908700" cy="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20"/>
          <p:cNvCxnSpPr>
            <a:stCxn id="463" idx="7"/>
            <a:endCxn id="465" idx="5"/>
          </p:cNvCxnSpPr>
          <p:nvPr/>
        </p:nvCxnSpPr>
        <p:spPr>
          <a:xfrm rot="10800000">
            <a:off x="5765808" y="3384517"/>
            <a:ext cx="412800" cy="110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20"/>
          <p:cNvCxnSpPr>
            <a:stCxn id="462" idx="6"/>
            <a:endCxn id="465" idx="2"/>
          </p:cNvCxnSpPr>
          <p:nvPr/>
        </p:nvCxnSpPr>
        <p:spPr>
          <a:xfrm rot="10800000" flipH="1">
            <a:off x="4745588" y="3287863"/>
            <a:ext cx="787200" cy="38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0"/>
          <p:cNvCxnSpPr>
            <a:stCxn id="466" idx="0"/>
            <a:endCxn id="462" idx="5"/>
          </p:cNvCxnSpPr>
          <p:nvPr/>
        </p:nvCxnSpPr>
        <p:spPr>
          <a:xfrm rot="10800000">
            <a:off x="4705513" y="3767925"/>
            <a:ext cx="195000" cy="7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"/>
          <p:cNvSpPr/>
          <p:nvPr/>
        </p:nvSpPr>
        <p:spPr>
          <a:xfrm>
            <a:off x="386600" y="181150"/>
            <a:ext cx="406800" cy="4068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84" name="Google Shape;484;p21"/>
          <p:cNvSpPr/>
          <p:nvPr/>
        </p:nvSpPr>
        <p:spPr>
          <a:xfrm>
            <a:off x="385870" y="2440654"/>
            <a:ext cx="406800" cy="406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2753935" y="2440673"/>
            <a:ext cx="406800" cy="406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86" name="Google Shape;486;p21"/>
          <p:cNvSpPr/>
          <p:nvPr/>
        </p:nvSpPr>
        <p:spPr>
          <a:xfrm>
            <a:off x="1542953" y="1236651"/>
            <a:ext cx="406800" cy="4068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87" name="Google Shape;487;p21"/>
          <p:cNvSpPr/>
          <p:nvPr/>
        </p:nvSpPr>
        <p:spPr>
          <a:xfrm>
            <a:off x="2754665" y="181150"/>
            <a:ext cx="406800" cy="406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488" name="Google Shape;488;p21"/>
          <p:cNvCxnSpPr>
            <a:stCxn id="484" idx="6"/>
            <a:endCxn id="485" idx="2"/>
          </p:cNvCxnSpPr>
          <p:nvPr/>
        </p:nvCxnSpPr>
        <p:spPr>
          <a:xfrm>
            <a:off x="792670" y="2644054"/>
            <a:ext cx="1961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1"/>
          <p:cNvCxnSpPr>
            <a:stCxn id="485" idx="1"/>
            <a:endCxn id="486" idx="5"/>
          </p:cNvCxnSpPr>
          <p:nvPr/>
        </p:nvCxnSpPr>
        <p:spPr>
          <a:xfrm rot="10800000">
            <a:off x="1890110" y="1583747"/>
            <a:ext cx="923400" cy="91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1"/>
          <p:cNvCxnSpPr>
            <a:stCxn id="484" idx="7"/>
            <a:endCxn id="486" idx="3"/>
          </p:cNvCxnSpPr>
          <p:nvPr/>
        </p:nvCxnSpPr>
        <p:spPr>
          <a:xfrm rot="10800000" flipH="1">
            <a:off x="733096" y="1583729"/>
            <a:ext cx="869400" cy="91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1"/>
          <p:cNvCxnSpPr>
            <a:stCxn id="486" idx="1"/>
            <a:endCxn id="483" idx="5"/>
          </p:cNvCxnSpPr>
          <p:nvPr/>
        </p:nvCxnSpPr>
        <p:spPr>
          <a:xfrm rot="10800000">
            <a:off x="733728" y="528226"/>
            <a:ext cx="868800" cy="76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1"/>
          <p:cNvCxnSpPr>
            <a:stCxn id="485" idx="0"/>
            <a:endCxn id="487" idx="4"/>
          </p:cNvCxnSpPr>
          <p:nvPr/>
        </p:nvCxnSpPr>
        <p:spPr>
          <a:xfrm rot="10800000" flipH="1">
            <a:off x="2957335" y="587873"/>
            <a:ext cx="600" cy="185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21"/>
          <p:cNvSpPr/>
          <p:nvPr/>
        </p:nvSpPr>
        <p:spPr>
          <a:xfrm>
            <a:off x="3443709" y="181150"/>
            <a:ext cx="406800" cy="4068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5691705" y="181131"/>
            <a:ext cx="406800" cy="406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95" name="Google Shape;495;p21"/>
          <p:cNvSpPr/>
          <p:nvPr/>
        </p:nvSpPr>
        <p:spPr>
          <a:xfrm>
            <a:off x="5725696" y="2440673"/>
            <a:ext cx="406800" cy="406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96" name="Google Shape;496;p21"/>
          <p:cNvSpPr/>
          <p:nvPr/>
        </p:nvSpPr>
        <p:spPr>
          <a:xfrm>
            <a:off x="3453465" y="2440673"/>
            <a:ext cx="406800" cy="4068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>
            <a:off x="4679468" y="1311437"/>
            <a:ext cx="406800" cy="406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498" name="Google Shape;498;p21"/>
          <p:cNvCxnSpPr>
            <a:stCxn id="495" idx="2"/>
            <a:endCxn id="496" idx="6"/>
          </p:cNvCxnSpPr>
          <p:nvPr/>
        </p:nvCxnSpPr>
        <p:spPr>
          <a:xfrm rot="10800000">
            <a:off x="3860296" y="2644073"/>
            <a:ext cx="1865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21"/>
          <p:cNvCxnSpPr>
            <a:stCxn id="493" idx="4"/>
            <a:endCxn id="496" idx="0"/>
          </p:cNvCxnSpPr>
          <p:nvPr/>
        </p:nvCxnSpPr>
        <p:spPr>
          <a:xfrm>
            <a:off x="3647109" y="587950"/>
            <a:ext cx="9900" cy="185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1"/>
          <p:cNvCxnSpPr>
            <a:stCxn id="497" idx="3"/>
            <a:endCxn id="496" idx="7"/>
          </p:cNvCxnSpPr>
          <p:nvPr/>
        </p:nvCxnSpPr>
        <p:spPr>
          <a:xfrm flipH="1">
            <a:off x="3800642" y="1658663"/>
            <a:ext cx="938400" cy="84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21"/>
          <p:cNvCxnSpPr>
            <a:stCxn id="495" idx="0"/>
            <a:endCxn id="494" idx="4"/>
          </p:cNvCxnSpPr>
          <p:nvPr/>
        </p:nvCxnSpPr>
        <p:spPr>
          <a:xfrm rot="10800000">
            <a:off x="5895196" y="587873"/>
            <a:ext cx="33900" cy="185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21"/>
          <p:cNvCxnSpPr>
            <a:stCxn id="493" idx="6"/>
            <a:endCxn id="494" idx="2"/>
          </p:cNvCxnSpPr>
          <p:nvPr/>
        </p:nvCxnSpPr>
        <p:spPr>
          <a:xfrm>
            <a:off x="3850509" y="384550"/>
            <a:ext cx="18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21"/>
          <p:cNvCxnSpPr>
            <a:stCxn id="483" idx="6"/>
            <a:endCxn id="487" idx="2"/>
          </p:cNvCxnSpPr>
          <p:nvPr/>
        </p:nvCxnSpPr>
        <p:spPr>
          <a:xfrm>
            <a:off x="793400" y="384550"/>
            <a:ext cx="1961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21"/>
          <p:cNvSpPr/>
          <p:nvPr/>
        </p:nvSpPr>
        <p:spPr>
          <a:xfrm>
            <a:off x="6500068" y="2433355"/>
            <a:ext cx="406800" cy="4068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05" name="Google Shape;505;p21"/>
          <p:cNvSpPr/>
          <p:nvPr/>
        </p:nvSpPr>
        <p:spPr>
          <a:xfrm>
            <a:off x="6500817" y="181131"/>
            <a:ext cx="406800" cy="406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>
            <a:off x="7701521" y="1236651"/>
            <a:ext cx="406800" cy="406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>
            <a:off x="8628745" y="181150"/>
            <a:ext cx="406800" cy="406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508" name="Google Shape;508;p21"/>
          <p:cNvSpPr/>
          <p:nvPr/>
        </p:nvSpPr>
        <p:spPr>
          <a:xfrm>
            <a:off x="8697485" y="2433362"/>
            <a:ext cx="406800" cy="406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509" name="Google Shape;509;p21"/>
          <p:cNvCxnSpPr>
            <a:stCxn id="505" idx="4"/>
            <a:endCxn id="504" idx="0"/>
          </p:cNvCxnSpPr>
          <p:nvPr/>
        </p:nvCxnSpPr>
        <p:spPr>
          <a:xfrm flipH="1">
            <a:off x="6703617" y="587931"/>
            <a:ext cx="600" cy="1845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1"/>
          <p:cNvCxnSpPr>
            <a:stCxn id="505" idx="6"/>
            <a:endCxn id="507" idx="2"/>
          </p:cNvCxnSpPr>
          <p:nvPr/>
        </p:nvCxnSpPr>
        <p:spPr>
          <a:xfrm>
            <a:off x="6907617" y="384531"/>
            <a:ext cx="172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1"/>
          <p:cNvCxnSpPr>
            <a:stCxn id="508" idx="2"/>
            <a:endCxn id="504" idx="6"/>
          </p:cNvCxnSpPr>
          <p:nvPr/>
        </p:nvCxnSpPr>
        <p:spPr>
          <a:xfrm rot="10800000">
            <a:off x="6906785" y="2636762"/>
            <a:ext cx="179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1"/>
          <p:cNvCxnSpPr>
            <a:stCxn id="506" idx="7"/>
            <a:endCxn id="507" idx="3"/>
          </p:cNvCxnSpPr>
          <p:nvPr/>
        </p:nvCxnSpPr>
        <p:spPr>
          <a:xfrm rot="10800000" flipH="1">
            <a:off x="8048746" y="528226"/>
            <a:ext cx="639600" cy="76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21"/>
          <p:cNvCxnSpPr>
            <a:stCxn id="497" idx="7"/>
            <a:endCxn id="494" idx="3"/>
          </p:cNvCxnSpPr>
          <p:nvPr/>
        </p:nvCxnSpPr>
        <p:spPr>
          <a:xfrm rot="10800000" flipH="1">
            <a:off x="5026693" y="528312"/>
            <a:ext cx="724500" cy="84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1"/>
          <p:cNvCxnSpPr>
            <a:stCxn id="493" idx="5"/>
            <a:endCxn id="497" idx="1"/>
          </p:cNvCxnSpPr>
          <p:nvPr/>
        </p:nvCxnSpPr>
        <p:spPr>
          <a:xfrm>
            <a:off x="3790934" y="528375"/>
            <a:ext cx="948000" cy="84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1"/>
          <p:cNvCxnSpPr>
            <a:stCxn id="504" idx="7"/>
            <a:endCxn id="506" idx="3"/>
          </p:cNvCxnSpPr>
          <p:nvPr/>
        </p:nvCxnSpPr>
        <p:spPr>
          <a:xfrm rot="10800000" flipH="1">
            <a:off x="6847294" y="1583929"/>
            <a:ext cx="913800" cy="90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21"/>
          <p:cNvSpPr txBox="1"/>
          <p:nvPr/>
        </p:nvSpPr>
        <p:spPr>
          <a:xfrm>
            <a:off x="4376614" y="3111803"/>
            <a:ext cx="1012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 2</a:t>
            </a:r>
            <a:endParaRPr b="1"/>
          </a:p>
        </p:txBody>
      </p:sp>
      <p:sp>
        <p:nvSpPr>
          <p:cNvPr id="517" name="Google Shape;517;p21"/>
          <p:cNvSpPr txBox="1"/>
          <p:nvPr/>
        </p:nvSpPr>
        <p:spPr>
          <a:xfrm>
            <a:off x="7398667" y="3111803"/>
            <a:ext cx="1012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 3</a:t>
            </a:r>
            <a:endParaRPr b="1"/>
          </a:p>
        </p:txBody>
      </p:sp>
      <p:sp>
        <p:nvSpPr>
          <p:cNvPr id="518" name="Google Shape;518;p21"/>
          <p:cNvSpPr txBox="1"/>
          <p:nvPr/>
        </p:nvSpPr>
        <p:spPr>
          <a:xfrm>
            <a:off x="1354564" y="3111803"/>
            <a:ext cx="1012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 1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Apresentação na tela (16:9)</PresentationFormat>
  <Paragraphs>410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Pedroso</dc:creator>
  <cp:lastModifiedBy>Carlos Pedroso</cp:lastModifiedBy>
  <cp:revision>1</cp:revision>
  <dcterms:modified xsi:type="dcterms:W3CDTF">2019-05-01T22:24:27Z</dcterms:modified>
</cp:coreProperties>
</file>