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599988" cy="370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606907"/>
            <a:ext cx="9449991" cy="1291073"/>
          </a:xfrm>
        </p:spPr>
        <p:txBody>
          <a:bodyPr anchor="b"/>
          <a:lstStyle>
            <a:lvl1pPr algn="ctr">
              <a:defRPr sz="32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947769"/>
            <a:ext cx="9449991" cy="895338"/>
          </a:xfrm>
        </p:spPr>
        <p:txBody>
          <a:bodyPr/>
          <a:lstStyle>
            <a:lvl1pPr marL="0" indent="0" algn="ctr">
              <a:buNone/>
              <a:defRPr sz="1298"/>
            </a:lvl1pPr>
            <a:lvl2pPr marL="247208" indent="0" algn="ctr">
              <a:buNone/>
              <a:defRPr sz="1081"/>
            </a:lvl2pPr>
            <a:lvl3pPr marL="494416" indent="0" algn="ctr">
              <a:buNone/>
              <a:defRPr sz="973"/>
            </a:lvl3pPr>
            <a:lvl4pPr marL="741624" indent="0" algn="ctr">
              <a:buNone/>
              <a:defRPr sz="865"/>
            </a:lvl4pPr>
            <a:lvl5pPr marL="988832" indent="0" algn="ctr">
              <a:buNone/>
              <a:defRPr sz="865"/>
            </a:lvl5pPr>
            <a:lvl6pPr marL="1236040" indent="0" algn="ctr">
              <a:buNone/>
              <a:defRPr sz="865"/>
            </a:lvl6pPr>
            <a:lvl7pPr marL="1483248" indent="0" algn="ctr">
              <a:buNone/>
              <a:defRPr sz="865"/>
            </a:lvl7pPr>
            <a:lvl8pPr marL="1730456" indent="0" algn="ctr">
              <a:buNone/>
              <a:defRPr sz="865"/>
            </a:lvl8pPr>
            <a:lvl9pPr marL="1977664" indent="0" algn="ctr">
              <a:buNone/>
              <a:defRPr sz="86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2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4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7438"/>
            <a:ext cx="2716872" cy="31426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7438"/>
            <a:ext cx="7993117" cy="31426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6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924525"/>
            <a:ext cx="10867490" cy="1542591"/>
          </a:xfrm>
        </p:spPr>
        <p:txBody>
          <a:bodyPr anchor="b"/>
          <a:lstStyle>
            <a:lvl1pPr>
              <a:defRPr sz="32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81710"/>
            <a:ext cx="10867490" cy="811212"/>
          </a:xfrm>
        </p:spPr>
        <p:txBody>
          <a:bodyPr/>
          <a:lstStyle>
            <a:lvl1pPr marL="0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1pPr>
            <a:lvl2pPr marL="247208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416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62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832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6040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3248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3045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766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87190"/>
            <a:ext cx="5354995" cy="23529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87190"/>
            <a:ext cx="5354995" cy="23529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7438"/>
            <a:ext cx="10867490" cy="71678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909073"/>
            <a:ext cx="5330385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54596"/>
            <a:ext cx="5330385" cy="19924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909073"/>
            <a:ext cx="5356636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54596"/>
            <a:ext cx="5356636" cy="19924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8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0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7227"/>
            <a:ext cx="4063824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33941"/>
            <a:ext cx="6378744" cy="2635368"/>
          </a:xfrm>
        </p:spPr>
        <p:txBody>
          <a:bodyPr/>
          <a:lstStyle>
            <a:lvl1pPr>
              <a:defRPr sz="1730"/>
            </a:lvl1pPr>
            <a:lvl2pPr>
              <a:defRPr sz="1514"/>
            </a:lvl2pPr>
            <a:lvl3pPr>
              <a:defRPr sz="1298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112520"/>
            <a:ext cx="4063824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7227"/>
            <a:ext cx="4063824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33941"/>
            <a:ext cx="6378744" cy="2635368"/>
          </a:xfrm>
        </p:spPr>
        <p:txBody>
          <a:bodyPr anchor="t"/>
          <a:lstStyle>
            <a:lvl1pPr marL="0" indent="0">
              <a:buNone/>
              <a:defRPr sz="1730"/>
            </a:lvl1pPr>
            <a:lvl2pPr marL="247208" indent="0">
              <a:buNone/>
              <a:defRPr sz="1514"/>
            </a:lvl2pPr>
            <a:lvl3pPr marL="494416" indent="0">
              <a:buNone/>
              <a:defRPr sz="1298"/>
            </a:lvl3pPr>
            <a:lvl4pPr marL="741624" indent="0">
              <a:buNone/>
              <a:defRPr sz="1081"/>
            </a:lvl4pPr>
            <a:lvl5pPr marL="988832" indent="0">
              <a:buNone/>
              <a:defRPr sz="1081"/>
            </a:lvl5pPr>
            <a:lvl6pPr marL="1236040" indent="0">
              <a:buNone/>
              <a:defRPr sz="1081"/>
            </a:lvl6pPr>
            <a:lvl7pPr marL="1483248" indent="0">
              <a:buNone/>
              <a:defRPr sz="1081"/>
            </a:lvl7pPr>
            <a:lvl8pPr marL="1730456" indent="0">
              <a:buNone/>
              <a:defRPr sz="1081"/>
            </a:lvl8pPr>
            <a:lvl9pPr marL="1977664" indent="0">
              <a:buNone/>
              <a:defRPr sz="108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112520"/>
            <a:ext cx="4063824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8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7438"/>
            <a:ext cx="10867490" cy="71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87190"/>
            <a:ext cx="10867490" cy="235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437138"/>
            <a:ext cx="2834997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EBCA-EBC1-4E4F-96F0-F56E2BDF556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437138"/>
            <a:ext cx="4252496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437138"/>
            <a:ext cx="2834997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489D-5451-4340-B9EB-D608CFF4F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4416" rtl="0" eaLnBrk="1" latinLnBrk="0" hangingPunct="1">
        <a:lnSpc>
          <a:spcPct val="90000"/>
        </a:lnSpc>
        <a:spcBef>
          <a:spcPct val="0"/>
        </a:spcBef>
        <a:buNone/>
        <a:defRPr sz="2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604" indent="-123604" algn="l" defTabSz="494416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1pPr>
      <a:lvl2pPr marL="370812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18020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5228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2436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9644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6852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4060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1268" indent="-123604" algn="l" defTabSz="49441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208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416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624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832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6040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3248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30456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7664" algn="l" defTabSz="494416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54;p13">
            <a:extLst>
              <a:ext uri="{FF2B5EF4-FFF2-40B4-BE49-F238E27FC236}">
                <a16:creationId xmlns:a16="http://schemas.microsoft.com/office/drawing/2014/main" id="{9948E9D6-9227-4099-AD88-7BEB4AF8A14E}"/>
              </a:ext>
            </a:extLst>
          </p:cNvPr>
          <p:cNvSpPr/>
          <p:nvPr/>
        </p:nvSpPr>
        <p:spPr>
          <a:xfrm>
            <a:off x="0" y="0"/>
            <a:ext cx="4112100" cy="370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0" name="Google Shape;55;p13">
            <a:extLst>
              <a:ext uri="{FF2B5EF4-FFF2-40B4-BE49-F238E27FC236}">
                <a16:creationId xmlns:a16="http://schemas.microsoft.com/office/drawing/2014/main" id="{870D6F7F-4139-4BB5-9213-37C266BE46E4}"/>
              </a:ext>
            </a:extLst>
          </p:cNvPr>
          <p:cNvSpPr/>
          <p:nvPr/>
        </p:nvSpPr>
        <p:spPr>
          <a:xfrm>
            <a:off x="4243913" y="6882"/>
            <a:ext cx="4112100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56;p13">
            <a:extLst>
              <a:ext uri="{FF2B5EF4-FFF2-40B4-BE49-F238E27FC236}">
                <a16:creationId xmlns:a16="http://schemas.microsoft.com/office/drawing/2014/main" id="{BEFFF8D6-7592-4F17-87A2-54051FFBF322}"/>
              </a:ext>
            </a:extLst>
          </p:cNvPr>
          <p:cNvSpPr/>
          <p:nvPr/>
        </p:nvSpPr>
        <p:spPr>
          <a:xfrm>
            <a:off x="696258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57;p13">
            <a:extLst>
              <a:ext uri="{FF2B5EF4-FFF2-40B4-BE49-F238E27FC236}">
                <a16:creationId xmlns:a16="http://schemas.microsoft.com/office/drawing/2014/main" id="{5245AB3F-D26A-4725-8D6B-5BACB6169242}"/>
              </a:ext>
            </a:extLst>
          </p:cNvPr>
          <p:cNvSpPr/>
          <p:nvPr/>
        </p:nvSpPr>
        <p:spPr>
          <a:xfrm>
            <a:off x="2796413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58;p13">
            <a:extLst>
              <a:ext uri="{FF2B5EF4-FFF2-40B4-BE49-F238E27FC236}">
                <a16:creationId xmlns:a16="http://schemas.microsoft.com/office/drawing/2014/main" id="{8C5F7ED8-853C-45E9-B074-D4657E8C05EF}"/>
              </a:ext>
            </a:extLst>
          </p:cNvPr>
          <p:cNvSpPr/>
          <p:nvPr/>
        </p:nvSpPr>
        <p:spPr>
          <a:xfrm>
            <a:off x="696258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59;p13">
            <a:extLst>
              <a:ext uri="{FF2B5EF4-FFF2-40B4-BE49-F238E27FC236}">
                <a16:creationId xmlns:a16="http://schemas.microsoft.com/office/drawing/2014/main" id="{B86AE8A5-44C7-4EBB-841F-6E07C79B58E0}"/>
              </a:ext>
            </a:extLst>
          </p:cNvPr>
          <p:cNvSpPr/>
          <p:nvPr/>
        </p:nvSpPr>
        <p:spPr>
          <a:xfrm>
            <a:off x="1744074" y="1192152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60;p13">
            <a:extLst>
              <a:ext uri="{FF2B5EF4-FFF2-40B4-BE49-F238E27FC236}">
                <a16:creationId xmlns:a16="http://schemas.microsoft.com/office/drawing/2014/main" id="{4B828178-A628-4603-98EE-EBA429997F64}"/>
              </a:ext>
            </a:extLst>
          </p:cNvPr>
          <p:cNvSpPr/>
          <p:nvPr/>
        </p:nvSpPr>
        <p:spPr>
          <a:xfrm>
            <a:off x="2810140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61;p13">
            <a:extLst>
              <a:ext uri="{FF2B5EF4-FFF2-40B4-BE49-F238E27FC236}">
                <a16:creationId xmlns:a16="http://schemas.microsoft.com/office/drawing/2014/main" id="{969B1EAB-159F-4D3B-8106-A6E846F1D445}"/>
              </a:ext>
            </a:extLst>
          </p:cNvPr>
          <p:cNvSpPr/>
          <p:nvPr/>
        </p:nvSpPr>
        <p:spPr>
          <a:xfrm>
            <a:off x="1749469" y="268454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63;p13">
            <a:extLst>
              <a:ext uri="{FF2B5EF4-FFF2-40B4-BE49-F238E27FC236}">
                <a16:creationId xmlns:a16="http://schemas.microsoft.com/office/drawing/2014/main" id="{F122F3CC-65BA-4CA3-980C-A3C1BC78459C}"/>
              </a:ext>
            </a:extLst>
          </p:cNvPr>
          <p:cNvSpPr/>
          <p:nvPr/>
        </p:nvSpPr>
        <p:spPr>
          <a:xfrm>
            <a:off x="213424" y="492836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64;p13">
            <a:extLst>
              <a:ext uri="{FF2B5EF4-FFF2-40B4-BE49-F238E27FC236}">
                <a16:creationId xmlns:a16="http://schemas.microsoft.com/office/drawing/2014/main" id="{A82610D6-81F0-4B0A-A076-DECB1FFDA045}"/>
              </a:ext>
            </a:extLst>
          </p:cNvPr>
          <p:cNvSpPr/>
          <p:nvPr/>
        </p:nvSpPr>
        <p:spPr>
          <a:xfrm>
            <a:off x="213424" y="697349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65;p13">
            <a:extLst>
              <a:ext uri="{FF2B5EF4-FFF2-40B4-BE49-F238E27FC236}">
                <a16:creationId xmlns:a16="http://schemas.microsoft.com/office/drawing/2014/main" id="{FDDFD9FA-A42A-48EF-8687-91991C540BC4}"/>
              </a:ext>
            </a:extLst>
          </p:cNvPr>
          <p:cNvSpPr/>
          <p:nvPr/>
        </p:nvSpPr>
        <p:spPr>
          <a:xfrm>
            <a:off x="213424" y="901862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68;p13">
            <a:extLst>
              <a:ext uri="{FF2B5EF4-FFF2-40B4-BE49-F238E27FC236}">
                <a16:creationId xmlns:a16="http://schemas.microsoft.com/office/drawing/2014/main" id="{4B74D78D-D7BB-47C8-BD04-AEF00ED0965D}"/>
              </a:ext>
            </a:extLst>
          </p:cNvPr>
          <p:cNvSpPr/>
          <p:nvPr/>
        </p:nvSpPr>
        <p:spPr>
          <a:xfrm>
            <a:off x="3588266" y="585475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69;p13">
            <a:extLst>
              <a:ext uri="{FF2B5EF4-FFF2-40B4-BE49-F238E27FC236}">
                <a16:creationId xmlns:a16="http://schemas.microsoft.com/office/drawing/2014/main" id="{F0480CFD-B838-46F4-ACE2-7F8C8414574D}"/>
              </a:ext>
            </a:extLst>
          </p:cNvPr>
          <p:cNvSpPr/>
          <p:nvPr/>
        </p:nvSpPr>
        <p:spPr>
          <a:xfrm>
            <a:off x="3588266" y="789988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70;p13">
            <a:extLst>
              <a:ext uri="{FF2B5EF4-FFF2-40B4-BE49-F238E27FC236}">
                <a16:creationId xmlns:a16="http://schemas.microsoft.com/office/drawing/2014/main" id="{230C6CB1-839A-42F4-A21A-99F937D914A0}"/>
              </a:ext>
            </a:extLst>
          </p:cNvPr>
          <p:cNvSpPr/>
          <p:nvPr/>
        </p:nvSpPr>
        <p:spPr>
          <a:xfrm>
            <a:off x="3588266" y="994501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73;p13">
            <a:extLst>
              <a:ext uri="{FF2B5EF4-FFF2-40B4-BE49-F238E27FC236}">
                <a16:creationId xmlns:a16="http://schemas.microsoft.com/office/drawing/2014/main" id="{090C7160-ABE8-4B92-B46B-79E3C1EB0396}"/>
              </a:ext>
            </a:extLst>
          </p:cNvPr>
          <p:cNvSpPr/>
          <p:nvPr/>
        </p:nvSpPr>
        <p:spPr>
          <a:xfrm>
            <a:off x="3508613" y="2226587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74;p13">
            <a:extLst>
              <a:ext uri="{FF2B5EF4-FFF2-40B4-BE49-F238E27FC236}">
                <a16:creationId xmlns:a16="http://schemas.microsoft.com/office/drawing/2014/main" id="{7562ECE7-BE2F-440B-8836-FEE5FA6CD9DE}"/>
              </a:ext>
            </a:extLst>
          </p:cNvPr>
          <p:cNvSpPr/>
          <p:nvPr/>
        </p:nvSpPr>
        <p:spPr>
          <a:xfrm>
            <a:off x="3508613" y="2431100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75;p13">
            <a:extLst>
              <a:ext uri="{FF2B5EF4-FFF2-40B4-BE49-F238E27FC236}">
                <a16:creationId xmlns:a16="http://schemas.microsoft.com/office/drawing/2014/main" id="{D4BA7F11-41CB-4F16-B552-B1827D1DDBD1}"/>
              </a:ext>
            </a:extLst>
          </p:cNvPr>
          <p:cNvSpPr/>
          <p:nvPr/>
        </p:nvSpPr>
        <p:spPr>
          <a:xfrm>
            <a:off x="3508613" y="2635613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78;p13">
            <a:extLst>
              <a:ext uri="{FF2B5EF4-FFF2-40B4-BE49-F238E27FC236}">
                <a16:creationId xmlns:a16="http://schemas.microsoft.com/office/drawing/2014/main" id="{9442291B-C8B5-4DD4-9015-1EC6DC4EE049}"/>
              </a:ext>
            </a:extLst>
          </p:cNvPr>
          <p:cNvSpPr/>
          <p:nvPr/>
        </p:nvSpPr>
        <p:spPr>
          <a:xfrm>
            <a:off x="194921" y="2188513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79;p13">
            <a:extLst>
              <a:ext uri="{FF2B5EF4-FFF2-40B4-BE49-F238E27FC236}">
                <a16:creationId xmlns:a16="http://schemas.microsoft.com/office/drawing/2014/main" id="{F2FC3D4F-FDD5-4992-AD11-B9B4ADF54EF0}"/>
              </a:ext>
            </a:extLst>
          </p:cNvPr>
          <p:cNvSpPr/>
          <p:nvPr/>
        </p:nvSpPr>
        <p:spPr>
          <a:xfrm>
            <a:off x="194921" y="2393026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80;p13">
            <a:extLst>
              <a:ext uri="{FF2B5EF4-FFF2-40B4-BE49-F238E27FC236}">
                <a16:creationId xmlns:a16="http://schemas.microsoft.com/office/drawing/2014/main" id="{E475144D-13A0-46D4-9C01-0E24966D8D2C}"/>
              </a:ext>
            </a:extLst>
          </p:cNvPr>
          <p:cNvSpPr/>
          <p:nvPr/>
        </p:nvSpPr>
        <p:spPr>
          <a:xfrm>
            <a:off x="194921" y="2597539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83;p13">
            <a:extLst>
              <a:ext uri="{FF2B5EF4-FFF2-40B4-BE49-F238E27FC236}">
                <a16:creationId xmlns:a16="http://schemas.microsoft.com/office/drawing/2014/main" id="{E1082167-A05A-4DEE-976E-36B23B3FFA1E}"/>
              </a:ext>
            </a:extLst>
          </p:cNvPr>
          <p:cNvSpPr/>
          <p:nvPr/>
        </p:nvSpPr>
        <p:spPr>
          <a:xfrm>
            <a:off x="2524065" y="2927717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84;p13">
            <a:extLst>
              <a:ext uri="{FF2B5EF4-FFF2-40B4-BE49-F238E27FC236}">
                <a16:creationId xmlns:a16="http://schemas.microsoft.com/office/drawing/2014/main" id="{664480BD-CB81-4ED6-AF9F-B0A9EFED91B4}"/>
              </a:ext>
            </a:extLst>
          </p:cNvPr>
          <p:cNvSpPr/>
          <p:nvPr/>
        </p:nvSpPr>
        <p:spPr>
          <a:xfrm>
            <a:off x="2524065" y="3132230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85;p13">
            <a:extLst>
              <a:ext uri="{FF2B5EF4-FFF2-40B4-BE49-F238E27FC236}">
                <a16:creationId xmlns:a16="http://schemas.microsoft.com/office/drawing/2014/main" id="{3CF334B3-8A79-4CCA-A416-5040B32A5D06}"/>
              </a:ext>
            </a:extLst>
          </p:cNvPr>
          <p:cNvSpPr/>
          <p:nvPr/>
        </p:nvSpPr>
        <p:spPr>
          <a:xfrm>
            <a:off x="2524065" y="3336743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88;p13">
            <a:extLst>
              <a:ext uri="{FF2B5EF4-FFF2-40B4-BE49-F238E27FC236}">
                <a16:creationId xmlns:a16="http://schemas.microsoft.com/office/drawing/2014/main" id="{D0BF3E1E-519A-4A08-83CC-98D680035784}"/>
              </a:ext>
            </a:extLst>
          </p:cNvPr>
          <p:cNvSpPr/>
          <p:nvPr/>
        </p:nvSpPr>
        <p:spPr>
          <a:xfrm>
            <a:off x="1807113" y="280235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89;p13">
            <a:extLst>
              <a:ext uri="{FF2B5EF4-FFF2-40B4-BE49-F238E27FC236}">
                <a16:creationId xmlns:a16="http://schemas.microsoft.com/office/drawing/2014/main" id="{D4C37683-0C4B-4BBF-A228-BFF0875A2B3C}"/>
              </a:ext>
            </a:extLst>
          </p:cNvPr>
          <p:cNvSpPr/>
          <p:nvPr/>
        </p:nvSpPr>
        <p:spPr>
          <a:xfrm>
            <a:off x="1807113" y="484748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90;p13">
            <a:extLst>
              <a:ext uri="{FF2B5EF4-FFF2-40B4-BE49-F238E27FC236}">
                <a16:creationId xmlns:a16="http://schemas.microsoft.com/office/drawing/2014/main" id="{A9336618-C75C-46E1-B709-426DD67D247D}"/>
              </a:ext>
            </a:extLst>
          </p:cNvPr>
          <p:cNvSpPr/>
          <p:nvPr/>
        </p:nvSpPr>
        <p:spPr>
          <a:xfrm>
            <a:off x="1807113" y="689261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5" name="Google Shape;92;p13">
            <a:extLst>
              <a:ext uri="{FF2B5EF4-FFF2-40B4-BE49-F238E27FC236}">
                <a16:creationId xmlns:a16="http://schemas.microsoft.com/office/drawing/2014/main" id="{6826F6C9-1713-490B-B495-F96222458E9F}"/>
              </a:ext>
            </a:extLst>
          </p:cNvPr>
          <p:cNvCxnSpPr>
            <a:stCxn id="211" idx="0"/>
            <a:endCxn id="212" idx="0"/>
          </p:cNvCxnSpPr>
          <p:nvPr/>
        </p:nvCxnSpPr>
        <p:spPr>
          <a:xfrm rot="5400000" flipH="1" flipV="1">
            <a:off x="2062512" y="-655996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6" name="Google Shape;93;p13">
            <a:extLst>
              <a:ext uri="{FF2B5EF4-FFF2-40B4-BE49-F238E27FC236}">
                <a16:creationId xmlns:a16="http://schemas.microsoft.com/office/drawing/2014/main" id="{16ACF550-6D1D-436F-A4F7-E34DFA2C36CB}"/>
              </a:ext>
            </a:extLst>
          </p:cNvPr>
          <p:cNvCxnSpPr>
            <a:stCxn id="211" idx="4"/>
            <a:endCxn id="213" idx="0"/>
          </p:cNvCxnSpPr>
          <p:nvPr/>
        </p:nvCxnSpPr>
        <p:spPr>
          <a:xfrm>
            <a:off x="101245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" name="Google Shape;97;p13">
            <a:extLst>
              <a:ext uri="{FF2B5EF4-FFF2-40B4-BE49-F238E27FC236}">
                <a16:creationId xmlns:a16="http://schemas.microsoft.com/office/drawing/2014/main" id="{26552E0D-3D56-4DB8-AD00-9FC1507C2544}"/>
              </a:ext>
            </a:extLst>
          </p:cNvPr>
          <p:cNvCxnSpPr>
            <a:stCxn id="211" idx="5"/>
            <a:endCxn id="214" idx="1"/>
          </p:cNvCxnSpPr>
          <p:nvPr/>
        </p:nvCxnSpPr>
        <p:spPr>
          <a:xfrm>
            <a:off x="1236045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8" name="Google Shape;100;p13">
            <a:extLst>
              <a:ext uri="{FF2B5EF4-FFF2-40B4-BE49-F238E27FC236}">
                <a16:creationId xmlns:a16="http://schemas.microsoft.com/office/drawing/2014/main" id="{3C4EA860-7DFE-4F07-B4D9-FA5C6DA56A22}"/>
              </a:ext>
            </a:extLst>
          </p:cNvPr>
          <p:cNvSpPr txBox="1"/>
          <p:nvPr/>
        </p:nvSpPr>
        <p:spPr>
          <a:xfrm>
            <a:off x="159370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T1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108;p13">
            <a:extLst>
              <a:ext uri="{FF2B5EF4-FFF2-40B4-BE49-F238E27FC236}">
                <a16:creationId xmlns:a16="http://schemas.microsoft.com/office/drawing/2014/main" id="{68E5172E-31CA-4CCD-A613-18A2DFBE8F93}"/>
              </a:ext>
            </a:extLst>
          </p:cNvPr>
          <p:cNvSpPr/>
          <p:nvPr/>
        </p:nvSpPr>
        <p:spPr>
          <a:xfrm>
            <a:off x="4460404" y="492839"/>
            <a:ext cx="40731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109;p13">
            <a:extLst>
              <a:ext uri="{FF2B5EF4-FFF2-40B4-BE49-F238E27FC236}">
                <a16:creationId xmlns:a16="http://schemas.microsoft.com/office/drawing/2014/main" id="{9AF77EA5-EF41-4FDA-AC0B-E3BAF7BBB594}"/>
              </a:ext>
            </a:extLst>
          </p:cNvPr>
          <p:cNvSpPr/>
          <p:nvPr/>
        </p:nvSpPr>
        <p:spPr>
          <a:xfrm>
            <a:off x="4458704" y="697352"/>
            <a:ext cx="40731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15,7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110;p13">
            <a:extLst>
              <a:ext uri="{FF2B5EF4-FFF2-40B4-BE49-F238E27FC236}">
                <a16:creationId xmlns:a16="http://schemas.microsoft.com/office/drawing/2014/main" id="{A2196126-8269-43DE-849A-533ECD672EC0}"/>
              </a:ext>
            </a:extLst>
          </p:cNvPr>
          <p:cNvSpPr/>
          <p:nvPr/>
        </p:nvSpPr>
        <p:spPr>
          <a:xfrm>
            <a:off x="4458704" y="901865"/>
            <a:ext cx="40731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113;p13">
            <a:extLst>
              <a:ext uri="{FF2B5EF4-FFF2-40B4-BE49-F238E27FC236}">
                <a16:creationId xmlns:a16="http://schemas.microsoft.com/office/drawing/2014/main" id="{5D4B40AC-32E8-474F-8E4E-0BF4DD1A39A9}"/>
              </a:ext>
            </a:extLst>
          </p:cNvPr>
          <p:cNvSpPr/>
          <p:nvPr/>
        </p:nvSpPr>
        <p:spPr>
          <a:xfrm>
            <a:off x="7776067" y="585478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114;p13">
            <a:extLst>
              <a:ext uri="{FF2B5EF4-FFF2-40B4-BE49-F238E27FC236}">
                <a16:creationId xmlns:a16="http://schemas.microsoft.com/office/drawing/2014/main" id="{B934BDCA-1247-46E9-9170-E14234D06C79}"/>
              </a:ext>
            </a:extLst>
          </p:cNvPr>
          <p:cNvSpPr/>
          <p:nvPr/>
        </p:nvSpPr>
        <p:spPr>
          <a:xfrm>
            <a:off x="7776067" y="789991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15,0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115;p13">
            <a:extLst>
              <a:ext uri="{FF2B5EF4-FFF2-40B4-BE49-F238E27FC236}">
                <a16:creationId xmlns:a16="http://schemas.microsoft.com/office/drawing/2014/main" id="{2E63801A-14BF-4E1B-87BC-697F5027CDB0}"/>
              </a:ext>
            </a:extLst>
          </p:cNvPr>
          <p:cNvSpPr/>
          <p:nvPr/>
        </p:nvSpPr>
        <p:spPr>
          <a:xfrm>
            <a:off x="7776067" y="994504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118;p13">
            <a:extLst>
              <a:ext uri="{FF2B5EF4-FFF2-40B4-BE49-F238E27FC236}">
                <a16:creationId xmlns:a16="http://schemas.microsoft.com/office/drawing/2014/main" id="{7DCF71F7-F5F3-4BD0-8D27-30EF54FDEE6C}"/>
              </a:ext>
            </a:extLst>
          </p:cNvPr>
          <p:cNvSpPr/>
          <p:nvPr/>
        </p:nvSpPr>
        <p:spPr>
          <a:xfrm>
            <a:off x="7786600" y="2300299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119;p13">
            <a:extLst>
              <a:ext uri="{FF2B5EF4-FFF2-40B4-BE49-F238E27FC236}">
                <a16:creationId xmlns:a16="http://schemas.microsoft.com/office/drawing/2014/main" id="{7A3A843A-B1D0-4D05-A292-0F97EDC9A087}"/>
              </a:ext>
            </a:extLst>
          </p:cNvPr>
          <p:cNvSpPr/>
          <p:nvPr/>
        </p:nvSpPr>
        <p:spPr>
          <a:xfrm>
            <a:off x="7786600" y="2504812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16,5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120;p13">
            <a:extLst>
              <a:ext uri="{FF2B5EF4-FFF2-40B4-BE49-F238E27FC236}">
                <a16:creationId xmlns:a16="http://schemas.microsoft.com/office/drawing/2014/main" id="{15754A86-B50F-41F2-8CB2-B2251462329A}"/>
              </a:ext>
            </a:extLst>
          </p:cNvPr>
          <p:cNvSpPr/>
          <p:nvPr/>
        </p:nvSpPr>
        <p:spPr>
          <a:xfrm>
            <a:off x="7786600" y="2709325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123;p13">
            <a:extLst>
              <a:ext uri="{FF2B5EF4-FFF2-40B4-BE49-F238E27FC236}">
                <a16:creationId xmlns:a16="http://schemas.microsoft.com/office/drawing/2014/main" id="{DC963271-FACB-465D-A7EC-AB6AD3D820FF}"/>
              </a:ext>
            </a:extLst>
          </p:cNvPr>
          <p:cNvSpPr/>
          <p:nvPr/>
        </p:nvSpPr>
        <p:spPr>
          <a:xfrm>
            <a:off x="4450276" y="2188516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124;p13">
            <a:extLst>
              <a:ext uri="{FF2B5EF4-FFF2-40B4-BE49-F238E27FC236}">
                <a16:creationId xmlns:a16="http://schemas.microsoft.com/office/drawing/2014/main" id="{3E11E241-0F3D-4356-99C3-2C8B43DFAD11}"/>
              </a:ext>
            </a:extLst>
          </p:cNvPr>
          <p:cNvSpPr/>
          <p:nvPr/>
        </p:nvSpPr>
        <p:spPr>
          <a:xfrm>
            <a:off x="4450276" y="2393029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125;p13">
            <a:extLst>
              <a:ext uri="{FF2B5EF4-FFF2-40B4-BE49-F238E27FC236}">
                <a16:creationId xmlns:a16="http://schemas.microsoft.com/office/drawing/2014/main" id="{E69D00F4-9233-4082-AE23-C97388B72777}"/>
              </a:ext>
            </a:extLst>
          </p:cNvPr>
          <p:cNvSpPr/>
          <p:nvPr/>
        </p:nvSpPr>
        <p:spPr>
          <a:xfrm>
            <a:off x="4450276" y="2597542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128;p13">
            <a:extLst>
              <a:ext uri="{FF2B5EF4-FFF2-40B4-BE49-F238E27FC236}">
                <a16:creationId xmlns:a16="http://schemas.microsoft.com/office/drawing/2014/main" id="{965C0335-3D54-418D-BB98-7C8682F1A6BA}"/>
              </a:ext>
            </a:extLst>
          </p:cNvPr>
          <p:cNvSpPr/>
          <p:nvPr/>
        </p:nvSpPr>
        <p:spPr>
          <a:xfrm>
            <a:off x="6747054" y="2887874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129;p13">
            <a:extLst>
              <a:ext uri="{FF2B5EF4-FFF2-40B4-BE49-F238E27FC236}">
                <a16:creationId xmlns:a16="http://schemas.microsoft.com/office/drawing/2014/main" id="{015C054F-802C-4D45-BB4A-183EB1501F79}"/>
              </a:ext>
            </a:extLst>
          </p:cNvPr>
          <p:cNvSpPr/>
          <p:nvPr/>
        </p:nvSpPr>
        <p:spPr>
          <a:xfrm>
            <a:off x="6747054" y="3092387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17,1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130;p13">
            <a:extLst>
              <a:ext uri="{FF2B5EF4-FFF2-40B4-BE49-F238E27FC236}">
                <a16:creationId xmlns:a16="http://schemas.microsoft.com/office/drawing/2014/main" id="{4766C440-C23B-44C5-8668-33C257593CE5}"/>
              </a:ext>
            </a:extLst>
          </p:cNvPr>
          <p:cNvSpPr/>
          <p:nvPr/>
        </p:nvSpPr>
        <p:spPr>
          <a:xfrm>
            <a:off x="6747054" y="3296900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133;p13">
            <a:extLst>
              <a:ext uri="{FF2B5EF4-FFF2-40B4-BE49-F238E27FC236}">
                <a16:creationId xmlns:a16="http://schemas.microsoft.com/office/drawing/2014/main" id="{B36E4760-6E8C-44C8-820B-28427209482B}"/>
              </a:ext>
            </a:extLst>
          </p:cNvPr>
          <p:cNvSpPr/>
          <p:nvPr/>
        </p:nvSpPr>
        <p:spPr>
          <a:xfrm>
            <a:off x="6096874" y="298526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134;p13">
            <a:extLst>
              <a:ext uri="{FF2B5EF4-FFF2-40B4-BE49-F238E27FC236}">
                <a16:creationId xmlns:a16="http://schemas.microsoft.com/office/drawing/2014/main" id="{FDDB55F5-202A-4603-829F-F3C9BECB6959}"/>
              </a:ext>
            </a:extLst>
          </p:cNvPr>
          <p:cNvSpPr/>
          <p:nvPr/>
        </p:nvSpPr>
        <p:spPr>
          <a:xfrm>
            <a:off x="6096874" y="503039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135;p13">
            <a:extLst>
              <a:ext uri="{FF2B5EF4-FFF2-40B4-BE49-F238E27FC236}">
                <a16:creationId xmlns:a16="http://schemas.microsoft.com/office/drawing/2014/main" id="{8CF8B21D-2EFD-458D-8CF7-DF6C1FD0B541}"/>
              </a:ext>
            </a:extLst>
          </p:cNvPr>
          <p:cNvSpPr/>
          <p:nvPr/>
        </p:nvSpPr>
        <p:spPr>
          <a:xfrm>
            <a:off x="6096874" y="707552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145;p13">
            <a:extLst>
              <a:ext uri="{FF2B5EF4-FFF2-40B4-BE49-F238E27FC236}">
                <a16:creationId xmlns:a16="http://schemas.microsoft.com/office/drawing/2014/main" id="{9F866A65-E721-464B-ABC9-4475218324F0}"/>
              </a:ext>
            </a:extLst>
          </p:cNvPr>
          <p:cNvSpPr txBox="1"/>
          <p:nvPr/>
        </p:nvSpPr>
        <p:spPr>
          <a:xfrm>
            <a:off x="4403283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T2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146;p13">
            <a:extLst>
              <a:ext uri="{FF2B5EF4-FFF2-40B4-BE49-F238E27FC236}">
                <a16:creationId xmlns:a16="http://schemas.microsoft.com/office/drawing/2014/main" id="{90581E38-6F1F-4499-940F-C5BE236A4D46}"/>
              </a:ext>
            </a:extLst>
          </p:cNvPr>
          <p:cNvSpPr/>
          <p:nvPr/>
        </p:nvSpPr>
        <p:spPr>
          <a:xfrm>
            <a:off x="8487825" y="6882"/>
            <a:ext cx="4112100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154;p13">
            <a:extLst>
              <a:ext uri="{FF2B5EF4-FFF2-40B4-BE49-F238E27FC236}">
                <a16:creationId xmlns:a16="http://schemas.microsoft.com/office/drawing/2014/main" id="{A9848400-4145-4863-B3AF-E6347BA05130}"/>
              </a:ext>
            </a:extLst>
          </p:cNvPr>
          <p:cNvSpPr/>
          <p:nvPr/>
        </p:nvSpPr>
        <p:spPr>
          <a:xfrm>
            <a:off x="8738079" y="626531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155;p13">
            <a:extLst>
              <a:ext uri="{FF2B5EF4-FFF2-40B4-BE49-F238E27FC236}">
                <a16:creationId xmlns:a16="http://schemas.microsoft.com/office/drawing/2014/main" id="{001DDFD6-E828-4038-9D41-C7E56B20D597}"/>
              </a:ext>
            </a:extLst>
          </p:cNvPr>
          <p:cNvSpPr/>
          <p:nvPr/>
        </p:nvSpPr>
        <p:spPr>
          <a:xfrm>
            <a:off x="8738079" y="831044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156;p13">
            <a:extLst>
              <a:ext uri="{FF2B5EF4-FFF2-40B4-BE49-F238E27FC236}">
                <a16:creationId xmlns:a16="http://schemas.microsoft.com/office/drawing/2014/main" id="{C32C79CE-7F1F-4F7A-99F5-2FAE640EFD42}"/>
              </a:ext>
            </a:extLst>
          </p:cNvPr>
          <p:cNvSpPr/>
          <p:nvPr/>
        </p:nvSpPr>
        <p:spPr>
          <a:xfrm>
            <a:off x="8738079" y="1035557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159;p13">
            <a:extLst>
              <a:ext uri="{FF2B5EF4-FFF2-40B4-BE49-F238E27FC236}">
                <a16:creationId xmlns:a16="http://schemas.microsoft.com/office/drawing/2014/main" id="{EC46CED2-81BC-4FF8-8C99-CEB6498977E7}"/>
              </a:ext>
            </a:extLst>
          </p:cNvPr>
          <p:cNvSpPr/>
          <p:nvPr/>
        </p:nvSpPr>
        <p:spPr>
          <a:xfrm>
            <a:off x="12079408" y="540631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160;p13">
            <a:extLst>
              <a:ext uri="{FF2B5EF4-FFF2-40B4-BE49-F238E27FC236}">
                <a16:creationId xmlns:a16="http://schemas.microsoft.com/office/drawing/2014/main" id="{163D8712-8834-4019-A5BE-DFF5B44F6F63}"/>
              </a:ext>
            </a:extLst>
          </p:cNvPr>
          <p:cNvSpPr/>
          <p:nvPr/>
        </p:nvSpPr>
        <p:spPr>
          <a:xfrm>
            <a:off x="12079408" y="745144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161;p13">
            <a:extLst>
              <a:ext uri="{FF2B5EF4-FFF2-40B4-BE49-F238E27FC236}">
                <a16:creationId xmlns:a16="http://schemas.microsoft.com/office/drawing/2014/main" id="{01293768-BB71-435B-B68E-6AFAD0B5A850}"/>
              </a:ext>
            </a:extLst>
          </p:cNvPr>
          <p:cNvSpPr/>
          <p:nvPr/>
        </p:nvSpPr>
        <p:spPr>
          <a:xfrm>
            <a:off x="12079408" y="949657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164;p13">
            <a:extLst>
              <a:ext uri="{FF2B5EF4-FFF2-40B4-BE49-F238E27FC236}">
                <a16:creationId xmlns:a16="http://schemas.microsoft.com/office/drawing/2014/main" id="{485E899F-C944-4515-A68A-3ED746E567EB}"/>
              </a:ext>
            </a:extLst>
          </p:cNvPr>
          <p:cNvSpPr/>
          <p:nvPr/>
        </p:nvSpPr>
        <p:spPr>
          <a:xfrm>
            <a:off x="12085146" y="2300287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165;p13">
            <a:extLst>
              <a:ext uri="{FF2B5EF4-FFF2-40B4-BE49-F238E27FC236}">
                <a16:creationId xmlns:a16="http://schemas.microsoft.com/office/drawing/2014/main" id="{2B4CB2D4-45F9-4E6F-A928-9465BC66DEF6}"/>
              </a:ext>
            </a:extLst>
          </p:cNvPr>
          <p:cNvSpPr/>
          <p:nvPr/>
        </p:nvSpPr>
        <p:spPr>
          <a:xfrm>
            <a:off x="12085146" y="2504800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166;p13">
            <a:extLst>
              <a:ext uri="{FF2B5EF4-FFF2-40B4-BE49-F238E27FC236}">
                <a16:creationId xmlns:a16="http://schemas.microsoft.com/office/drawing/2014/main" id="{96114C25-EC53-41E2-BD64-7766D7AED21A}"/>
              </a:ext>
            </a:extLst>
          </p:cNvPr>
          <p:cNvSpPr/>
          <p:nvPr/>
        </p:nvSpPr>
        <p:spPr>
          <a:xfrm>
            <a:off x="12085146" y="2709313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169;p13">
            <a:extLst>
              <a:ext uri="{FF2B5EF4-FFF2-40B4-BE49-F238E27FC236}">
                <a16:creationId xmlns:a16="http://schemas.microsoft.com/office/drawing/2014/main" id="{07CFD8E8-4C6D-470A-885E-EE688B6EACE6}"/>
              </a:ext>
            </a:extLst>
          </p:cNvPr>
          <p:cNvSpPr/>
          <p:nvPr/>
        </p:nvSpPr>
        <p:spPr>
          <a:xfrm>
            <a:off x="8791664" y="2188491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170;p13">
            <a:extLst>
              <a:ext uri="{FF2B5EF4-FFF2-40B4-BE49-F238E27FC236}">
                <a16:creationId xmlns:a16="http://schemas.microsoft.com/office/drawing/2014/main" id="{FFD6038B-964A-4D24-85D3-314D4F978EE9}"/>
              </a:ext>
            </a:extLst>
          </p:cNvPr>
          <p:cNvSpPr/>
          <p:nvPr/>
        </p:nvSpPr>
        <p:spPr>
          <a:xfrm>
            <a:off x="8791664" y="2393004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22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171;p13">
            <a:extLst>
              <a:ext uri="{FF2B5EF4-FFF2-40B4-BE49-F238E27FC236}">
                <a16:creationId xmlns:a16="http://schemas.microsoft.com/office/drawing/2014/main" id="{A6A9391C-953A-4A84-B4B3-B4FA71B8498A}"/>
              </a:ext>
            </a:extLst>
          </p:cNvPr>
          <p:cNvSpPr/>
          <p:nvPr/>
        </p:nvSpPr>
        <p:spPr>
          <a:xfrm>
            <a:off x="8791664" y="2597517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174;p13">
            <a:extLst>
              <a:ext uri="{FF2B5EF4-FFF2-40B4-BE49-F238E27FC236}">
                <a16:creationId xmlns:a16="http://schemas.microsoft.com/office/drawing/2014/main" id="{05D72EDF-E3BA-4BC6-99DD-5B515F89C93D}"/>
              </a:ext>
            </a:extLst>
          </p:cNvPr>
          <p:cNvSpPr/>
          <p:nvPr/>
        </p:nvSpPr>
        <p:spPr>
          <a:xfrm>
            <a:off x="11037857" y="2887838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175;p13">
            <a:extLst>
              <a:ext uri="{FF2B5EF4-FFF2-40B4-BE49-F238E27FC236}">
                <a16:creationId xmlns:a16="http://schemas.microsoft.com/office/drawing/2014/main" id="{4676F09F-90B9-4EAA-B93A-4E01CD815A55}"/>
              </a:ext>
            </a:extLst>
          </p:cNvPr>
          <p:cNvSpPr/>
          <p:nvPr/>
        </p:nvSpPr>
        <p:spPr>
          <a:xfrm>
            <a:off x="11037857" y="3092351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21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176;p13">
            <a:extLst>
              <a:ext uri="{FF2B5EF4-FFF2-40B4-BE49-F238E27FC236}">
                <a16:creationId xmlns:a16="http://schemas.microsoft.com/office/drawing/2014/main" id="{16C41F46-3E66-431E-883D-05E52CCD7943}"/>
              </a:ext>
            </a:extLst>
          </p:cNvPr>
          <p:cNvSpPr/>
          <p:nvPr/>
        </p:nvSpPr>
        <p:spPr>
          <a:xfrm>
            <a:off x="11037857" y="3296864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Google Shape;179;p13">
            <a:extLst>
              <a:ext uri="{FF2B5EF4-FFF2-40B4-BE49-F238E27FC236}">
                <a16:creationId xmlns:a16="http://schemas.microsoft.com/office/drawing/2014/main" id="{8C81BC23-CE28-4CB3-B1B9-70296E7C3BAD}"/>
              </a:ext>
            </a:extLst>
          </p:cNvPr>
          <p:cNvSpPr/>
          <p:nvPr/>
        </p:nvSpPr>
        <p:spPr>
          <a:xfrm>
            <a:off x="10408738" y="280243"/>
            <a:ext cx="40898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180;p13">
            <a:extLst>
              <a:ext uri="{FF2B5EF4-FFF2-40B4-BE49-F238E27FC236}">
                <a16:creationId xmlns:a16="http://schemas.microsoft.com/office/drawing/2014/main" id="{E828C0D5-D9E7-4928-9DDA-E836CD451D0F}"/>
              </a:ext>
            </a:extLst>
          </p:cNvPr>
          <p:cNvSpPr/>
          <p:nvPr/>
        </p:nvSpPr>
        <p:spPr>
          <a:xfrm>
            <a:off x="10408738" y="484756"/>
            <a:ext cx="40898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22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181;p13">
            <a:extLst>
              <a:ext uri="{FF2B5EF4-FFF2-40B4-BE49-F238E27FC236}">
                <a16:creationId xmlns:a16="http://schemas.microsoft.com/office/drawing/2014/main" id="{5A4E554C-53DA-44AA-A8AF-EF6F5BB45081}"/>
              </a:ext>
            </a:extLst>
          </p:cNvPr>
          <p:cNvSpPr/>
          <p:nvPr/>
        </p:nvSpPr>
        <p:spPr>
          <a:xfrm>
            <a:off x="10408738" y="689269"/>
            <a:ext cx="40898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" name="Google Shape;183;p13">
            <a:extLst>
              <a:ext uri="{FF2B5EF4-FFF2-40B4-BE49-F238E27FC236}">
                <a16:creationId xmlns:a16="http://schemas.microsoft.com/office/drawing/2014/main" id="{1F2F86F5-AA38-483C-884F-3118A73071FA}"/>
              </a:ext>
            </a:extLst>
          </p:cNvPr>
          <p:cNvCxnSpPr>
            <a:cxnSpLocks/>
          </p:cNvCxnSpPr>
          <p:nvPr/>
        </p:nvCxnSpPr>
        <p:spPr>
          <a:xfrm rot="-5400000" flipH="1">
            <a:off x="10601599" y="-678546"/>
            <a:ext cx="6000" cy="2151300"/>
          </a:xfrm>
          <a:prstGeom prst="curvedConnector3">
            <a:avLst>
              <a:gd name="adj1" fmla="val -396875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191;p13">
            <a:extLst>
              <a:ext uri="{FF2B5EF4-FFF2-40B4-BE49-F238E27FC236}">
                <a16:creationId xmlns:a16="http://schemas.microsoft.com/office/drawing/2014/main" id="{3E6E04C4-85C7-4CF4-9369-6FEE8F8D1BE4}"/>
              </a:ext>
            </a:extLst>
          </p:cNvPr>
          <p:cNvSpPr txBox="1"/>
          <p:nvPr/>
        </p:nvSpPr>
        <p:spPr>
          <a:xfrm>
            <a:off x="8712438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T3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79" name="Google Shape;97;p13">
            <a:extLst>
              <a:ext uri="{FF2B5EF4-FFF2-40B4-BE49-F238E27FC236}">
                <a16:creationId xmlns:a16="http://schemas.microsoft.com/office/drawing/2014/main" id="{E16BE25E-4FE1-44FD-8AA6-85C70B373DBB}"/>
              </a:ext>
            </a:extLst>
          </p:cNvPr>
          <p:cNvCxnSpPr>
            <a:cxnSpLocks/>
          </p:cNvCxnSpPr>
          <p:nvPr/>
        </p:nvCxnSpPr>
        <p:spPr>
          <a:xfrm flipH="1">
            <a:off x="229048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0" name="Google Shape;97;p13">
            <a:extLst>
              <a:ext uri="{FF2B5EF4-FFF2-40B4-BE49-F238E27FC236}">
                <a16:creationId xmlns:a16="http://schemas.microsoft.com/office/drawing/2014/main" id="{2B1CECA9-69D6-4578-936D-CA416C9D35A3}"/>
              </a:ext>
            </a:extLst>
          </p:cNvPr>
          <p:cNvCxnSpPr/>
          <p:nvPr/>
        </p:nvCxnSpPr>
        <p:spPr>
          <a:xfrm>
            <a:off x="124214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1" name="Google Shape;97;p13">
            <a:extLst>
              <a:ext uri="{FF2B5EF4-FFF2-40B4-BE49-F238E27FC236}">
                <a16:creationId xmlns:a16="http://schemas.microsoft.com/office/drawing/2014/main" id="{5798CE86-7E3C-48B1-ADB6-BE2354A423A7}"/>
              </a:ext>
            </a:extLst>
          </p:cNvPr>
          <p:cNvCxnSpPr>
            <a:cxnSpLocks/>
          </p:cNvCxnSpPr>
          <p:nvPr/>
        </p:nvCxnSpPr>
        <p:spPr>
          <a:xfrm flipH="1">
            <a:off x="2290481" y="2410580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2" name="Google Shape;93;p13">
            <a:extLst>
              <a:ext uri="{FF2B5EF4-FFF2-40B4-BE49-F238E27FC236}">
                <a16:creationId xmlns:a16="http://schemas.microsoft.com/office/drawing/2014/main" id="{F1F762DA-0147-43B8-8F65-26352141F4D4}"/>
              </a:ext>
            </a:extLst>
          </p:cNvPr>
          <p:cNvCxnSpPr/>
          <p:nvPr/>
        </p:nvCxnSpPr>
        <p:spPr>
          <a:xfrm>
            <a:off x="311557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3" name="Google Shape;56;p13">
            <a:extLst>
              <a:ext uri="{FF2B5EF4-FFF2-40B4-BE49-F238E27FC236}">
                <a16:creationId xmlns:a16="http://schemas.microsoft.com/office/drawing/2014/main" id="{A2D69A34-DD1F-4DFA-BA23-D16B02506078}"/>
              </a:ext>
            </a:extLst>
          </p:cNvPr>
          <p:cNvSpPr/>
          <p:nvPr/>
        </p:nvSpPr>
        <p:spPr>
          <a:xfrm>
            <a:off x="4939074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57;p13">
            <a:extLst>
              <a:ext uri="{FF2B5EF4-FFF2-40B4-BE49-F238E27FC236}">
                <a16:creationId xmlns:a16="http://schemas.microsoft.com/office/drawing/2014/main" id="{36BA45D9-3AD0-4913-877D-12B96A8719A4}"/>
              </a:ext>
            </a:extLst>
          </p:cNvPr>
          <p:cNvSpPr/>
          <p:nvPr/>
        </p:nvSpPr>
        <p:spPr>
          <a:xfrm>
            <a:off x="7039229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58;p13">
            <a:extLst>
              <a:ext uri="{FF2B5EF4-FFF2-40B4-BE49-F238E27FC236}">
                <a16:creationId xmlns:a16="http://schemas.microsoft.com/office/drawing/2014/main" id="{10EB33C8-05B4-4A24-87BB-92E83024FEB9}"/>
              </a:ext>
            </a:extLst>
          </p:cNvPr>
          <p:cNvSpPr/>
          <p:nvPr/>
        </p:nvSpPr>
        <p:spPr>
          <a:xfrm>
            <a:off x="4939074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59;p13">
            <a:extLst>
              <a:ext uri="{FF2B5EF4-FFF2-40B4-BE49-F238E27FC236}">
                <a16:creationId xmlns:a16="http://schemas.microsoft.com/office/drawing/2014/main" id="{7EFD0C51-9384-43D9-862A-4886F8FF5D80}"/>
              </a:ext>
            </a:extLst>
          </p:cNvPr>
          <p:cNvSpPr/>
          <p:nvPr/>
        </p:nvSpPr>
        <p:spPr>
          <a:xfrm>
            <a:off x="5986890" y="1192152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7" name="Google Shape;60;p13">
            <a:extLst>
              <a:ext uri="{FF2B5EF4-FFF2-40B4-BE49-F238E27FC236}">
                <a16:creationId xmlns:a16="http://schemas.microsoft.com/office/drawing/2014/main" id="{729972DA-22A2-4661-B79C-31B0302AD0CE}"/>
              </a:ext>
            </a:extLst>
          </p:cNvPr>
          <p:cNvSpPr/>
          <p:nvPr/>
        </p:nvSpPr>
        <p:spPr>
          <a:xfrm>
            <a:off x="7052956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61;p13">
            <a:extLst>
              <a:ext uri="{FF2B5EF4-FFF2-40B4-BE49-F238E27FC236}">
                <a16:creationId xmlns:a16="http://schemas.microsoft.com/office/drawing/2014/main" id="{826164E6-00E2-485B-85E5-31D1BDAC3EC1}"/>
              </a:ext>
            </a:extLst>
          </p:cNvPr>
          <p:cNvSpPr/>
          <p:nvPr/>
        </p:nvSpPr>
        <p:spPr>
          <a:xfrm>
            <a:off x="5992285" y="2684540"/>
            <a:ext cx="632400" cy="63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 cap="flat" cmpd="sng">
            <a:solidFill>
              <a:srgbClr val="FFFFFF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9" name="Google Shape;93;p13">
            <a:extLst>
              <a:ext uri="{FF2B5EF4-FFF2-40B4-BE49-F238E27FC236}">
                <a16:creationId xmlns:a16="http://schemas.microsoft.com/office/drawing/2014/main" id="{48937F22-E691-4821-83B7-82345FF4EAD3}"/>
              </a:ext>
            </a:extLst>
          </p:cNvPr>
          <p:cNvCxnSpPr>
            <a:stCxn id="283" idx="4"/>
            <a:endCxn id="285" idx="0"/>
          </p:cNvCxnSpPr>
          <p:nvPr/>
        </p:nvCxnSpPr>
        <p:spPr>
          <a:xfrm>
            <a:off x="5255274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0" name="Google Shape;97;p13">
            <a:extLst>
              <a:ext uri="{FF2B5EF4-FFF2-40B4-BE49-F238E27FC236}">
                <a16:creationId xmlns:a16="http://schemas.microsoft.com/office/drawing/2014/main" id="{6F582BAC-D354-4C13-A963-D7D8D88CACA7}"/>
              </a:ext>
            </a:extLst>
          </p:cNvPr>
          <p:cNvCxnSpPr>
            <a:stCxn id="283" idx="5"/>
            <a:endCxn id="286" idx="1"/>
          </p:cNvCxnSpPr>
          <p:nvPr/>
        </p:nvCxnSpPr>
        <p:spPr>
          <a:xfrm>
            <a:off x="5478861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1" name="Google Shape;97;p13">
            <a:extLst>
              <a:ext uri="{FF2B5EF4-FFF2-40B4-BE49-F238E27FC236}">
                <a16:creationId xmlns:a16="http://schemas.microsoft.com/office/drawing/2014/main" id="{DA1A26DB-260C-426D-8104-762454517A46}"/>
              </a:ext>
            </a:extLst>
          </p:cNvPr>
          <p:cNvCxnSpPr>
            <a:cxnSpLocks/>
          </p:cNvCxnSpPr>
          <p:nvPr/>
        </p:nvCxnSpPr>
        <p:spPr>
          <a:xfrm flipH="1">
            <a:off x="6533297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2" name="Google Shape;97;p13">
            <a:extLst>
              <a:ext uri="{FF2B5EF4-FFF2-40B4-BE49-F238E27FC236}">
                <a16:creationId xmlns:a16="http://schemas.microsoft.com/office/drawing/2014/main" id="{4B93A42E-653C-49AF-91F0-8A33275E9A62}"/>
              </a:ext>
            </a:extLst>
          </p:cNvPr>
          <p:cNvCxnSpPr/>
          <p:nvPr/>
        </p:nvCxnSpPr>
        <p:spPr>
          <a:xfrm>
            <a:off x="5484957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3" name="Google Shape;97;p13">
            <a:extLst>
              <a:ext uri="{FF2B5EF4-FFF2-40B4-BE49-F238E27FC236}">
                <a16:creationId xmlns:a16="http://schemas.microsoft.com/office/drawing/2014/main" id="{0C422B9E-5FA6-4463-9B14-90DCD9DF4191}"/>
              </a:ext>
            </a:extLst>
          </p:cNvPr>
          <p:cNvCxnSpPr>
            <a:cxnSpLocks/>
          </p:cNvCxnSpPr>
          <p:nvPr/>
        </p:nvCxnSpPr>
        <p:spPr>
          <a:xfrm flipH="1">
            <a:off x="6539393" y="2438371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4" name="Google Shape;93;p13">
            <a:extLst>
              <a:ext uri="{FF2B5EF4-FFF2-40B4-BE49-F238E27FC236}">
                <a16:creationId xmlns:a16="http://schemas.microsoft.com/office/drawing/2014/main" id="{C4CE00CB-E49C-4A1B-8085-574C3D119016}"/>
              </a:ext>
            </a:extLst>
          </p:cNvPr>
          <p:cNvCxnSpPr/>
          <p:nvPr/>
        </p:nvCxnSpPr>
        <p:spPr>
          <a:xfrm>
            <a:off x="7358394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5" name="Google Shape;92;p13">
            <a:extLst>
              <a:ext uri="{FF2B5EF4-FFF2-40B4-BE49-F238E27FC236}">
                <a16:creationId xmlns:a16="http://schemas.microsoft.com/office/drawing/2014/main" id="{9862A2B0-D504-4CE2-85B5-3D973DDE3E3A}"/>
              </a:ext>
            </a:extLst>
          </p:cNvPr>
          <p:cNvCxnSpPr/>
          <p:nvPr/>
        </p:nvCxnSpPr>
        <p:spPr>
          <a:xfrm rot="5400000" flipH="1" flipV="1">
            <a:off x="6311424" y="-662092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93;p13">
            <a:extLst>
              <a:ext uri="{FF2B5EF4-FFF2-40B4-BE49-F238E27FC236}">
                <a16:creationId xmlns:a16="http://schemas.microsoft.com/office/drawing/2014/main" id="{10BC4FEB-CFF0-4EB2-8AED-06B805B44C13}"/>
              </a:ext>
            </a:extLst>
          </p:cNvPr>
          <p:cNvCxnSpPr>
            <a:cxnSpLocks/>
          </p:cNvCxnSpPr>
          <p:nvPr/>
        </p:nvCxnSpPr>
        <p:spPr>
          <a:xfrm>
            <a:off x="2048778" y="1818984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7" name="Google Shape;93;p13">
            <a:extLst>
              <a:ext uri="{FF2B5EF4-FFF2-40B4-BE49-F238E27FC236}">
                <a16:creationId xmlns:a16="http://schemas.microsoft.com/office/drawing/2014/main" id="{557048D0-E8E0-4AA5-9A9A-80D353816C35}"/>
              </a:ext>
            </a:extLst>
          </p:cNvPr>
          <p:cNvCxnSpPr>
            <a:cxnSpLocks/>
          </p:cNvCxnSpPr>
          <p:nvPr/>
        </p:nvCxnSpPr>
        <p:spPr>
          <a:xfrm>
            <a:off x="6309882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" name="Google Shape;56;p13">
            <a:extLst>
              <a:ext uri="{FF2B5EF4-FFF2-40B4-BE49-F238E27FC236}">
                <a16:creationId xmlns:a16="http://schemas.microsoft.com/office/drawing/2014/main" id="{72C41764-4ACE-4E3F-9433-02A01851A8E2}"/>
              </a:ext>
            </a:extLst>
          </p:cNvPr>
          <p:cNvSpPr/>
          <p:nvPr/>
        </p:nvSpPr>
        <p:spPr>
          <a:xfrm>
            <a:off x="9261138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57;p13">
            <a:extLst>
              <a:ext uri="{FF2B5EF4-FFF2-40B4-BE49-F238E27FC236}">
                <a16:creationId xmlns:a16="http://schemas.microsoft.com/office/drawing/2014/main" id="{5733D487-2F98-45CB-9B20-6FF89EA112A2}"/>
              </a:ext>
            </a:extLst>
          </p:cNvPr>
          <p:cNvSpPr/>
          <p:nvPr/>
        </p:nvSpPr>
        <p:spPr>
          <a:xfrm>
            <a:off x="11361293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58;p13">
            <a:extLst>
              <a:ext uri="{FF2B5EF4-FFF2-40B4-BE49-F238E27FC236}">
                <a16:creationId xmlns:a16="http://schemas.microsoft.com/office/drawing/2014/main" id="{BBAEF8DC-5DD9-4335-99C1-930629238500}"/>
              </a:ext>
            </a:extLst>
          </p:cNvPr>
          <p:cNvSpPr/>
          <p:nvPr/>
        </p:nvSpPr>
        <p:spPr>
          <a:xfrm>
            <a:off x="9261138" y="1906170"/>
            <a:ext cx="632400" cy="632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59;p13">
            <a:extLst>
              <a:ext uri="{FF2B5EF4-FFF2-40B4-BE49-F238E27FC236}">
                <a16:creationId xmlns:a16="http://schemas.microsoft.com/office/drawing/2014/main" id="{1A4D0576-11B9-45DA-8B06-684B5AB1A5F3}"/>
              </a:ext>
            </a:extLst>
          </p:cNvPr>
          <p:cNvSpPr/>
          <p:nvPr/>
        </p:nvSpPr>
        <p:spPr>
          <a:xfrm>
            <a:off x="10308954" y="1192152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60;p13">
            <a:extLst>
              <a:ext uri="{FF2B5EF4-FFF2-40B4-BE49-F238E27FC236}">
                <a16:creationId xmlns:a16="http://schemas.microsoft.com/office/drawing/2014/main" id="{CD608F15-C372-4C0F-BCB3-B5B7F27FF017}"/>
              </a:ext>
            </a:extLst>
          </p:cNvPr>
          <p:cNvSpPr/>
          <p:nvPr/>
        </p:nvSpPr>
        <p:spPr>
          <a:xfrm>
            <a:off x="11375020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61;p13">
            <a:extLst>
              <a:ext uri="{FF2B5EF4-FFF2-40B4-BE49-F238E27FC236}">
                <a16:creationId xmlns:a16="http://schemas.microsoft.com/office/drawing/2014/main" id="{E7D4AF7D-DE26-4972-BC91-F245E61FDF0A}"/>
              </a:ext>
            </a:extLst>
          </p:cNvPr>
          <p:cNvSpPr/>
          <p:nvPr/>
        </p:nvSpPr>
        <p:spPr>
          <a:xfrm>
            <a:off x="10314349" y="2684540"/>
            <a:ext cx="632400" cy="63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04" name="Google Shape;93;p13">
            <a:extLst>
              <a:ext uri="{FF2B5EF4-FFF2-40B4-BE49-F238E27FC236}">
                <a16:creationId xmlns:a16="http://schemas.microsoft.com/office/drawing/2014/main" id="{58DB37E2-DD5A-4884-9C77-CB594B36DC55}"/>
              </a:ext>
            </a:extLst>
          </p:cNvPr>
          <p:cNvCxnSpPr>
            <a:stCxn id="298" idx="4"/>
            <a:endCxn id="300" idx="0"/>
          </p:cNvCxnSpPr>
          <p:nvPr/>
        </p:nvCxnSpPr>
        <p:spPr>
          <a:xfrm>
            <a:off x="957733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" name="Google Shape;97;p13">
            <a:extLst>
              <a:ext uri="{FF2B5EF4-FFF2-40B4-BE49-F238E27FC236}">
                <a16:creationId xmlns:a16="http://schemas.microsoft.com/office/drawing/2014/main" id="{301FA5D1-A53B-4AF6-AB30-9A18CA767DD6}"/>
              </a:ext>
            </a:extLst>
          </p:cNvPr>
          <p:cNvCxnSpPr>
            <a:stCxn id="298" idx="5"/>
            <a:endCxn id="301" idx="1"/>
          </p:cNvCxnSpPr>
          <p:nvPr/>
        </p:nvCxnSpPr>
        <p:spPr>
          <a:xfrm>
            <a:off x="9800925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" name="Google Shape;97;p13">
            <a:extLst>
              <a:ext uri="{FF2B5EF4-FFF2-40B4-BE49-F238E27FC236}">
                <a16:creationId xmlns:a16="http://schemas.microsoft.com/office/drawing/2014/main" id="{A4A54AC1-C611-46F6-9EC3-E6EC7008B279}"/>
              </a:ext>
            </a:extLst>
          </p:cNvPr>
          <p:cNvCxnSpPr>
            <a:cxnSpLocks/>
          </p:cNvCxnSpPr>
          <p:nvPr/>
        </p:nvCxnSpPr>
        <p:spPr>
          <a:xfrm flipH="1">
            <a:off x="1085536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7" name="Google Shape;97;p13">
            <a:extLst>
              <a:ext uri="{FF2B5EF4-FFF2-40B4-BE49-F238E27FC236}">
                <a16:creationId xmlns:a16="http://schemas.microsoft.com/office/drawing/2014/main" id="{64EB82DD-58B5-464B-B701-E71F3EB05BF6}"/>
              </a:ext>
            </a:extLst>
          </p:cNvPr>
          <p:cNvCxnSpPr/>
          <p:nvPr/>
        </p:nvCxnSpPr>
        <p:spPr>
          <a:xfrm>
            <a:off x="980702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97;p13">
            <a:extLst>
              <a:ext uri="{FF2B5EF4-FFF2-40B4-BE49-F238E27FC236}">
                <a16:creationId xmlns:a16="http://schemas.microsoft.com/office/drawing/2014/main" id="{9D9E0CEB-082F-4090-9B48-7D736F6E884F}"/>
              </a:ext>
            </a:extLst>
          </p:cNvPr>
          <p:cNvCxnSpPr>
            <a:cxnSpLocks/>
          </p:cNvCxnSpPr>
          <p:nvPr/>
        </p:nvCxnSpPr>
        <p:spPr>
          <a:xfrm flipH="1">
            <a:off x="10861457" y="2438371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93;p13">
            <a:extLst>
              <a:ext uri="{FF2B5EF4-FFF2-40B4-BE49-F238E27FC236}">
                <a16:creationId xmlns:a16="http://schemas.microsoft.com/office/drawing/2014/main" id="{5835431E-33AA-479E-B763-929F42302604}"/>
              </a:ext>
            </a:extLst>
          </p:cNvPr>
          <p:cNvCxnSpPr/>
          <p:nvPr/>
        </p:nvCxnSpPr>
        <p:spPr>
          <a:xfrm>
            <a:off x="1168045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0" name="Google Shape;93;p13">
            <a:extLst>
              <a:ext uri="{FF2B5EF4-FFF2-40B4-BE49-F238E27FC236}">
                <a16:creationId xmlns:a16="http://schemas.microsoft.com/office/drawing/2014/main" id="{ACDEA740-3A95-4DAC-9B13-7364A05E793D}"/>
              </a:ext>
            </a:extLst>
          </p:cNvPr>
          <p:cNvCxnSpPr>
            <a:cxnSpLocks/>
          </p:cNvCxnSpPr>
          <p:nvPr/>
        </p:nvCxnSpPr>
        <p:spPr>
          <a:xfrm>
            <a:off x="10631946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151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54;p13">
            <a:extLst>
              <a:ext uri="{FF2B5EF4-FFF2-40B4-BE49-F238E27FC236}">
                <a16:creationId xmlns:a16="http://schemas.microsoft.com/office/drawing/2014/main" id="{9948E9D6-9227-4099-AD88-7BEB4AF8A14E}"/>
              </a:ext>
            </a:extLst>
          </p:cNvPr>
          <p:cNvSpPr/>
          <p:nvPr/>
        </p:nvSpPr>
        <p:spPr>
          <a:xfrm>
            <a:off x="37286" y="0"/>
            <a:ext cx="4029354" cy="370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0" name="Google Shape;55;p13">
            <a:extLst>
              <a:ext uri="{FF2B5EF4-FFF2-40B4-BE49-F238E27FC236}">
                <a16:creationId xmlns:a16="http://schemas.microsoft.com/office/drawing/2014/main" id="{870D6F7F-4139-4BB5-9213-37C266BE46E4}"/>
              </a:ext>
            </a:extLst>
          </p:cNvPr>
          <p:cNvSpPr/>
          <p:nvPr/>
        </p:nvSpPr>
        <p:spPr>
          <a:xfrm>
            <a:off x="4276865" y="6882"/>
            <a:ext cx="4041926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56;p13">
            <a:extLst>
              <a:ext uri="{FF2B5EF4-FFF2-40B4-BE49-F238E27FC236}">
                <a16:creationId xmlns:a16="http://schemas.microsoft.com/office/drawing/2014/main" id="{BEFFF8D6-7592-4F17-87A2-54051FFBF322}"/>
              </a:ext>
            </a:extLst>
          </p:cNvPr>
          <p:cNvSpPr/>
          <p:nvPr/>
        </p:nvSpPr>
        <p:spPr>
          <a:xfrm>
            <a:off x="696258" y="394104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57;p13">
            <a:extLst>
              <a:ext uri="{FF2B5EF4-FFF2-40B4-BE49-F238E27FC236}">
                <a16:creationId xmlns:a16="http://schemas.microsoft.com/office/drawing/2014/main" id="{5245AB3F-D26A-4725-8D6B-5BACB6169242}"/>
              </a:ext>
            </a:extLst>
          </p:cNvPr>
          <p:cNvSpPr/>
          <p:nvPr/>
        </p:nvSpPr>
        <p:spPr>
          <a:xfrm>
            <a:off x="2796413" y="394057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58;p13">
            <a:extLst>
              <a:ext uri="{FF2B5EF4-FFF2-40B4-BE49-F238E27FC236}">
                <a16:creationId xmlns:a16="http://schemas.microsoft.com/office/drawing/2014/main" id="{8C5F7ED8-853C-45E9-B074-D4657E8C05EF}"/>
              </a:ext>
            </a:extLst>
          </p:cNvPr>
          <p:cNvSpPr/>
          <p:nvPr/>
        </p:nvSpPr>
        <p:spPr>
          <a:xfrm>
            <a:off x="696258" y="190617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59;p13">
            <a:extLst>
              <a:ext uri="{FF2B5EF4-FFF2-40B4-BE49-F238E27FC236}">
                <a16:creationId xmlns:a16="http://schemas.microsoft.com/office/drawing/2014/main" id="{B86AE8A5-44C7-4EBB-841F-6E07C79B58E0}"/>
              </a:ext>
            </a:extLst>
          </p:cNvPr>
          <p:cNvSpPr/>
          <p:nvPr/>
        </p:nvSpPr>
        <p:spPr>
          <a:xfrm>
            <a:off x="1744074" y="1192152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60;p13">
            <a:extLst>
              <a:ext uri="{FF2B5EF4-FFF2-40B4-BE49-F238E27FC236}">
                <a16:creationId xmlns:a16="http://schemas.microsoft.com/office/drawing/2014/main" id="{4B828178-A628-4603-98EE-EBA429997F64}"/>
              </a:ext>
            </a:extLst>
          </p:cNvPr>
          <p:cNvSpPr/>
          <p:nvPr/>
        </p:nvSpPr>
        <p:spPr>
          <a:xfrm>
            <a:off x="2810140" y="1906170"/>
            <a:ext cx="621608" cy="632400"/>
          </a:xfrm>
          <a:prstGeom prst="ellipse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61;p13">
            <a:extLst>
              <a:ext uri="{FF2B5EF4-FFF2-40B4-BE49-F238E27FC236}">
                <a16:creationId xmlns:a16="http://schemas.microsoft.com/office/drawing/2014/main" id="{969B1EAB-159F-4D3B-8106-A6E846F1D445}"/>
              </a:ext>
            </a:extLst>
          </p:cNvPr>
          <p:cNvSpPr/>
          <p:nvPr/>
        </p:nvSpPr>
        <p:spPr>
          <a:xfrm>
            <a:off x="1749469" y="268454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63;p13">
            <a:extLst>
              <a:ext uri="{FF2B5EF4-FFF2-40B4-BE49-F238E27FC236}">
                <a16:creationId xmlns:a16="http://schemas.microsoft.com/office/drawing/2014/main" id="{F122F3CC-65BA-4CA3-980C-A3C1BC78459C}"/>
              </a:ext>
            </a:extLst>
          </p:cNvPr>
          <p:cNvSpPr/>
          <p:nvPr/>
        </p:nvSpPr>
        <p:spPr>
          <a:xfrm>
            <a:off x="213425" y="492836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64;p13">
            <a:extLst>
              <a:ext uri="{FF2B5EF4-FFF2-40B4-BE49-F238E27FC236}">
                <a16:creationId xmlns:a16="http://schemas.microsoft.com/office/drawing/2014/main" id="{A82610D6-81F0-4B0A-A076-DECB1FFDA045}"/>
              </a:ext>
            </a:extLst>
          </p:cNvPr>
          <p:cNvSpPr/>
          <p:nvPr/>
        </p:nvSpPr>
        <p:spPr>
          <a:xfrm>
            <a:off x="213425" y="697349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65;p13">
            <a:extLst>
              <a:ext uri="{FF2B5EF4-FFF2-40B4-BE49-F238E27FC236}">
                <a16:creationId xmlns:a16="http://schemas.microsoft.com/office/drawing/2014/main" id="{FDDFD9FA-A42A-48EF-8687-91991C540BC4}"/>
              </a:ext>
            </a:extLst>
          </p:cNvPr>
          <p:cNvSpPr/>
          <p:nvPr/>
        </p:nvSpPr>
        <p:spPr>
          <a:xfrm>
            <a:off x="213425" y="901862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68;p13">
            <a:extLst>
              <a:ext uri="{FF2B5EF4-FFF2-40B4-BE49-F238E27FC236}">
                <a16:creationId xmlns:a16="http://schemas.microsoft.com/office/drawing/2014/main" id="{4B74D78D-D7BB-47C8-BD04-AEF00ED0965D}"/>
              </a:ext>
            </a:extLst>
          </p:cNvPr>
          <p:cNvSpPr/>
          <p:nvPr/>
        </p:nvSpPr>
        <p:spPr>
          <a:xfrm>
            <a:off x="3588267" y="585475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69;p13">
            <a:extLst>
              <a:ext uri="{FF2B5EF4-FFF2-40B4-BE49-F238E27FC236}">
                <a16:creationId xmlns:a16="http://schemas.microsoft.com/office/drawing/2014/main" id="{F0480CFD-B838-46F4-ACE2-7F8C8414574D}"/>
              </a:ext>
            </a:extLst>
          </p:cNvPr>
          <p:cNvSpPr/>
          <p:nvPr/>
        </p:nvSpPr>
        <p:spPr>
          <a:xfrm>
            <a:off x="3588267" y="789988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70;p13">
            <a:extLst>
              <a:ext uri="{FF2B5EF4-FFF2-40B4-BE49-F238E27FC236}">
                <a16:creationId xmlns:a16="http://schemas.microsoft.com/office/drawing/2014/main" id="{230C6CB1-839A-42F4-A21A-99F937D914A0}"/>
              </a:ext>
            </a:extLst>
          </p:cNvPr>
          <p:cNvSpPr/>
          <p:nvPr/>
        </p:nvSpPr>
        <p:spPr>
          <a:xfrm>
            <a:off x="3588267" y="994501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73;p13">
            <a:extLst>
              <a:ext uri="{FF2B5EF4-FFF2-40B4-BE49-F238E27FC236}">
                <a16:creationId xmlns:a16="http://schemas.microsoft.com/office/drawing/2014/main" id="{090C7160-ABE8-4B92-B46B-79E3C1EB0396}"/>
              </a:ext>
            </a:extLst>
          </p:cNvPr>
          <p:cNvSpPr/>
          <p:nvPr/>
        </p:nvSpPr>
        <p:spPr>
          <a:xfrm>
            <a:off x="3508614" y="2226587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45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74;p13">
            <a:extLst>
              <a:ext uri="{FF2B5EF4-FFF2-40B4-BE49-F238E27FC236}">
                <a16:creationId xmlns:a16="http://schemas.microsoft.com/office/drawing/2014/main" id="{7562ECE7-BE2F-440B-8836-FEE5FA6CD9DE}"/>
              </a:ext>
            </a:extLst>
          </p:cNvPr>
          <p:cNvSpPr/>
          <p:nvPr/>
        </p:nvSpPr>
        <p:spPr>
          <a:xfrm>
            <a:off x="3508614" y="2431100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45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75;p13">
            <a:extLst>
              <a:ext uri="{FF2B5EF4-FFF2-40B4-BE49-F238E27FC236}">
                <a16:creationId xmlns:a16="http://schemas.microsoft.com/office/drawing/2014/main" id="{D4BA7F11-41CB-4F16-B552-B1827D1DDBD1}"/>
              </a:ext>
            </a:extLst>
          </p:cNvPr>
          <p:cNvSpPr/>
          <p:nvPr/>
        </p:nvSpPr>
        <p:spPr>
          <a:xfrm>
            <a:off x="3508614" y="2635613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78;p13">
            <a:extLst>
              <a:ext uri="{FF2B5EF4-FFF2-40B4-BE49-F238E27FC236}">
                <a16:creationId xmlns:a16="http://schemas.microsoft.com/office/drawing/2014/main" id="{9442291B-C8B5-4DD4-9015-1EC6DC4EE049}"/>
              </a:ext>
            </a:extLst>
          </p:cNvPr>
          <p:cNvSpPr/>
          <p:nvPr/>
        </p:nvSpPr>
        <p:spPr>
          <a:xfrm>
            <a:off x="194922" y="2188513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79;p13">
            <a:extLst>
              <a:ext uri="{FF2B5EF4-FFF2-40B4-BE49-F238E27FC236}">
                <a16:creationId xmlns:a16="http://schemas.microsoft.com/office/drawing/2014/main" id="{F2FC3D4F-FDD5-4992-AD11-B9B4ADF54EF0}"/>
              </a:ext>
            </a:extLst>
          </p:cNvPr>
          <p:cNvSpPr/>
          <p:nvPr/>
        </p:nvSpPr>
        <p:spPr>
          <a:xfrm>
            <a:off x="194922" y="2393026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80;p13">
            <a:extLst>
              <a:ext uri="{FF2B5EF4-FFF2-40B4-BE49-F238E27FC236}">
                <a16:creationId xmlns:a16="http://schemas.microsoft.com/office/drawing/2014/main" id="{E475144D-13A0-46D4-9C01-0E24966D8D2C}"/>
              </a:ext>
            </a:extLst>
          </p:cNvPr>
          <p:cNvSpPr/>
          <p:nvPr/>
        </p:nvSpPr>
        <p:spPr>
          <a:xfrm>
            <a:off x="194922" y="2597539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83;p13">
            <a:extLst>
              <a:ext uri="{FF2B5EF4-FFF2-40B4-BE49-F238E27FC236}">
                <a16:creationId xmlns:a16="http://schemas.microsoft.com/office/drawing/2014/main" id="{E1082167-A05A-4DEE-976E-36B23B3FFA1E}"/>
              </a:ext>
            </a:extLst>
          </p:cNvPr>
          <p:cNvSpPr/>
          <p:nvPr/>
        </p:nvSpPr>
        <p:spPr>
          <a:xfrm>
            <a:off x="2524066" y="2927717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84;p13">
            <a:extLst>
              <a:ext uri="{FF2B5EF4-FFF2-40B4-BE49-F238E27FC236}">
                <a16:creationId xmlns:a16="http://schemas.microsoft.com/office/drawing/2014/main" id="{664480BD-CB81-4ED6-AF9F-B0A9EFED91B4}"/>
              </a:ext>
            </a:extLst>
          </p:cNvPr>
          <p:cNvSpPr/>
          <p:nvPr/>
        </p:nvSpPr>
        <p:spPr>
          <a:xfrm>
            <a:off x="2524066" y="3132230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85;p13">
            <a:extLst>
              <a:ext uri="{FF2B5EF4-FFF2-40B4-BE49-F238E27FC236}">
                <a16:creationId xmlns:a16="http://schemas.microsoft.com/office/drawing/2014/main" id="{3CF334B3-8A79-4CCA-A416-5040B32A5D06}"/>
              </a:ext>
            </a:extLst>
          </p:cNvPr>
          <p:cNvSpPr/>
          <p:nvPr/>
        </p:nvSpPr>
        <p:spPr>
          <a:xfrm>
            <a:off x="2524066" y="3336743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88;p13">
            <a:extLst>
              <a:ext uri="{FF2B5EF4-FFF2-40B4-BE49-F238E27FC236}">
                <a16:creationId xmlns:a16="http://schemas.microsoft.com/office/drawing/2014/main" id="{D0BF3E1E-519A-4A08-83CC-98D680035784}"/>
              </a:ext>
            </a:extLst>
          </p:cNvPr>
          <p:cNvSpPr/>
          <p:nvPr/>
        </p:nvSpPr>
        <p:spPr>
          <a:xfrm>
            <a:off x="1807114" y="280235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89;p13">
            <a:extLst>
              <a:ext uri="{FF2B5EF4-FFF2-40B4-BE49-F238E27FC236}">
                <a16:creationId xmlns:a16="http://schemas.microsoft.com/office/drawing/2014/main" id="{D4C37683-0C4B-4BBF-A228-BFF0875A2B3C}"/>
              </a:ext>
            </a:extLst>
          </p:cNvPr>
          <p:cNvSpPr/>
          <p:nvPr/>
        </p:nvSpPr>
        <p:spPr>
          <a:xfrm>
            <a:off x="1807114" y="484748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90;p13">
            <a:extLst>
              <a:ext uri="{FF2B5EF4-FFF2-40B4-BE49-F238E27FC236}">
                <a16:creationId xmlns:a16="http://schemas.microsoft.com/office/drawing/2014/main" id="{A9336618-C75C-46E1-B709-426DD67D247D}"/>
              </a:ext>
            </a:extLst>
          </p:cNvPr>
          <p:cNvSpPr/>
          <p:nvPr/>
        </p:nvSpPr>
        <p:spPr>
          <a:xfrm>
            <a:off x="1807114" y="689261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5" name="Google Shape;92;p13">
            <a:extLst>
              <a:ext uri="{FF2B5EF4-FFF2-40B4-BE49-F238E27FC236}">
                <a16:creationId xmlns:a16="http://schemas.microsoft.com/office/drawing/2014/main" id="{6826F6C9-1713-490B-B495-F96222458E9F}"/>
              </a:ext>
            </a:extLst>
          </p:cNvPr>
          <p:cNvCxnSpPr>
            <a:stCxn id="211" idx="0"/>
            <a:endCxn id="212" idx="0"/>
          </p:cNvCxnSpPr>
          <p:nvPr/>
        </p:nvCxnSpPr>
        <p:spPr>
          <a:xfrm rot="5400000" flipH="1" flipV="1">
            <a:off x="2057116" y="-655996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6" name="Google Shape;93;p13">
            <a:extLst>
              <a:ext uri="{FF2B5EF4-FFF2-40B4-BE49-F238E27FC236}">
                <a16:creationId xmlns:a16="http://schemas.microsoft.com/office/drawing/2014/main" id="{16ACF550-6D1D-436F-A4F7-E34DFA2C36CB}"/>
              </a:ext>
            </a:extLst>
          </p:cNvPr>
          <p:cNvCxnSpPr>
            <a:stCxn id="211" idx="4"/>
            <a:endCxn id="213" idx="0"/>
          </p:cNvCxnSpPr>
          <p:nvPr/>
        </p:nvCxnSpPr>
        <p:spPr>
          <a:xfrm>
            <a:off x="1007062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" name="Google Shape;97;p13">
            <a:extLst>
              <a:ext uri="{FF2B5EF4-FFF2-40B4-BE49-F238E27FC236}">
                <a16:creationId xmlns:a16="http://schemas.microsoft.com/office/drawing/2014/main" id="{26552E0D-3D56-4DB8-AD00-9FC1507C2544}"/>
              </a:ext>
            </a:extLst>
          </p:cNvPr>
          <p:cNvCxnSpPr>
            <a:stCxn id="211" idx="5"/>
            <a:endCxn id="214" idx="1"/>
          </p:cNvCxnSpPr>
          <p:nvPr/>
        </p:nvCxnSpPr>
        <p:spPr>
          <a:xfrm>
            <a:off x="1226834" y="933891"/>
            <a:ext cx="60827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8" name="Google Shape;100;p13">
            <a:extLst>
              <a:ext uri="{FF2B5EF4-FFF2-40B4-BE49-F238E27FC236}">
                <a16:creationId xmlns:a16="http://schemas.microsoft.com/office/drawing/2014/main" id="{3C4EA860-7DFE-4F07-B4D9-FA5C6DA56A22}"/>
              </a:ext>
            </a:extLst>
          </p:cNvPr>
          <p:cNvSpPr txBox="1"/>
          <p:nvPr/>
        </p:nvSpPr>
        <p:spPr>
          <a:xfrm>
            <a:off x="159370" y="3140972"/>
            <a:ext cx="56676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T1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108;p13">
            <a:extLst>
              <a:ext uri="{FF2B5EF4-FFF2-40B4-BE49-F238E27FC236}">
                <a16:creationId xmlns:a16="http://schemas.microsoft.com/office/drawing/2014/main" id="{68E5172E-31CA-4CCD-A613-18A2DFBE8F93}"/>
              </a:ext>
            </a:extLst>
          </p:cNvPr>
          <p:cNvSpPr/>
          <p:nvPr/>
        </p:nvSpPr>
        <p:spPr>
          <a:xfrm>
            <a:off x="4460404" y="599933"/>
            <a:ext cx="400363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109;p13">
            <a:extLst>
              <a:ext uri="{FF2B5EF4-FFF2-40B4-BE49-F238E27FC236}">
                <a16:creationId xmlns:a16="http://schemas.microsoft.com/office/drawing/2014/main" id="{9AF77EA5-EF41-4FDA-AC0B-E3BAF7BBB594}"/>
              </a:ext>
            </a:extLst>
          </p:cNvPr>
          <p:cNvSpPr/>
          <p:nvPr/>
        </p:nvSpPr>
        <p:spPr>
          <a:xfrm>
            <a:off x="4458704" y="804446"/>
            <a:ext cx="400363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15,7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110;p13">
            <a:extLst>
              <a:ext uri="{FF2B5EF4-FFF2-40B4-BE49-F238E27FC236}">
                <a16:creationId xmlns:a16="http://schemas.microsoft.com/office/drawing/2014/main" id="{A2196126-8269-43DE-849A-533ECD672EC0}"/>
              </a:ext>
            </a:extLst>
          </p:cNvPr>
          <p:cNvSpPr/>
          <p:nvPr/>
        </p:nvSpPr>
        <p:spPr>
          <a:xfrm>
            <a:off x="4458704" y="1008959"/>
            <a:ext cx="400363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113;p13">
            <a:extLst>
              <a:ext uri="{FF2B5EF4-FFF2-40B4-BE49-F238E27FC236}">
                <a16:creationId xmlns:a16="http://schemas.microsoft.com/office/drawing/2014/main" id="{5D4B40AC-32E8-474F-8E4E-0BF4DD1A39A9}"/>
              </a:ext>
            </a:extLst>
          </p:cNvPr>
          <p:cNvSpPr/>
          <p:nvPr/>
        </p:nvSpPr>
        <p:spPr>
          <a:xfrm>
            <a:off x="7776068" y="585478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114;p13">
            <a:extLst>
              <a:ext uri="{FF2B5EF4-FFF2-40B4-BE49-F238E27FC236}">
                <a16:creationId xmlns:a16="http://schemas.microsoft.com/office/drawing/2014/main" id="{B934BDCA-1247-46E9-9170-E14234D06C79}"/>
              </a:ext>
            </a:extLst>
          </p:cNvPr>
          <p:cNvSpPr/>
          <p:nvPr/>
        </p:nvSpPr>
        <p:spPr>
          <a:xfrm>
            <a:off x="7776068" y="789991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15,0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115;p13">
            <a:extLst>
              <a:ext uri="{FF2B5EF4-FFF2-40B4-BE49-F238E27FC236}">
                <a16:creationId xmlns:a16="http://schemas.microsoft.com/office/drawing/2014/main" id="{2E63801A-14BF-4E1B-87BC-697F5027CDB0}"/>
              </a:ext>
            </a:extLst>
          </p:cNvPr>
          <p:cNvSpPr/>
          <p:nvPr/>
        </p:nvSpPr>
        <p:spPr>
          <a:xfrm>
            <a:off x="7776068" y="994504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118;p13">
            <a:extLst>
              <a:ext uri="{FF2B5EF4-FFF2-40B4-BE49-F238E27FC236}">
                <a16:creationId xmlns:a16="http://schemas.microsoft.com/office/drawing/2014/main" id="{7DCF71F7-F5F3-4BD0-8D27-30EF54FDEE6C}"/>
              </a:ext>
            </a:extLst>
          </p:cNvPr>
          <p:cNvSpPr/>
          <p:nvPr/>
        </p:nvSpPr>
        <p:spPr>
          <a:xfrm>
            <a:off x="7786601" y="2300299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9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45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119;p13">
            <a:extLst>
              <a:ext uri="{FF2B5EF4-FFF2-40B4-BE49-F238E27FC236}">
                <a16:creationId xmlns:a16="http://schemas.microsoft.com/office/drawing/2014/main" id="{7A3A843A-B1D0-4D05-A292-0F97EDC9A087}"/>
              </a:ext>
            </a:extLst>
          </p:cNvPr>
          <p:cNvSpPr/>
          <p:nvPr/>
        </p:nvSpPr>
        <p:spPr>
          <a:xfrm>
            <a:off x="7786601" y="2504812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9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45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120;p13">
            <a:extLst>
              <a:ext uri="{FF2B5EF4-FFF2-40B4-BE49-F238E27FC236}">
                <a16:creationId xmlns:a16="http://schemas.microsoft.com/office/drawing/2014/main" id="{15754A86-B50F-41F2-8CB2-B2251462329A}"/>
              </a:ext>
            </a:extLst>
          </p:cNvPr>
          <p:cNvSpPr/>
          <p:nvPr/>
        </p:nvSpPr>
        <p:spPr>
          <a:xfrm>
            <a:off x="7786601" y="2709325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9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123;p13">
            <a:extLst>
              <a:ext uri="{FF2B5EF4-FFF2-40B4-BE49-F238E27FC236}">
                <a16:creationId xmlns:a16="http://schemas.microsoft.com/office/drawing/2014/main" id="{DC963271-FACB-465D-A7EC-AB6AD3D820FF}"/>
              </a:ext>
            </a:extLst>
          </p:cNvPr>
          <p:cNvSpPr/>
          <p:nvPr/>
        </p:nvSpPr>
        <p:spPr>
          <a:xfrm>
            <a:off x="4450277" y="2188516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124;p13">
            <a:extLst>
              <a:ext uri="{FF2B5EF4-FFF2-40B4-BE49-F238E27FC236}">
                <a16:creationId xmlns:a16="http://schemas.microsoft.com/office/drawing/2014/main" id="{3E11E241-0F3D-4356-99C3-2C8B43DFAD11}"/>
              </a:ext>
            </a:extLst>
          </p:cNvPr>
          <p:cNvSpPr/>
          <p:nvPr/>
        </p:nvSpPr>
        <p:spPr>
          <a:xfrm>
            <a:off x="4450277" y="2393029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125;p13">
            <a:extLst>
              <a:ext uri="{FF2B5EF4-FFF2-40B4-BE49-F238E27FC236}">
                <a16:creationId xmlns:a16="http://schemas.microsoft.com/office/drawing/2014/main" id="{E69D00F4-9233-4082-AE23-C97388B72777}"/>
              </a:ext>
            </a:extLst>
          </p:cNvPr>
          <p:cNvSpPr/>
          <p:nvPr/>
        </p:nvSpPr>
        <p:spPr>
          <a:xfrm>
            <a:off x="4450277" y="2597542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128;p13">
            <a:extLst>
              <a:ext uri="{FF2B5EF4-FFF2-40B4-BE49-F238E27FC236}">
                <a16:creationId xmlns:a16="http://schemas.microsoft.com/office/drawing/2014/main" id="{965C0335-3D54-418D-BB98-7C8682F1A6BA}"/>
              </a:ext>
            </a:extLst>
          </p:cNvPr>
          <p:cNvSpPr/>
          <p:nvPr/>
        </p:nvSpPr>
        <p:spPr>
          <a:xfrm>
            <a:off x="6747055" y="2887874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129;p13">
            <a:extLst>
              <a:ext uri="{FF2B5EF4-FFF2-40B4-BE49-F238E27FC236}">
                <a16:creationId xmlns:a16="http://schemas.microsoft.com/office/drawing/2014/main" id="{015C054F-802C-4D45-BB4A-183EB1501F79}"/>
              </a:ext>
            </a:extLst>
          </p:cNvPr>
          <p:cNvSpPr/>
          <p:nvPr/>
        </p:nvSpPr>
        <p:spPr>
          <a:xfrm>
            <a:off x="6747055" y="3092387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17,1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130;p13">
            <a:extLst>
              <a:ext uri="{FF2B5EF4-FFF2-40B4-BE49-F238E27FC236}">
                <a16:creationId xmlns:a16="http://schemas.microsoft.com/office/drawing/2014/main" id="{4766C440-C23B-44C5-8668-33C257593CE5}"/>
              </a:ext>
            </a:extLst>
          </p:cNvPr>
          <p:cNvSpPr/>
          <p:nvPr/>
        </p:nvSpPr>
        <p:spPr>
          <a:xfrm>
            <a:off x="6747055" y="3296900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133;p13">
            <a:extLst>
              <a:ext uri="{FF2B5EF4-FFF2-40B4-BE49-F238E27FC236}">
                <a16:creationId xmlns:a16="http://schemas.microsoft.com/office/drawing/2014/main" id="{B36E4760-6E8C-44C8-820B-28427209482B}"/>
              </a:ext>
            </a:extLst>
          </p:cNvPr>
          <p:cNvSpPr/>
          <p:nvPr/>
        </p:nvSpPr>
        <p:spPr>
          <a:xfrm>
            <a:off x="6096875" y="298526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134;p13">
            <a:extLst>
              <a:ext uri="{FF2B5EF4-FFF2-40B4-BE49-F238E27FC236}">
                <a16:creationId xmlns:a16="http://schemas.microsoft.com/office/drawing/2014/main" id="{FDDB55F5-202A-4603-829F-F3C9BECB6959}"/>
              </a:ext>
            </a:extLst>
          </p:cNvPr>
          <p:cNvSpPr/>
          <p:nvPr/>
        </p:nvSpPr>
        <p:spPr>
          <a:xfrm>
            <a:off x="6096875" y="503039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135;p13">
            <a:extLst>
              <a:ext uri="{FF2B5EF4-FFF2-40B4-BE49-F238E27FC236}">
                <a16:creationId xmlns:a16="http://schemas.microsoft.com/office/drawing/2014/main" id="{8CF8B21D-2EFD-458D-8CF7-DF6C1FD0B541}"/>
              </a:ext>
            </a:extLst>
          </p:cNvPr>
          <p:cNvSpPr/>
          <p:nvPr/>
        </p:nvSpPr>
        <p:spPr>
          <a:xfrm>
            <a:off x="6096875" y="707552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145;p13">
            <a:extLst>
              <a:ext uri="{FF2B5EF4-FFF2-40B4-BE49-F238E27FC236}">
                <a16:creationId xmlns:a16="http://schemas.microsoft.com/office/drawing/2014/main" id="{9F866A65-E721-464B-ABC9-4475218324F0}"/>
              </a:ext>
            </a:extLst>
          </p:cNvPr>
          <p:cNvSpPr txBox="1"/>
          <p:nvPr/>
        </p:nvSpPr>
        <p:spPr>
          <a:xfrm>
            <a:off x="4403283" y="3140972"/>
            <a:ext cx="56676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T2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146;p13">
            <a:extLst>
              <a:ext uri="{FF2B5EF4-FFF2-40B4-BE49-F238E27FC236}">
                <a16:creationId xmlns:a16="http://schemas.microsoft.com/office/drawing/2014/main" id="{90581E38-6F1F-4499-940F-C5BE236A4D46}"/>
              </a:ext>
            </a:extLst>
          </p:cNvPr>
          <p:cNvSpPr/>
          <p:nvPr/>
        </p:nvSpPr>
        <p:spPr>
          <a:xfrm>
            <a:off x="8520777" y="6882"/>
            <a:ext cx="4041926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154;p13">
            <a:extLst>
              <a:ext uri="{FF2B5EF4-FFF2-40B4-BE49-F238E27FC236}">
                <a16:creationId xmlns:a16="http://schemas.microsoft.com/office/drawing/2014/main" id="{A9848400-4145-4863-B3AF-E6347BA05130}"/>
              </a:ext>
            </a:extLst>
          </p:cNvPr>
          <p:cNvSpPr/>
          <p:nvPr/>
        </p:nvSpPr>
        <p:spPr>
          <a:xfrm>
            <a:off x="8738080" y="626531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155;p13">
            <a:extLst>
              <a:ext uri="{FF2B5EF4-FFF2-40B4-BE49-F238E27FC236}">
                <a16:creationId xmlns:a16="http://schemas.microsoft.com/office/drawing/2014/main" id="{001DDFD6-E828-4038-9D41-C7E56B20D597}"/>
              </a:ext>
            </a:extLst>
          </p:cNvPr>
          <p:cNvSpPr/>
          <p:nvPr/>
        </p:nvSpPr>
        <p:spPr>
          <a:xfrm>
            <a:off x="8738080" y="831044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156;p13">
            <a:extLst>
              <a:ext uri="{FF2B5EF4-FFF2-40B4-BE49-F238E27FC236}">
                <a16:creationId xmlns:a16="http://schemas.microsoft.com/office/drawing/2014/main" id="{C32C79CE-7F1F-4F7A-99F5-2FAE640EFD42}"/>
              </a:ext>
            </a:extLst>
          </p:cNvPr>
          <p:cNvSpPr/>
          <p:nvPr/>
        </p:nvSpPr>
        <p:spPr>
          <a:xfrm>
            <a:off x="8738080" y="1035557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159;p13">
            <a:extLst>
              <a:ext uri="{FF2B5EF4-FFF2-40B4-BE49-F238E27FC236}">
                <a16:creationId xmlns:a16="http://schemas.microsoft.com/office/drawing/2014/main" id="{EC46CED2-81BC-4FF8-8C99-CEB6498977E7}"/>
              </a:ext>
            </a:extLst>
          </p:cNvPr>
          <p:cNvSpPr/>
          <p:nvPr/>
        </p:nvSpPr>
        <p:spPr>
          <a:xfrm>
            <a:off x="12079409" y="540631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160;p13">
            <a:extLst>
              <a:ext uri="{FF2B5EF4-FFF2-40B4-BE49-F238E27FC236}">
                <a16:creationId xmlns:a16="http://schemas.microsoft.com/office/drawing/2014/main" id="{163D8712-8834-4019-A5BE-DFF5B44F6F63}"/>
              </a:ext>
            </a:extLst>
          </p:cNvPr>
          <p:cNvSpPr/>
          <p:nvPr/>
        </p:nvSpPr>
        <p:spPr>
          <a:xfrm>
            <a:off x="12079409" y="745144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161;p13">
            <a:extLst>
              <a:ext uri="{FF2B5EF4-FFF2-40B4-BE49-F238E27FC236}">
                <a16:creationId xmlns:a16="http://schemas.microsoft.com/office/drawing/2014/main" id="{01293768-BB71-435B-B68E-6AFAD0B5A850}"/>
              </a:ext>
            </a:extLst>
          </p:cNvPr>
          <p:cNvSpPr/>
          <p:nvPr/>
        </p:nvSpPr>
        <p:spPr>
          <a:xfrm>
            <a:off x="12079409" y="949657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169;p13">
            <a:extLst>
              <a:ext uri="{FF2B5EF4-FFF2-40B4-BE49-F238E27FC236}">
                <a16:creationId xmlns:a16="http://schemas.microsoft.com/office/drawing/2014/main" id="{07CFD8E8-4C6D-470A-885E-EE688B6EACE6}"/>
              </a:ext>
            </a:extLst>
          </p:cNvPr>
          <p:cNvSpPr/>
          <p:nvPr/>
        </p:nvSpPr>
        <p:spPr>
          <a:xfrm>
            <a:off x="8791665" y="2188491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170;p13">
            <a:extLst>
              <a:ext uri="{FF2B5EF4-FFF2-40B4-BE49-F238E27FC236}">
                <a16:creationId xmlns:a16="http://schemas.microsoft.com/office/drawing/2014/main" id="{FFD6038B-964A-4D24-85D3-314D4F978EE9}"/>
              </a:ext>
            </a:extLst>
          </p:cNvPr>
          <p:cNvSpPr/>
          <p:nvPr/>
        </p:nvSpPr>
        <p:spPr>
          <a:xfrm>
            <a:off x="8791665" y="2393004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22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171;p13">
            <a:extLst>
              <a:ext uri="{FF2B5EF4-FFF2-40B4-BE49-F238E27FC236}">
                <a16:creationId xmlns:a16="http://schemas.microsoft.com/office/drawing/2014/main" id="{A6A9391C-953A-4A84-B4B3-B4FA71B8498A}"/>
              </a:ext>
            </a:extLst>
          </p:cNvPr>
          <p:cNvSpPr/>
          <p:nvPr/>
        </p:nvSpPr>
        <p:spPr>
          <a:xfrm>
            <a:off x="8791665" y="2597517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174;p13">
            <a:extLst>
              <a:ext uri="{FF2B5EF4-FFF2-40B4-BE49-F238E27FC236}">
                <a16:creationId xmlns:a16="http://schemas.microsoft.com/office/drawing/2014/main" id="{05D72EDF-E3BA-4BC6-99DD-5B515F89C93D}"/>
              </a:ext>
            </a:extLst>
          </p:cNvPr>
          <p:cNvSpPr/>
          <p:nvPr/>
        </p:nvSpPr>
        <p:spPr>
          <a:xfrm>
            <a:off x="11037858" y="2887838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175;p13">
            <a:extLst>
              <a:ext uri="{FF2B5EF4-FFF2-40B4-BE49-F238E27FC236}">
                <a16:creationId xmlns:a16="http://schemas.microsoft.com/office/drawing/2014/main" id="{4676F09F-90B9-4EAA-B93A-4E01CD815A55}"/>
              </a:ext>
            </a:extLst>
          </p:cNvPr>
          <p:cNvSpPr/>
          <p:nvPr/>
        </p:nvSpPr>
        <p:spPr>
          <a:xfrm>
            <a:off x="11037858" y="3092351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21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176;p13">
            <a:extLst>
              <a:ext uri="{FF2B5EF4-FFF2-40B4-BE49-F238E27FC236}">
                <a16:creationId xmlns:a16="http://schemas.microsoft.com/office/drawing/2014/main" id="{16C41F46-3E66-431E-883D-05E52CCD7943}"/>
              </a:ext>
            </a:extLst>
          </p:cNvPr>
          <p:cNvSpPr/>
          <p:nvPr/>
        </p:nvSpPr>
        <p:spPr>
          <a:xfrm>
            <a:off x="11037858" y="3296864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Google Shape;179;p13">
            <a:extLst>
              <a:ext uri="{FF2B5EF4-FFF2-40B4-BE49-F238E27FC236}">
                <a16:creationId xmlns:a16="http://schemas.microsoft.com/office/drawing/2014/main" id="{8C81BC23-CE28-4CB3-B1B9-70296E7C3BAD}"/>
              </a:ext>
            </a:extLst>
          </p:cNvPr>
          <p:cNvSpPr/>
          <p:nvPr/>
        </p:nvSpPr>
        <p:spPr>
          <a:xfrm>
            <a:off x="10408739" y="280243"/>
            <a:ext cx="402004" cy="2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180;p13">
            <a:extLst>
              <a:ext uri="{FF2B5EF4-FFF2-40B4-BE49-F238E27FC236}">
                <a16:creationId xmlns:a16="http://schemas.microsoft.com/office/drawing/2014/main" id="{E828C0D5-D9E7-4928-9DDA-E836CD451D0F}"/>
              </a:ext>
            </a:extLst>
          </p:cNvPr>
          <p:cNvSpPr/>
          <p:nvPr/>
        </p:nvSpPr>
        <p:spPr>
          <a:xfrm>
            <a:off x="10408739" y="484756"/>
            <a:ext cx="402004" cy="204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22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181;p13">
            <a:extLst>
              <a:ext uri="{FF2B5EF4-FFF2-40B4-BE49-F238E27FC236}">
                <a16:creationId xmlns:a16="http://schemas.microsoft.com/office/drawing/2014/main" id="{5A4E554C-53DA-44AA-A8AF-EF6F5BB45081}"/>
              </a:ext>
            </a:extLst>
          </p:cNvPr>
          <p:cNvSpPr/>
          <p:nvPr/>
        </p:nvSpPr>
        <p:spPr>
          <a:xfrm>
            <a:off x="10408739" y="689269"/>
            <a:ext cx="402004" cy="20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191;p13">
            <a:extLst>
              <a:ext uri="{FF2B5EF4-FFF2-40B4-BE49-F238E27FC236}">
                <a16:creationId xmlns:a16="http://schemas.microsoft.com/office/drawing/2014/main" id="{3E6E04C4-85C7-4CF4-9369-6FEE8F8D1BE4}"/>
              </a:ext>
            </a:extLst>
          </p:cNvPr>
          <p:cNvSpPr txBox="1"/>
          <p:nvPr/>
        </p:nvSpPr>
        <p:spPr>
          <a:xfrm>
            <a:off x="8712438" y="3140972"/>
            <a:ext cx="56676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T3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79" name="Google Shape;97;p13">
            <a:extLst>
              <a:ext uri="{FF2B5EF4-FFF2-40B4-BE49-F238E27FC236}">
                <a16:creationId xmlns:a16="http://schemas.microsoft.com/office/drawing/2014/main" id="{E16BE25E-4FE1-44FD-8AA6-85C70B373DBB}"/>
              </a:ext>
            </a:extLst>
          </p:cNvPr>
          <p:cNvCxnSpPr>
            <a:cxnSpLocks/>
          </p:cNvCxnSpPr>
          <p:nvPr/>
        </p:nvCxnSpPr>
        <p:spPr>
          <a:xfrm flipH="1">
            <a:off x="229048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0" name="Google Shape;97;p13">
            <a:extLst>
              <a:ext uri="{FF2B5EF4-FFF2-40B4-BE49-F238E27FC236}">
                <a16:creationId xmlns:a16="http://schemas.microsoft.com/office/drawing/2014/main" id="{2B1CECA9-69D6-4578-936D-CA416C9D35A3}"/>
              </a:ext>
            </a:extLst>
          </p:cNvPr>
          <p:cNvCxnSpPr>
            <a:cxnSpLocks/>
          </p:cNvCxnSpPr>
          <p:nvPr/>
        </p:nvCxnSpPr>
        <p:spPr>
          <a:xfrm>
            <a:off x="124214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1" name="Google Shape;97;p13">
            <a:extLst>
              <a:ext uri="{FF2B5EF4-FFF2-40B4-BE49-F238E27FC236}">
                <a16:creationId xmlns:a16="http://schemas.microsoft.com/office/drawing/2014/main" id="{5798CE86-7E3C-48B1-ADB6-BE2354A423A7}"/>
              </a:ext>
            </a:extLst>
          </p:cNvPr>
          <p:cNvCxnSpPr>
            <a:cxnSpLocks/>
          </p:cNvCxnSpPr>
          <p:nvPr/>
        </p:nvCxnSpPr>
        <p:spPr>
          <a:xfrm flipH="1">
            <a:off x="2290481" y="2410580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2" name="Google Shape;93;p13">
            <a:extLst>
              <a:ext uri="{FF2B5EF4-FFF2-40B4-BE49-F238E27FC236}">
                <a16:creationId xmlns:a16="http://schemas.microsoft.com/office/drawing/2014/main" id="{F1F762DA-0147-43B8-8F65-26352141F4D4}"/>
              </a:ext>
            </a:extLst>
          </p:cNvPr>
          <p:cNvCxnSpPr>
            <a:cxnSpLocks/>
          </p:cNvCxnSpPr>
          <p:nvPr/>
        </p:nvCxnSpPr>
        <p:spPr>
          <a:xfrm>
            <a:off x="311557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3" name="Google Shape;56;p13">
            <a:extLst>
              <a:ext uri="{FF2B5EF4-FFF2-40B4-BE49-F238E27FC236}">
                <a16:creationId xmlns:a16="http://schemas.microsoft.com/office/drawing/2014/main" id="{A2D69A34-DD1F-4DFA-BA23-D16B02506078}"/>
              </a:ext>
            </a:extLst>
          </p:cNvPr>
          <p:cNvSpPr/>
          <p:nvPr/>
        </p:nvSpPr>
        <p:spPr>
          <a:xfrm>
            <a:off x="4939074" y="394104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57;p13">
            <a:extLst>
              <a:ext uri="{FF2B5EF4-FFF2-40B4-BE49-F238E27FC236}">
                <a16:creationId xmlns:a16="http://schemas.microsoft.com/office/drawing/2014/main" id="{36BA45D9-3AD0-4913-877D-12B96A8719A4}"/>
              </a:ext>
            </a:extLst>
          </p:cNvPr>
          <p:cNvSpPr/>
          <p:nvPr/>
        </p:nvSpPr>
        <p:spPr>
          <a:xfrm>
            <a:off x="7039229" y="394057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58;p13">
            <a:extLst>
              <a:ext uri="{FF2B5EF4-FFF2-40B4-BE49-F238E27FC236}">
                <a16:creationId xmlns:a16="http://schemas.microsoft.com/office/drawing/2014/main" id="{10EB33C8-05B4-4A24-87BB-92E83024FEB9}"/>
              </a:ext>
            </a:extLst>
          </p:cNvPr>
          <p:cNvSpPr/>
          <p:nvPr/>
        </p:nvSpPr>
        <p:spPr>
          <a:xfrm>
            <a:off x="4939074" y="190617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59;p13">
            <a:extLst>
              <a:ext uri="{FF2B5EF4-FFF2-40B4-BE49-F238E27FC236}">
                <a16:creationId xmlns:a16="http://schemas.microsoft.com/office/drawing/2014/main" id="{7EFD0C51-9384-43D9-862A-4886F8FF5D80}"/>
              </a:ext>
            </a:extLst>
          </p:cNvPr>
          <p:cNvSpPr/>
          <p:nvPr/>
        </p:nvSpPr>
        <p:spPr>
          <a:xfrm>
            <a:off x="5986890" y="1192152"/>
            <a:ext cx="621608" cy="632400"/>
          </a:xfrm>
          <a:prstGeom prst="ellipse">
            <a:avLst/>
          </a:prstGeom>
          <a:solidFill>
            <a:srgbClr val="BFBFB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7" name="Google Shape;60;p13">
            <a:extLst>
              <a:ext uri="{FF2B5EF4-FFF2-40B4-BE49-F238E27FC236}">
                <a16:creationId xmlns:a16="http://schemas.microsoft.com/office/drawing/2014/main" id="{729972DA-22A2-4661-B79C-31B0302AD0CE}"/>
              </a:ext>
            </a:extLst>
          </p:cNvPr>
          <p:cNvSpPr/>
          <p:nvPr/>
        </p:nvSpPr>
        <p:spPr>
          <a:xfrm>
            <a:off x="7052956" y="1906170"/>
            <a:ext cx="621608" cy="632400"/>
          </a:xfrm>
          <a:prstGeom prst="ellipse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61;p13">
            <a:extLst>
              <a:ext uri="{FF2B5EF4-FFF2-40B4-BE49-F238E27FC236}">
                <a16:creationId xmlns:a16="http://schemas.microsoft.com/office/drawing/2014/main" id="{826164E6-00E2-485B-85E5-31D1BDAC3EC1}"/>
              </a:ext>
            </a:extLst>
          </p:cNvPr>
          <p:cNvSpPr/>
          <p:nvPr/>
        </p:nvSpPr>
        <p:spPr>
          <a:xfrm>
            <a:off x="5992285" y="268454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89" name="Google Shape;93;p13">
            <a:extLst>
              <a:ext uri="{FF2B5EF4-FFF2-40B4-BE49-F238E27FC236}">
                <a16:creationId xmlns:a16="http://schemas.microsoft.com/office/drawing/2014/main" id="{48937F22-E691-4821-83B7-82345FF4EAD3}"/>
              </a:ext>
            </a:extLst>
          </p:cNvPr>
          <p:cNvCxnSpPr>
            <a:stCxn id="283" idx="4"/>
            <a:endCxn id="285" idx="0"/>
          </p:cNvCxnSpPr>
          <p:nvPr/>
        </p:nvCxnSpPr>
        <p:spPr>
          <a:xfrm>
            <a:off x="524987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0" name="Google Shape;97;p13">
            <a:extLst>
              <a:ext uri="{FF2B5EF4-FFF2-40B4-BE49-F238E27FC236}">
                <a16:creationId xmlns:a16="http://schemas.microsoft.com/office/drawing/2014/main" id="{6F582BAC-D354-4C13-A963-D7D8D88CACA7}"/>
              </a:ext>
            </a:extLst>
          </p:cNvPr>
          <p:cNvCxnSpPr>
            <a:stCxn id="283" idx="5"/>
            <a:endCxn id="286" idx="1"/>
          </p:cNvCxnSpPr>
          <p:nvPr/>
        </p:nvCxnSpPr>
        <p:spPr>
          <a:xfrm>
            <a:off x="5469650" y="933891"/>
            <a:ext cx="60827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1" name="Google Shape;97;p13">
            <a:extLst>
              <a:ext uri="{FF2B5EF4-FFF2-40B4-BE49-F238E27FC236}">
                <a16:creationId xmlns:a16="http://schemas.microsoft.com/office/drawing/2014/main" id="{DA1A26DB-260C-426D-8104-762454517A46}"/>
              </a:ext>
            </a:extLst>
          </p:cNvPr>
          <p:cNvCxnSpPr>
            <a:cxnSpLocks/>
          </p:cNvCxnSpPr>
          <p:nvPr/>
        </p:nvCxnSpPr>
        <p:spPr>
          <a:xfrm flipH="1">
            <a:off x="6533297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2" name="Google Shape;97;p13">
            <a:extLst>
              <a:ext uri="{FF2B5EF4-FFF2-40B4-BE49-F238E27FC236}">
                <a16:creationId xmlns:a16="http://schemas.microsoft.com/office/drawing/2014/main" id="{4B93A42E-653C-49AF-91F0-8A33275E9A62}"/>
              </a:ext>
            </a:extLst>
          </p:cNvPr>
          <p:cNvCxnSpPr>
            <a:cxnSpLocks/>
          </p:cNvCxnSpPr>
          <p:nvPr/>
        </p:nvCxnSpPr>
        <p:spPr>
          <a:xfrm>
            <a:off x="5484957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93;p13">
            <a:extLst>
              <a:ext uri="{FF2B5EF4-FFF2-40B4-BE49-F238E27FC236}">
                <a16:creationId xmlns:a16="http://schemas.microsoft.com/office/drawing/2014/main" id="{10BC4FEB-CFF0-4EB2-8AED-06B805B44C13}"/>
              </a:ext>
            </a:extLst>
          </p:cNvPr>
          <p:cNvCxnSpPr>
            <a:cxnSpLocks/>
          </p:cNvCxnSpPr>
          <p:nvPr/>
        </p:nvCxnSpPr>
        <p:spPr>
          <a:xfrm>
            <a:off x="2048778" y="1818984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7" name="Google Shape;93;p13">
            <a:extLst>
              <a:ext uri="{FF2B5EF4-FFF2-40B4-BE49-F238E27FC236}">
                <a16:creationId xmlns:a16="http://schemas.microsoft.com/office/drawing/2014/main" id="{557048D0-E8E0-4AA5-9A9A-80D353816C35}"/>
              </a:ext>
            </a:extLst>
          </p:cNvPr>
          <p:cNvCxnSpPr>
            <a:cxnSpLocks/>
          </p:cNvCxnSpPr>
          <p:nvPr/>
        </p:nvCxnSpPr>
        <p:spPr>
          <a:xfrm>
            <a:off x="6309882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" name="Google Shape;56;p13">
            <a:extLst>
              <a:ext uri="{FF2B5EF4-FFF2-40B4-BE49-F238E27FC236}">
                <a16:creationId xmlns:a16="http://schemas.microsoft.com/office/drawing/2014/main" id="{72C41764-4ACE-4E3F-9433-02A01851A8E2}"/>
              </a:ext>
            </a:extLst>
          </p:cNvPr>
          <p:cNvSpPr/>
          <p:nvPr/>
        </p:nvSpPr>
        <p:spPr>
          <a:xfrm>
            <a:off x="9261138" y="394104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57;p13">
            <a:extLst>
              <a:ext uri="{FF2B5EF4-FFF2-40B4-BE49-F238E27FC236}">
                <a16:creationId xmlns:a16="http://schemas.microsoft.com/office/drawing/2014/main" id="{5733D487-2F98-45CB-9B20-6FF89EA112A2}"/>
              </a:ext>
            </a:extLst>
          </p:cNvPr>
          <p:cNvSpPr/>
          <p:nvPr/>
        </p:nvSpPr>
        <p:spPr>
          <a:xfrm>
            <a:off x="11361293" y="394057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58;p13">
            <a:extLst>
              <a:ext uri="{FF2B5EF4-FFF2-40B4-BE49-F238E27FC236}">
                <a16:creationId xmlns:a16="http://schemas.microsoft.com/office/drawing/2014/main" id="{BBAEF8DC-5DD9-4335-99C1-930629238500}"/>
              </a:ext>
            </a:extLst>
          </p:cNvPr>
          <p:cNvSpPr/>
          <p:nvPr/>
        </p:nvSpPr>
        <p:spPr>
          <a:xfrm>
            <a:off x="9261138" y="190617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59;p13">
            <a:extLst>
              <a:ext uri="{FF2B5EF4-FFF2-40B4-BE49-F238E27FC236}">
                <a16:creationId xmlns:a16="http://schemas.microsoft.com/office/drawing/2014/main" id="{1A4D0576-11B9-45DA-8B06-684B5AB1A5F3}"/>
              </a:ext>
            </a:extLst>
          </p:cNvPr>
          <p:cNvSpPr/>
          <p:nvPr/>
        </p:nvSpPr>
        <p:spPr>
          <a:xfrm>
            <a:off x="10308954" y="1192152"/>
            <a:ext cx="621608" cy="63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61;p13">
            <a:extLst>
              <a:ext uri="{FF2B5EF4-FFF2-40B4-BE49-F238E27FC236}">
                <a16:creationId xmlns:a16="http://schemas.microsoft.com/office/drawing/2014/main" id="{E7D4AF7D-DE26-4972-BC91-F245E61FDF0A}"/>
              </a:ext>
            </a:extLst>
          </p:cNvPr>
          <p:cNvSpPr/>
          <p:nvPr/>
        </p:nvSpPr>
        <p:spPr>
          <a:xfrm>
            <a:off x="10314349" y="2684540"/>
            <a:ext cx="621608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04" name="Google Shape;93;p13">
            <a:extLst>
              <a:ext uri="{FF2B5EF4-FFF2-40B4-BE49-F238E27FC236}">
                <a16:creationId xmlns:a16="http://schemas.microsoft.com/office/drawing/2014/main" id="{58DB37E2-DD5A-4884-9C77-CB594B36DC55}"/>
              </a:ext>
            </a:extLst>
          </p:cNvPr>
          <p:cNvCxnSpPr>
            <a:stCxn id="298" idx="4"/>
            <a:endCxn id="300" idx="0"/>
          </p:cNvCxnSpPr>
          <p:nvPr/>
        </p:nvCxnSpPr>
        <p:spPr>
          <a:xfrm>
            <a:off x="9571942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" name="Google Shape;97;p13">
            <a:extLst>
              <a:ext uri="{FF2B5EF4-FFF2-40B4-BE49-F238E27FC236}">
                <a16:creationId xmlns:a16="http://schemas.microsoft.com/office/drawing/2014/main" id="{301FA5D1-A53B-4AF6-AB30-9A18CA767DD6}"/>
              </a:ext>
            </a:extLst>
          </p:cNvPr>
          <p:cNvCxnSpPr>
            <a:stCxn id="298" idx="5"/>
            <a:endCxn id="301" idx="1"/>
          </p:cNvCxnSpPr>
          <p:nvPr/>
        </p:nvCxnSpPr>
        <p:spPr>
          <a:xfrm>
            <a:off x="9791714" y="933891"/>
            <a:ext cx="60827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" name="Google Shape;97;p13">
            <a:extLst>
              <a:ext uri="{FF2B5EF4-FFF2-40B4-BE49-F238E27FC236}">
                <a16:creationId xmlns:a16="http://schemas.microsoft.com/office/drawing/2014/main" id="{A4A54AC1-C611-46F6-9EC3-E6EC7008B279}"/>
              </a:ext>
            </a:extLst>
          </p:cNvPr>
          <p:cNvCxnSpPr>
            <a:cxnSpLocks/>
          </p:cNvCxnSpPr>
          <p:nvPr/>
        </p:nvCxnSpPr>
        <p:spPr>
          <a:xfrm flipH="1">
            <a:off x="1085536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7" name="Google Shape;97;p13">
            <a:extLst>
              <a:ext uri="{FF2B5EF4-FFF2-40B4-BE49-F238E27FC236}">
                <a16:creationId xmlns:a16="http://schemas.microsoft.com/office/drawing/2014/main" id="{64EB82DD-58B5-464B-B701-E71F3EB05BF6}"/>
              </a:ext>
            </a:extLst>
          </p:cNvPr>
          <p:cNvCxnSpPr>
            <a:cxnSpLocks/>
          </p:cNvCxnSpPr>
          <p:nvPr/>
        </p:nvCxnSpPr>
        <p:spPr>
          <a:xfrm>
            <a:off x="980702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0" name="Google Shape;93;p13">
            <a:extLst>
              <a:ext uri="{FF2B5EF4-FFF2-40B4-BE49-F238E27FC236}">
                <a16:creationId xmlns:a16="http://schemas.microsoft.com/office/drawing/2014/main" id="{ACDEA740-3A95-4DAC-9B13-7364A05E793D}"/>
              </a:ext>
            </a:extLst>
          </p:cNvPr>
          <p:cNvCxnSpPr>
            <a:cxnSpLocks/>
          </p:cNvCxnSpPr>
          <p:nvPr/>
        </p:nvCxnSpPr>
        <p:spPr>
          <a:xfrm>
            <a:off x="10631946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92;p13">
            <a:extLst>
              <a:ext uri="{FF2B5EF4-FFF2-40B4-BE49-F238E27FC236}">
                <a16:creationId xmlns:a16="http://schemas.microsoft.com/office/drawing/2014/main" id="{FBF8599A-61A2-42A8-9E20-020D8EC55926}"/>
              </a:ext>
            </a:extLst>
          </p:cNvPr>
          <p:cNvCxnSpPr/>
          <p:nvPr/>
        </p:nvCxnSpPr>
        <p:spPr>
          <a:xfrm rot="5400000" flipH="1" flipV="1">
            <a:off x="6317566" y="-650125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92;p13">
            <a:extLst>
              <a:ext uri="{FF2B5EF4-FFF2-40B4-BE49-F238E27FC236}">
                <a16:creationId xmlns:a16="http://schemas.microsoft.com/office/drawing/2014/main" id="{E8C9E255-C90B-4527-9155-0CC6F23C064D}"/>
              </a:ext>
            </a:extLst>
          </p:cNvPr>
          <p:cNvCxnSpPr/>
          <p:nvPr/>
        </p:nvCxnSpPr>
        <p:spPr>
          <a:xfrm rot="5400000" flipH="1" flipV="1">
            <a:off x="10704934" y="-652551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0043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56;p13">
            <a:extLst>
              <a:ext uri="{FF2B5EF4-FFF2-40B4-BE49-F238E27FC236}">
                <a16:creationId xmlns:a16="http://schemas.microsoft.com/office/drawing/2014/main" id="{BEFFF8D6-7592-4F17-87A2-54051FFBF322}"/>
              </a:ext>
            </a:extLst>
          </p:cNvPr>
          <p:cNvSpPr/>
          <p:nvPr/>
        </p:nvSpPr>
        <p:spPr>
          <a:xfrm>
            <a:off x="696258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57;p13">
            <a:extLst>
              <a:ext uri="{FF2B5EF4-FFF2-40B4-BE49-F238E27FC236}">
                <a16:creationId xmlns:a16="http://schemas.microsoft.com/office/drawing/2014/main" id="{5245AB3F-D26A-4725-8D6B-5BACB6169242}"/>
              </a:ext>
            </a:extLst>
          </p:cNvPr>
          <p:cNvSpPr/>
          <p:nvPr/>
        </p:nvSpPr>
        <p:spPr>
          <a:xfrm>
            <a:off x="2796413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58;p13">
            <a:extLst>
              <a:ext uri="{FF2B5EF4-FFF2-40B4-BE49-F238E27FC236}">
                <a16:creationId xmlns:a16="http://schemas.microsoft.com/office/drawing/2014/main" id="{8C5F7ED8-853C-45E9-B074-D4657E8C05EF}"/>
              </a:ext>
            </a:extLst>
          </p:cNvPr>
          <p:cNvSpPr/>
          <p:nvPr/>
        </p:nvSpPr>
        <p:spPr>
          <a:xfrm>
            <a:off x="696258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59;p13">
            <a:extLst>
              <a:ext uri="{FF2B5EF4-FFF2-40B4-BE49-F238E27FC236}">
                <a16:creationId xmlns:a16="http://schemas.microsoft.com/office/drawing/2014/main" id="{B86AE8A5-44C7-4EBB-841F-6E07C79B58E0}"/>
              </a:ext>
            </a:extLst>
          </p:cNvPr>
          <p:cNvSpPr/>
          <p:nvPr/>
        </p:nvSpPr>
        <p:spPr>
          <a:xfrm>
            <a:off x="1744074" y="1192152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60;p13">
            <a:extLst>
              <a:ext uri="{FF2B5EF4-FFF2-40B4-BE49-F238E27FC236}">
                <a16:creationId xmlns:a16="http://schemas.microsoft.com/office/drawing/2014/main" id="{4B828178-A628-4603-98EE-EBA429997F64}"/>
              </a:ext>
            </a:extLst>
          </p:cNvPr>
          <p:cNvSpPr/>
          <p:nvPr/>
        </p:nvSpPr>
        <p:spPr>
          <a:xfrm>
            <a:off x="2810140" y="1906170"/>
            <a:ext cx="632400" cy="632400"/>
          </a:xfrm>
          <a:prstGeom prst="ellipse">
            <a:avLst/>
          </a:prstGeom>
          <a:noFill/>
          <a:ln w="19050" cap="flat" cmpd="sng">
            <a:solidFill>
              <a:srgbClr val="595959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61;p13">
            <a:extLst>
              <a:ext uri="{FF2B5EF4-FFF2-40B4-BE49-F238E27FC236}">
                <a16:creationId xmlns:a16="http://schemas.microsoft.com/office/drawing/2014/main" id="{969B1EAB-159F-4D3B-8106-A6E846F1D445}"/>
              </a:ext>
            </a:extLst>
          </p:cNvPr>
          <p:cNvSpPr/>
          <p:nvPr/>
        </p:nvSpPr>
        <p:spPr>
          <a:xfrm>
            <a:off x="1749469" y="268454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63;p13">
            <a:extLst>
              <a:ext uri="{FF2B5EF4-FFF2-40B4-BE49-F238E27FC236}">
                <a16:creationId xmlns:a16="http://schemas.microsoft.com/office/drawing/2014/main" id="{F122F3CC-65BA-4CA3-980C-A3C1BC78459C}"/>
              </a:ext>
            </a:extLst>
          </p:cNvPr>
          <p:cNvSpPr/>
          <p:nvPr/>
        </p:nvSpPr>
        <p:spPr>
          <a:xfrm>
            <a:off x="213424" y="492836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64;p13">
            <a:extLst>
              <a:ext uri="{FF2B5EF4-FFF2-40B4-BE49-F238E27FC236}">
                <a16:creationId xmlns:a16="http://schemas.microsoft.com/office/drawing/2014/main" id="{A82610D6-81F0-4B0A-A076-DECB1FFDA045}"/>
              </a:ext>
            </a:extLst>
          </p:cNvPr>
          <p:cNvSpPr/>
          <p:nvPr/>
        </p:nvSpPr>
        <p:spPr>
          <a:xfrm>
            <a:off x="213424" y="697349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65;p13">
            <a:extLst>
              <a:ext uri="{FF2B5EF4-FFF2-40B4-BE49-F238E27FC236}">
                <a16:creationId xmlns:a16="http://schemas.microsoft.com/office/drawing/2014/main" id="{FDDFD9FA-A42A-48EF-8687-91991C540BC4}"/>
              </a:ext>
            </a:extLst>
          </p:cNvPr>
          <p:cNvSpPr/>
          <p:nvPr/>
        </p:nvSpPr>
        <p:spPr>
          <a:xfrm>
            <a:off x="213424" y="901862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68;p13">
            <a:extLst>
              <a:ext uri="{FF2B5EF4-FFF2-40B4-BE49-F238E27FC236}">
                <a16:creationId xmlns:a16="http://schemas.microsoft.com/office/drawing/2014/main" id="{4B74D78D-D7BB-47C8-BD04-AEF00ED0965D}"/>
              </a:ext>
            </a:extLst>
          </p:cNvPr>
          <p:cNvSpPr/>
          <p:nvPr/>
        </p:nvSpPr>
        <p:spPr>
          <a:xfrm>
            <a:off x="3588266" y="585475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69;p13">
            <a:extLst>
              <a:ext uri="{FF2B5EF4-FFF2-40B4-BE49-F238E27FC236}">
                <a16:creationId xmlns:a16="http://schemas.microsoft.com/office/drawing/2014/main" id="{F0480CFD-B838-46F4-ACE2-7F8C8414574D}"/>
              </a:ext>
            </a:extLst>
          </p:cNvPr>
          <p:cNvSpPr/>
          <p:nvPr/>
        </p:nvSpPr>
        <p:spPr>
          <a:xfrm>
            <a:off x="3588266" y="789988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70;p13">
            <a:extLst>
              <a:ext uri="{FF2B5EF4-FFF2-40B4-BE49-F238E27FC236}">
                <a16:creationId xmlns:a16="http://schemas.microsoft.com/office/drawing/2014/main" id="{230C6CB1-839A-42F4-A21A-99F937D914A0}"/>
              </a:ext>
            </a:extLst>
          </p:cNvPr>
          <p:cNvSpPr/>
          <p:nvPr/>
        </p:nvSpPr>
        <p:spPr>
          <a:xfrm>
            <a:off x="3588266" y="994501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73;p13">
            <a:extLst>
              <a:ext uri="{FF2B5EF4-FFF2-40B4-BE49-F238E27FC236}">
                <a16:creationId xmlns:a16="http://schemas.microsoft.com/office/drawing/2014/main" id="{090C7160-ABE8-4B92-B46B-79E3C1EB0396}"/>
              </a:ext>
            </a:extLst>
          </p:cNvPr>
          <p:cNvSpPr/>
          <p:nvPr/>
        </p:nvSpPr>
        <p:spPr>
          <a:xfrm>
            <a:off x="3508613" y="2226587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74;p13">
            <a:extLst>
              <a:ext uri="{FF2B5EF4-FFF2-40B4-BE49-F238E27FC236}">
                <a16:creationId xmlns:a16="http://schemas.microsoft.com/office/drawing/2014/main" id="{7562ECE7-BE2F-440B-8836-FEE5FA6CD9DE}"/>
              </a:ext>
            </a:extLst>
          </p:cNvPr>
          <p:cNvSpPr/>
          <p:nvPr/>
        </p:nvSpPr>
        <p:spPr>
          <a:xfrm>
            <a:off x="3508613" y="2431100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75;p13">
            <a:extLst>
              <a:ext uri="{FF2B5EF4-FFF2-40B4-BE49-F238E27FC236}">
                <a16:creationId xmlns:a16="http://schemas.microsoft.com/office/drawing/2014/main" id="{D4BA7F11-41CB-4F16-B552-B1827D1DDBD1}"/>
              </a:ext>
            </a:extLst>
          </p:cNvPr>
          <p:cNvSpPr/>
          <p:nvPr/>
        </p:nvSpPr>
        <p:spPr>
          <a:xfrm>
            <a:off x="3508613" y="2635613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78;p13">
            <a:extLst>
              <a:ext uri="{FF2B5EF4-FFF2-40B4-BE49-F238E27FC236}">
                <a16:creationId xmlns:a16="http://schemas.microsoft.com/office/drawing/2014/main" id="{9442291B-C8B5-4DD4-9015-1EC6DC4EE049}"/>
              </a:ext>
            </a:extLst>
          </p:cNvPr>
          <p:cNvSpPr/>
          <p:nvPr/>
        </p:nvSpPr>
        <p:spPr>
          <a:xfrm>
            <a:off x="194921" y="2188513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79;p13">
            <a:extLst>
              <a:ext uri="{FF2B5EF4-FFF2-40B4-BE49-F238E27FC236}">
                <a16:creationId xmlns:a16="http://schemas.microsoft.com/office/drawing/2014/main" id="{F2FC3D4F-FDD5-4992-AD11-B9B4ADF54EF0}"/>
              </a:ext>
            </a:extLst>
          </p:cNvPr>
          <p:cNvSpPr/>
          <p:nvPr/>
        </p:nvSpPr>
        <p:spPr>
          <a:xfrm>
            <a:off x="194921" y="2393026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80;p13">
            <a:extLst>
              <a:ext uri="{FF2B5EF4-FFF2-40B4-BE49-F238E27FC236}">
                <a16:creationId xmlns:a16="http://schemas.microsoft.com/office/drawing/2014/main" id="{E475144D-13A0-46D4-9C01-0E24966D8D2C}"/>
              </a:ext>
            </a:extLst>
          </p:cNvPr>
          <p:cNvSpPr/>
          <p:nvPr/>
        </p:nvSpPr>
        <p:spPr>
          <a:xfrm>
            <a:off x="194921" y="2597539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83;p13">
            <a:extLst>
              <a:ext uri="{FF2B5EF4-FFF2-40B4-BE49-F238E27FC236}">
                <a16:creationId xmlns:a16="http://schemas.microsoft.com/office/drawing/2014/main" id="{E1082167-A05A-4DEE-976E-36B23B3FFA1E}"/>
              </a:ext>
            </a:extLst>
          </p:cNvPr>
          <p:cNvSpPr/>
          <p:nvPr/>
        </p:nvSpPr>
        <p:spPr>
          <a:xfrm>
            <a:off x="2524065" y="2927717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84;p13">
            <a:extLst>
              <a:ext uri="{FF2B5EF4-FFF2-40B4-BE49-F238E27FC236}">
                <a16:creationId xmlns:a16="http://schemas.microsoft.com/office/drawing/2014/main" id="{664480BD-CB81-4ED6-AF9F-B0A9EFED91B4}"/>
              </a:ext>
            </a:extLst>
          </p:cNvPr>
          <p:cNvSpPr/>
          <p:nvPr/>
        </p:nvSpPr>
        <p:spPr>
          <a:xfrm>
            <a:off x="2524065" y="3132230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85;p13">
            <a:extLst>
              <a:ext uri="{FF2B5EF4-FFF2-40B4-BE49-F238E27FC236}">
                <a16:creationId xmlns:a16="http://schemas.microsoft.com/office/drawing/2014/main" id="{3CF334B3-8A79-4CCA-A416-5040B32A5D06}"/>
              </a:ext>
            </a:extLst>
          </p:cNvPr>
          <p:cNvSpPr/>
          <p:nvPr/>
        </p:nvSpPr>
        <p:spPr>
          <a:xfrm>
            <a:off x="2524065" y="3336743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88;p13">
            <a:extLst>
              <a:ext uri="{FF2B5EF4-FFF2-40B4-BE49-F238E27FC236}">
                <a16:creationId xmlns:a16="http://schemas.microsoft.com/office/drawing/2014/main" id="{D0BF3E1E-519A-4A08-83CC-98D680035784}"/>
              </a:ext>
            </a:extLst>
          </p:cNvPr>
          <p:cNvSpPr/>
          <p:nvPr/>
        </p:nvSpPr>
        <p:spPr>
          <a:xfrm>
            <a:off x="1807113" y="280235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89;p13">
            <a:extLst>
              <a:ext uri="{FF2B5EF4-FFF2-40B4-BE49-F238E27FC236}">
                <a16:creationId xmlns:a16="http://schemas.microsoft.com/office/drawing/2014/main" id="{D4C37683-0C4B-4BBF-A228-BFF0875A2B3C}"/>
              </a:ext>
            </a:extLst>
          </p:cNvPr>
          <p:cNvSpPr/>
          <p:nvPr/>
        </p:nvSpPr>
        <p:spPr>
          <a:xfrm>
            <a:off x="1807113" y="484748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90;p13">
            <a:extLst>
              <a:ext uri="{FF2B5EF4-FFF2-40B4-BE49-F238E27FC236}">
                <a16:creationId xmlns:a16="http://schemas.microsoft.com/office/drawing/2014/main" id="{A9336618-C75C-46E1-B709-426DD67D247D}"/>
              </a:ext>
            </a:extLst>
          </p:cNvPr>
          <p:cNvSpPr/>
          <p:nvPr/>
        </p:nvSpPr>
        <p:spPr>
          <a:xfrm>
            <a:off x="1807113" y="689261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5" name="Google Shape;92;p13">
            <a:extLst>
              <a:ext uri="{FF2B5EF4-FFF2-40B4-BE49-F238E27FC236}">
                <a16:creationId xmlns:a16="http://schemas.microsoft.com/office/drawing/2014/main" id="{6826F6C9-1713-490B-B495-F96222458E9F}"/>
              </a:ext>
            </a:extLst>
          </p:cNvPr>
          <p:cNvCxnSpPr>
            <a:stCxn id="211" idx="0"/>
            <a:endCxn id="212" idx="0"/>
          </p:cNvCxnSpPr>
          <p:nvPr/>
        </p:nvCxnSpPr>
        <p:spPr>
          <a:xfrm rot="5400000" flipH="1" flipV="1">
            <a:off x="2062512" y="-655996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6" name="Google Shape;93;p13">
            <a:extLst>
              <a:ext uri="{FF2B5EF4-FFF2-40B4-BE49-F238E27FC236}">
                <a16:creationId xmlns:a16="http://schemas.microsoft.com/office/drawing/2014/main" id="{16ACF550-6D1D-436F-A4F7-E34DFA2C36CB}"/>
              </a:ext>
            </a:extLst>
          </p:cNvPr>
          <p:cNvCxnSpPr>
            <a:stCxn id="211" idx="4"/>
            <a:endCxn id="213" idx="0"/>
          </p:cNvCxnSpPr>
          <p:nvPr/>
        </p:nvCxnSpPr>
        <p:spPr>
          <a:xfrm>
            <a:off x="101245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" name="Google Shape;97;p13">
            <a:extLst>
              <a:ext uri="{FF2B5EF4-FFF2-40B4-BE49-F238E27FC236}">
                <a16:creationId xmlns:a16="http://schemas.microsoft.com/office/drawing/2014/main" id="{26552E0D-3D56-4DB8-AD00-9FC1507C2544}"/>
              </a:ext>
            </a:extLst>
          </p:cNvPr>
          <p:cNvCxnSpPr>
            <a:stCxn id="211" idx="5"/>
            <a:endCxn id="214" idx="1"/>
          </p:cNvCxnSpPr>
          <p:nvPr/>
        </p:nvCxnSpPr>
        <p:spPr>
          <a:xfrm>
            <a:off x="1236045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8" name="Google Shape;100;p13">
            <a:extLst>
              <a:ext uri="{FF2B5EF4-FFF2-40B4-BE49-F238E27FC236}">
                <a16:creationId xmlns:a16="http://schemas.microsoft.com/office/drawing/2014/main" id="{3C4EA860-7DFE-4F07-B4D9-FA5C6DA56A22}"/>
              </a:ext>
            </a:extLst>
          </p:cNvPr>
          <p:cNvSpPr txBox="1"/>
          <p:nvPr/>
        </p:nvSpPr>
        <p:spPr>
          <a:xfrm>
            <a:off x="159370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T1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108;p13">
            <a:extLst>
              <a:ext uri="{FF2B5EF4-FFF2-40B4-BE49-F238E27FC236}">
                <a16:creationId xmlns:a16="http://schemas.microsoft.com/office/drawing/2014/main" id="{68E5172E-31CA-4CCD-A613-18A2DFBE8F93}"/>
              </a:ext>
            </a:extLst>
          </p:cNvPr>
          <p:cNvSpPr/>
          <p:nvPr/>
        </p:nvSpPr>
        <p:spPr>
          <a:xfrm>
            <a:off x="4460404" y="492839"/>
            <a:ext cx="407314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109;p13">
            <a:extLst>
              <a:ext uri="{FF2B5EF4-FFF2-40B4-BE49-F238E27FC236}">
                <a16:creationId xmlns:a16="http://schemas.microsoft.com/office/drawing/2014/main" id="{9AF77EA5-EF41-4FDA-AC0B-E3BAF7BBB594}"/>
              </a:ext>
            </a:extLst>
          </p:cNvPr>
          <p:cNvSpPr/>
          <p:nvPr/>
        </p:nvSpPr>
        <p:spPr>
          <a:xfrm>
            <a:off x="4458704" y="697352"/>
            <a:ext cx="407314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110;p13">
            <a:extLst>
              <a:ext uri="{FF2B5EF4-FFF2-40B4-BE49-F238E27FC236}">
                <a16:creationId xmlns:a16="http://schemas.microsoft.com/office/drawing/2014/main" id="{A2196126-8269-43DE-849A-533ECD672EC0}"/>
              </a:ext>
            </a:extLst>
          </p:cNvPr>
          <p:cNvSpPr/>
          <p:nvPr/>
        </p:nvSpPr>
        <p:spPr>
          <a:xfrm>
            <a:off x="4458704" y="901865"/>
            <a:ext cx="407314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113;p13">
            <a:extLst>
              <a:ext uri="{FF2B5EF4-FFF2-40B4-BE49-F238E27FC236}">
                <a16:creationId xmlns:a16="http://schemas.microsoft.com/office/drawing/2014/main" id="{5D4B40AC-32E8-474F-8E4E-0BF4DD1A39A9}"/>
              </a:ext>
            </a:extLst>
          </p:cNvPr>
          <p:cNvSpPr/>
          <p:nvPr/>
        </p:nvSpPr>
        <p:spPr>
          <a:xfrm>
            <a:off x="7776067" y="585478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114;p13">
            <a:extLst>
              <a:ext uri="{FF2B5EF4-FFF2-40B4-BE49-F238E27FC236}">
                <a16:creationId xmlns:a16="http://schemas.microsoft.com/office/drawing/2014/main" id="{B934BDCA-1247-46E9-9170-E14234D06C79}"/>
              </a:ext>
            </a:extLst>
          </p:cNvPr>
          <p:cNvSpPr/>
          <p:nvPr/>
        </p:nvSpPr>
        <p:spPr>
          <a:xfrm>
            <a:off x="7776067" y="789991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15,0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115;p13">
            <a:extLst>
              <a:ext uri="{FF2B5EF4-FFF2-40B4-BE49-F238E27FC236}">
                <a16:creationId xmlns:a16="http://schemas.microsoft.com/office/drawing/2014/main" id="{2E63801A-14BF-4E1B-87BC-697F5027CDB0}"/>
              </a:ext>
            </a:extLst>
          </p:cNvPr>
          <p:cNvSpPr/>
          <p:nvPr/>
        </p:nvSpPr>
        <p:spPr>
          <a:xfrm>
            <a:off x="7776067" y="994504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118;p13">
            <a:extLst>
              <a:ext uri="{FF2B5EF4-FFF2-40B4-BE49-F238E27FC236}">
                <a16:creationId xmlns:a16="http://schemas.microsoft.com/office/drawing/2014/main" id="{7DCF71F7-F5F3-4BD0-8D27-30EF54FDEE6C}"/>
              </a:ext>
            </a:extLst>
          </p:cNvPr>
          <p:cNvSpPr/>
          <p:nvPr/>
        </p:nvSpPr>
        <p:spPr>
          <a:xfrm>
            <a:off x="7786600" y="2300299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119;p13">
            <a:extLst>
              <a:ext uri="{FF2B5EF4-FFF2-40B4-BE49-F238E27FC236}">
                <a16:creationId xmlns:a16="http://schemas.microsoft.com/office/drawing/2014/main" id="{7A3A843A-B1D0-4D05-A292-0F97EDC9A087}"/>
              </a:ext>
            </a:extLst>
          </p:cNvPr>
          <p:cNvSpPr/>
          <p:nvPr/>
        </p:nvSpPr>
        <p:spPr>
          <a:xfrm>
            <a:off x="7786600" y="2504812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16,5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120;p13">
            <a:extLst>
              <a:ext uri="{FF2B5EF4-FFF2-40B4-BE49-F238E27FC236}">
                <a16:creationId xmlns:a16="http://schemas.microsoft.com/office/drawing/2014/main" id="{15754A86-B50F-41F2-8CB2-B2251462329A}"/>
              </a:ext>
            </a:extLst>
          </p:cNvPr>
          <p:cNvSpPr/>
          <p:nvPr/>
        </p:nvSpPr>
        <p:spPr>
          <a:xfrm>
            <a:off x="7786600" y="2709325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123;p13">
            <a:extLst>
              <a:ext uri="{FF2B5EF4-FFF2-40B4-BE49-F238E27FC236}">
                <a16:creationId xmlns:a16="http://schemas.microsoft.com/office/drawing/2014/main" id="{DC963271-FACB-465D-A7EC-AB6AD3D820FF}"/>
              </a:ext>
            </a:extLst>
          </p:cNvPr>
          <p:cNvSpPr/>
          <p:nvPr/>
        </p:nvSpPr>
        <p:spPr>
          <a:xfrm>
            <a:off x="4450276" y="2188516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124;p13">
            <a:extLst>
              <a:ext uri="{FF2B5EF4-FFF2-40B4-BE49-F238E27FC236}">
                <a16:creationId xmlns:a16="http://schemas.microsoft.com/office/drawing/2014/main" id="{3E11E241-0F3D-4356-99C3-2C8B43DFAD11}"/>
              </a:ext>
            </a:extLst>
          </p:cNvPr>
          <p:cNvSpPr/>
          <p:nvPr/>
        </p:nvSpPr>
        <p:spPr>
          <a:xfrm>
            <a:off x="4450276" y="2393029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125;p13">
            <a:extLst>
              <a:ext uri="{FF2B5EF4-FFF2-40B4-BE49-F238E27FC236}">
                <a16:creationId xmlns:a16="http://schemas.microsoft.com/office/drawing/2014/main" id="{E69D00F4-9233-4082-AE23-C97388B72777}"/>
              </a:ext>
            </a:extLst>
          </p:cNvPr>
          <p:cNvSpPr/>
          <p:nvPr/>
        </p:nvSpPr>
        <p:spPr>
          <a:xfrm>
            <a:off x="4450276" y="2597542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128;p13">
            <a:extLst>
              <a:ext uri="{FF2B5EF4-FFF2-40B4-BE49-F238E27FC236}">
                <a16:creationId xmlns:a16="http://schemas.microsoft.com/office/drawing/2014/main" id="{965C0335-3D54-418D-BB98-7C8682F1A6BA}"/>
              </a:ext>
            </a:extLst>
          </p:cNvPr>
          <p:cNvSpPr/>
          <p:nvPr/>
        </p:nvSpPr>
        <p:spPr>
          <a:xfrm>
            <a:off x="6747054" y="2887874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129;p13">
            <a:extLst>
              <a:ext uri="{FF2B5EF4-FFF2-40B4-BE49-F238E27FC236}">
                <a16:creationId xmlns:a16="http://schemas.microsoft.com/office/drawing/2014/main" id="{015C054F-802C-4D45-BB4A-183EB1501F79}"/>
              </a:ext>
            </a:extLst>
          </p:cNvPr>
          <p:cNvSpPr/>
          <p:nvPr/>
        </p:nvSpPr>
        <p:spPr>
          <a:xfrm>
            <a:off x="6747054" y="3092387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17,1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130;p13">
            <a:extLst>
              <a:ext uri="{FF2B5EF4-FFF2-40B4-BE49-F238E27FC236}">
                <a16:creationId xmlns:a16="http://schemas.microsoft.com/office/drawing/2014/main" id="{4766C440-C23B-44C5-8668-33C257593CE5}"/>
              </a:ext>
            </a:extLst>
          </p:cNvPr>
          <p:cNvSpPr/>
          <p:nvPr/>
        </p:nvSpPr>
        <p:spPr>
          <a:xfrm>
            <a:off x="6747054" y="3296900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133;p13">
            <a:extLst>
              <a:ext uri="{FF2B5EF4-FFF2-40B4-BE49-F238E27FC236}">
                <a16:creationId xmlns:a16="http://schemas.microsoft.com/office/drawing/2014/main" id="{B36E4760-6E8C-44C8-820B-28427209482B}"/>
              </a:ext>
            </a:extLst>
          </p:cNvPr>
          <p:cNvSpPr/>
          <p:nvPr/>
        </p:nvSpPr>
        <p:spPr>
          <a:xfrm>
            <a:off x="6096874" y="298526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134;p13">
            <a:extLst>
              <a:ext uri="{FF2B5EF4-FFF2-40B4-BE49-F238E27FC236}">
                <a16:creationId xmlns:a16="http://schemas.microsoft.com/office/drawing/2014/main" id="{FDDB55F5-202A-4603-829F-F3C9BECB6959}"/>
              </a:ext>
            </a:extLst>
          </p:cNvPr>
          <p:cNvSpPr/>
          <p:nvPr/>
        </p:nvSpPr>
        <p:spPr>
          <a:xfrm>
            <a:off x="6096874" y="503039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16,7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135;p13">
            <a:extLst>
              <a:ext uri="{FF2B5EF4-FFF2-40B4-BE49-F238E27FC236}">
                <a16:creationId xmlns:a16="http://schemas.microsoft.com/office/drawing/2014/main" id="{8CF8B21D-2EFD-458D-8CF7-DF6C1FD0B541}"/>
              </a:ext>
            </a:extLst>
          </p:cNvPr>
          <p:cNvSpPr/>
          <p:nvPr/>
        </p:nvSpPr>
        <p:spPr>
          <a:xfrm>
            <a:off x="6096874" y="707552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145;p13">
            <a:extLst>
              <a:ext uri="{FF2B5EF4-FFF2-40B4-BE49-F238E27FC236}">
                <a16:creationId xmlns:a16="http://schemas.microsoft.com/office/drawing/2014/main" id="{9F866A65-E721-464B-ABC9-4475218324F0}"/>
              </a:ext>
            </a:extLst>
          </p:cNvPr>
          <p:cNvSpPr txBox="1"/>
          <p:nvPr/>
        </p:nvSpPr>
        <p:spPr>
          <a:xfrm>
            <a:off x="4403283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T2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154;p13">
            <a:extLst>
              <a:ext uri="{FF2B5EF4-FFF2-40B4-BE49-F238E27FC236}">
                <a16:creationId xmlns:a16="http://schemas.microsoft.com/office/drawing/2014/main" id="{A9848400-4145-4863-B3AF-E6347BA05130}"/>
              </a:ext>
            </a:extLst>
          </p:cNvPr>
          <p:cNvSpPr/>
          <p:nvPr/>
        </p:nvSpPr>
        <p:spPr>
          <a:xfrm>
            <a:off x="8738079" y="626531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155;p13">
            <a:extLst>
              <a:ext uri="{FF2B5EF4-FFF2-40B4-BE49-F238E27FC236}">
                <a16:creationId xmlns:a16="http://schemas.microsoft.com/office/drawing/2014/main" id="{001DDFD6-E828-4038-9D41-C7E56B20D597}"/>
              </a:ext>
            </a:extLst>
          </p:cNvPr>
          <p:cNvSpPr/>
          <p:nvPr/>
        </p:nvSpPr>
        <p:spPr>
          <a:xfrm>
            <a:off x="8738079" y="831044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156;p13">
            <a:extLst>
              <a:ext uri="{FF2B5EF4-FFF2-40B4-BE49-F238E27FC236}">
                <a16:creationId xmlns:a16="http://schemas.microsoft.com/office/drawing/2014/main" id="{C32C79CE-7F1F-4F7A-99F5-2FAE640EFD42}"/>
              </a:ext>
            </a:extLst>
          </p:cNvPr>
          <p:cNvSpPr/>
          <p:nvPr/>
        </p:nvSpPr>
        <p:spPr>
          <a:xfrm>
            <a:off x="8738079" y="1035557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159;p13">
            <a:extLst>
              <a:ext uri="{FF2B5EF4-FFF2-40B4-BE49-F238E27FC236}">
                <a16:creationId xmlns:a16="http://schemas.microsoft.com/office/drawing/2014/main" id="{EC46CED2-81BC-4FF8-8C99-CEB6498977E7}"/>
              </a:ext>
            </a:extLst>
          </p:cNvPr>
          <p:cNvSpPr/>
          <p:nvPr/>
        </p:nvSpPr>
        <p:spPr>
          <a:xfrm>
            <a:off x="12079408" y="540631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160;p13">
            <a:extLst>
              <a:ext uri="{FF2B5EF4-FFF2-40B4-BE49-F238E27FC236}">
                <a16:creationId xmlns:a16="http://schemas.microsoft.com/office/drawing/2014/main" id="{163D8712-8834-4019-A5BE-DFF5B44F6F63}"/>
              </a:ext>
            </a:extLst>
          </p:cNvPr>
          <p:cNvSpPr/>
          <p:nvPr/>
        </p:nvSpPr>
        <p:spPr>
          <a:xfrm>
            <a:off x="12079408" y="745144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23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161;p13">
            <a:extLst>
              <a:ext uri="{FF2B5EF4-FFF2-40B4-BE49-F238E27FC236}">
                <a16:creationId xmlns:a16="http://schemas.microsoft.com/office/drawing/2014/main" id="{01293768-BB71-435B-B68E-6AFAD0B5A850}"/>
              </a:ext>
            </a:extLst>
          </p:cNvPr>
          <p:cNvSpPr/>
          <p:nvPr/>
        </p:nvSpPr>
        <p:spPr>
          <a:xfrm>
            <a:off x="12079408" y="949657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164;p13">
            <a:extLst>
              <a:ext uri="{FF2B5EF4-FFF2-40B4-BE49-F238E27FC236}">
                <a16:creationId xmlns:a16="http://schemas.microsoft.com/office/drawing/2014/main" id="{485E899F-C944-4515-A68A-3ED746E567EB}"/>
              </a:ext>
            </a:extLst>
          </p:cNvPr>
          <p:cNvSpPr/>
          <p:nvPr/>
        </p:nvSpPr>
        <p:spPr>
          <a:xfrm>
            <a:off x="12085146" y="2300287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165;p13">
            <a:extLst>
              <a:ext uri="{FF2B5EF4-FFF2-40B4-BE49-F238E27FC236}">
                <a16:creationId xmlns:a16="http://schemas.microsoft.com/office/drawing/2014/main" id="{2B4CB2D4-45F9-4E6F-A928-9465BC66DEF6}"/>
              </a:ext>
            </a:extLst>
          </p:cNvPr>
          <p:cNvSpPr/>
          <p:nvPr/>
        </p:nvSpPr>
        <p:spPr>
          <a:xfrm>
            <a:off x="12085146" y="2504800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166;p13">
            <a:extLst>
              <a:ext uri="{FF2B5EF4-FFF2-40B4-BE49-F238E27FC236}">
                <a16:creationId xmlns:a16="http://schemas.microsoft.com/office/drawing/2014/main" id="{96114C25-EC53-41E2-BD64-7766D7AED21A}"/>
              </a:ext>
            </a:extLst>
          </p:cNvPr>
          <p:cNvSpPr/>
          <p:nvPr/>
        </p:nvSpPr>
        <p:spPr>
          <a:xfrm>
            <a:off x="12085146" y="2709313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169;p13">
            <a:extLst>
              <a:ext uri="{FF2B5EF4-FFF2-40B4-BE49-F238E27FC236}">
                <a16:creationId xmlns:a16="http://schemas.microsoft.com/office/drawing/2014/main" id="{07CFD8E8-4C6D-470A-885E-EE688B6EACE6}"/>
              </a:ext>
            </a:extLst>
          </p:cNvPr>
          <p:cNvSpPr/>
          <p:nvPr/>
        </p:nvSpPr>
        <p:spPr>
          <a:xfrm>
            <a:off x="8791664" y="2188491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170;p13">
            <a:extLst>
              <a:ext uri="{FF2B5EF4-FFF2-40B4-BE49-F238E27FC236}">
                <a16:creationId xmlns:a16="http://schemas.microsoft.com/office/drawing/2014/main" id="{FFD6038B-964A-4D24-85D3-314D4F978EE9}"/>
              </a:ext>
            </a:extLst>
          </p:cNvPr>
          <p:cNvSpPr/>
          <p:nvPr/>
        </p:nvSpPr>
        <p:spPr>
          <a:xfrm>
            <a:off x="8791664" y="2393004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22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171;p13">
            <a:extLst>
              <a:ext uri="{FF2B5EF4-FFF2-40B4-BE49-F238E27FC236}">
                <a16:creationId xmlns:a16="http://schemas.microsoft.com/office/drawing/2014/main" id="{A6A9391C-953A-4A84-B4B3-B4FA71B8498A}"/>
              </a:ext>
            </a:extLst>
          </p:cNvPr>
          <p:cNvSpPr/>
          <p:nvPr/>
        </p:nvSpPr>
        <p:spPr>
          <a:xfrm>
            <a:off x="8791664" y="2597517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174;p13">
            <a:extLst>
              <a:ext uri="{FF2B5EF4-FFF2-40B4-BE49-F238E27FC236}">
                <a16:creationId xmlns:a16="http://schemas.microsoft.com/office/drawing/2014/main" id="{05D72EDF-E3BA-4BC6-99DD-5B515F89C93D}"/>
              </a:ext>
            </a:extLst>
          </p:cNvPr>
          <p:cNvSpPr/>
          <p:nvPr/>
        </p:nvSpPr>
        <p:spPr>
          <a:xfrm>
            <a:off x="11037857" y="2887838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175;p13">
            <a:extLst>
              <a:ext uri="{FF2B5EF4-FFF2-40B4-BE49-F238E27FC236}">
                <a16:creationId xmlns:a16="http://schemas.microsoft.com/office/drawing/2014/main" id="{4676F09F-90B9-4EAA-B93A-4E01CD815A55}"/>
              </a:ext>
            </a:extLst>
          </p:cNvPr>
          <p:cNvSpPr/>
          <p:nvPr/>
        </p:nvSpPr>
        <p:spPr>
          <a:xfrm>
            <a:off x="11037857" y="3092351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21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176;p13">
            <a:extLst>
              <a:ext uri="{FF2B5EF4-FFF2-40B4-BE49-F238E27FC236}">
                <a16:creationId xmlns:a16="http://schemas.microsoft.com/office/drawing/2014/main" id="{16C41F46-3E66-431E-883D-05E52CCD7943}"/>
              </a:ext>
            </a:extLst>
          </p:cNvPr>
          <p:cNvSpPr/>
          <p:nvPr/>
        </p:nvSpPr>
        <p:spPr>
          <a:xfrm>
            <a:off x="11037857" y="3296864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Google Shape;179;p13">
            <a:extLst>
              <a:ext uri="{FF2B5EF4-FFF2-40B4-BE49-F238E27FC236}">
                <a16:creationId xmlns:a16="http://schemas.microsoft.com/office/drawing/2014/main" id="{8C81BC23-CE28-4CB3-B1B9-70296E7C3BAD}"/>
              </a:ext>
            </a:extLst>
          </p:cNvPr>
          <p:cNvSpPr/>
          <p:nvPr/>
        </p:nvSpPr>
        <p:spPr>
          <a:xfrm>
            <a:off x="10408738" y="280243"/>
            <a:ext cx="408983" cy="20453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180;p13">
            <a:extLst>
              <a:ext uri="{FF2B5EF4-FFF2-40B4-BE49-F238E27FC236}">
                <a16:creationId xmlns:a16="http://schemas.microsoft.com/office/drawing/2014/main" id="{E828C0D5-D9E7-4928-9DDA-E836CD451D0F}"/>
              </a:ext>
            </a:extLst>
          </p:cNvPr>
          <p:cNvSpPr/>
          <p:nvPr/>
        </p:nvSpPr>
        <p:spPr>
          <a:xfrm>
            <a:off x="10408738" y="484756"/>
            <a:ext cx="408983" cy="204533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22</a:t>
            </a: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181;p13">
            <a:extLst>
              <a:ext uri="{FF2B5EF4-FFF2-40B4-BE49-F238E27FC236}">
                <a16:creationId xmlns:a16="http://schemas.microsoft.com/office/drawing/2014/main" id="{5A4E554C-53DA-44AA-A8AF-EF6F5BB45081}"/>
              </a:ext>
            </a:extLst>
          </p:cNvPr>
          <p:cNvSpPr/>
          <p:nvPr/>
        </p:nvSpPr>
        <p:spPr>
          <a:xfrm>
            <a:off x="10408738" y="689269"/>
            <a:ext cx="408983" cy="204533"/>
          </a:xfrm>
          <a:prstGeom prst="rect">
            <a:avLst/>
          </a:prstGeom>
          <a:solidFill>
            <a:srgbClr val="EEEEEE">
              <a:lumMod val="90000"/>
            </a:srgbClr>
          </a:solidFill>
          <a:ln>
            <a:solidFill>
              <a:srgbClr val="EEEEEE">
                <a:lumMod val="90000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" name="Google Shape;183;p13">
            <a:extLst>
              <a:ext uri="{FF2B5EF4-FFF2-40B4-BE49-F238E27FC236}">
                <a16:creationId xmlns:a16="http://schemas.microsoft.com/office/drawing/2014/main" id="{1F2F86F5-AA38-483C-884F-3118A73071FA}"/>
              </a:ext>
            </a:extLst>
          </p:cNvPr>
          <p:cNvCxnSpPr>
            <a:cxnSpLocks/>
          </p:cNvCxnSpPr>
          <p:nvPr/>
        </p:nvCxnSpPr>
        <p:spPr>
          <a:xfrm rot="-5400000" flipH="1">
            <a:off x="10601599" y="-678546"/>
            <a:ext cx="6000" cy="2151300"/>
          </a:xfrm>
          <a:prstGeom prst="curvedConnector3">
            <a:avLst>
              <a:gd name="adj1" fmla="val -396875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191;p13">
            <a:extLst>
              <a:ext uri="{FF2B5EF4-FFF2-40B4-BE49-F238E27FC236}">
                <a16:creationId xmlns:a16="http://schemas.microsoft.com/office/drawing/2014/main" id="{3E6E04C4-85C7-4CF4-9369-6FEE8F8D1BE4}"/>
              </a:ext>
            </a:extLst>
          </p:cNvPr>
          <p:cNvSpPr txBox="1"/>
          <p:nvPr/>
        </p:nvSpPr>
        <p:spPr>
          <a:xfrm>
            <a:off x="8712438" y="3140972"/>
            <a:ext cx="576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T3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79" name="Google Shape;97;p13">
            <a:extLst>
              <a:ext uri="{FF2B5EF4-FFF2-40B4-BE49-F238E27FC236}">
                <a16:creationId xmlns:a16="http://schemas.microsoft.com/office/drawing/2014/main" id="{E16BE25E-4FE1-44FD-8AA6-85C70B373DBB}"/>
              </a:ext>
            </a:extLst>
          </p:cNvPr>
          <p:cNvCxnSpPr>
            <a:cxnSpLocks/>
          </p:cNvCxnSpPr>
          <p:nvPr/>
        </p:nvCxnSpPr>
        <p:spPr>
          <a:xfrm flipH="1">
            <a:off x="229048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0" name="Google Shape;97;p13">
            <a:extLst>
              <a:ext uri="{FF2B5EF4-FFF2-40B4-BE49-F238E27FC236}">
                <a16:creationId xmlns:a16="http://schemas.microsoft.com/office/drawing/2014/main" id="{2B1CECA9-69D6-4578-936D-CA416C9D35A3}"/>
              </a:ext>
            </a:extLst>
          </p:cNvPr>
          <p:cNvCxnSpPr/>
          <p:nvPr/>
        </p:nvCxnSpPr>
        <p:spPr>
          <a:xfrm>
            <a:off x="124214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1" name="Google Shape;97;p13">
            <a:extLst>
              <a:ext uri="{FF2B5EF4-FFF2-40B4-BE49-F238E27FC236}">
                <a16:creationId xmlns:a16="http://schemas.microsoft.com/office/drawing/2014/main" id="{5798CE86-7E3C-48B1-ADB6-BE2354A423A7}"/>
              </a:ext>
            </a:extLst>
          </p:cNvPr>
          <p:cNvCxnSpPr>
            <a:cxnSpLocks/>
          </p:cNvCxnSpPr>
          <p:nvPr/>
        </p:nvCxnSpPr>
        <p:spPr>
          <a:xfrm flipH="1">
            <a:off x="2290481" y="2410580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2" name="Google Shape;93;p13">
            <a:extLst>
              <a:ext uri="{FF2B5EF4-FFF2-40B4-BE49-F238E27FC236}">
                <a16:creationId xmlns:a16="http://schemas.microsoft.com/office/drawing/2014/main" id="{F1F762DA-0147-43B8-8F65-26352141F4D4}"/>
              </a:ext>
            </a:extLst>
          </p:cNvPr>
          <p:cNvCxnSpPr/>
          <p:nvPr/>
        </p:nvCxnSpPr>
        <p:spPr>
          <a:xfrm>
            <a:off x="311557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3" name="Google Shape;56;p13">
            <a:extLst>
              <a:ext uri="{FF2B5EF4-FFF2-40B4-BE49-F238E27FC236}">
                <a16:creationId xmlns:a16="http://schemas.microsoft.com/office/drawing/2014/main" id="{A2D69A34-DD1F-4DFA-BA23-D16B02506078}"/>
              </a:ext>
            </a:extLst>
          </p:cNvPr>
          <p:cNvSpPr/>
          <p:nvPr/>
        </p:nvSpPr>
        <p:spPr>
          <a:xfrm>
            <a:off x="4939074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57;p13">
            <a:extLst>
              <a:ext uri="{FF2B5EF4-FFF2-40B4-BE49-F238E27FC236}">
                <a16:creationId xmlns:a16="http://schemas.microsoft.com/office/drawing/2014/main" id="{36BA45D9-3AD0-4913-877D-12B96A8719A4}"/>
              </a:ext>
            </a:extLst>
          </p:cNvPr>
          <p:cNvSpPr/>
          <p:nvPr/>
        </p:nvSpPr>
        <p:spPr>
          <a:xfrm>
            <a:off x="7039229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58;p13">
            <a:extLst>
              <a:ext uri="{FF2B5EF4-FFF2-40B4-BE49-F238E27FC236}">
                <a16:creationId xmlns:a16="http://schemas.microsoft.com/office/drawing/2014/main" id="{10EB33C8-05B4-4A24-87BB-92E83024FEB9}"/>
              </a:ext>
            </a:extLst>
          </p:cNvPr>
          <p:cNvSpPr/>
          <p:nvPr/>
        </p:nvSpPr>
        <p:spPr>
          <a:xfrm>
            <a:off x="4939074" y="1906170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59;p13">
            <a:extLst>
              <a:ext uri="{FF2B5EF4-FFF2-40B4-BE49-F238E27FC236}">
                <a16:creationId xmlns:a16="http://schemas.microsoft.com/office/drawing/2014/main" id="{7EFD0C51-9384-43D9-862A-4886F8FF5D80}"/>
              </a:ext>
            </a:extLst>
          </p:cNvPr>
          <p:cNvSpPr/>
          <p:nvPr/>
        </p:nvSpPr>
        <p:spPr>
          <a:xfrm>
            <a:off x="5986890" y="1192152"/>
            <a:ext cx="632400" cy="63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7" name="Google Shape;60;p13">
            <a:extLst>
              <a:ext uri="{FF2B5EF4-FFF2-40B4-BE49-F238E27FC236}">
                <a16:creationId xmlns:a16="http://schemas.microsoft.com/office/drawing/2014/main" id="{729972DA-22A2-4661-B79C-31B0302AD0CE}"/>
              </a:ext>
            </a:extLst>
          </p:cNvPr>
          <p:cNvSpPr/>
          <p:nvPr/>
        </p:nvSpPr>
        <p:spPr>
          <a:xfrm>
            <a:off x="7052956" y="1906170"/>
            <a:ext cx="632400" cy="632400"/>
          </a:xfrm>
          <a:prstGeom prst="ellipse">
            <a:avLst/>
          </a:prstGeom>
          <a:noFill/>
          <a:ln w="19050" cap="flat" cmpd="sng">
            <a:solidFill>
              <a:srgbClr val="595959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61;p13">
            <a:extLst>
              <a:ext uri="{FF2B5EF4-FFF2-40B4-BE49-F238E27FC236}">
                <a16:creationId xmlns:a16="http://schemas.microsoft.com/office/drawing/2014/main" id="{826164E6-00E2-485B-85E5-31D1BDAC3EC1}"/>
              </a:ext>
            </a:extLst>
          </p:cNvPr>
          <p:cNvSpPr/>
          <p:nvPr/>
        </p:nvSpPr>
        <p:spPr>
          <a:xfrm>
            <a:off x="5992285" y="2684540"/>
            <a:ext cx="632400" cy="632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9" name="Google Shape;93;p13">
            <a:extLst>
              <a:ext uri="{FF2B5EF4-FFF2-40B4-BE49-F238E27FC236}">
                <a16:creationId xmlns:a16="http://schemas.microsoft.com/office/drawing/2014/main" id="{48937F22-E691-4821-83B7-82345FF4EAD3}"/>
              </a:ext>
            </a:extLst>
          </p:cNvPr>
          <p:cNvCxnSpPr>
            <a:stCxn id="283" idx="4"/>
            <a:endCxn id="285" idx="0"/>
          </p:cNvCxnSpPr>
          <p:nvPr/>
        </p:nvCxnSpPr>
        <p:spPr>
          <a:xfrm>
            <a:off x="5255274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0" name="Google Shape;97;p13">
            <a:extLst>
              <a:ext uri="{FF2B5EF4-FFF2-40B4-BE49-F238E27FC236}">
                <a16:creationId xmlns:a16="http://schemas.microsoft.com/office/drawing/2014/main" id="{6F582BAC-D354-4C13-A963-D7D8D88CACA7}"/>
              </a:ext>
            </a:extLst>
          </p:cNvPr>
          <p:cNvCxnSpPr>
            <a:stCxn id="283" idx="5"/>
            <a:endCxn id="286" idx="1"/>
          </p:cNvCxnSpPr>
          <p:nvPr/>
        </p:nvCxnSpPr>
        <p:spPr>
          <a:xfrm>
            <a:off x="5478861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1" name="Google Shape;97;p13">
            <a:extLst>
              <a:ext uri="{FF2B5EF4-FFF2-40B4-BE49-F238E27FC236}">
                <a16:creationId xmlns:a16="http://schemas.microsoft.com/office/drawing/2014/main" id="{DA1A26DB-260C-426D-8104-762454517A46}"/>
              </a:ext>
            </a:extLst>
          </p:cNvPr>
          <p:cNvCxnSpPr>
            <a:cxnSpLocks/>
          </p:cNvCxnSpPr>
          <p:nvPr/>
        </p:nvCxnSpPr>
        <p:spPr>
          <a:xfrm flipH="1">
            <a:off x="6533297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2" name="Google Shape;97;p13">
            <a:extLst>
              <a:ext uri="{FF2B5EF4-FFF2-40B4-BE49-F238E27FC236}">
                <a16:creationId xmlns:a16="http://schemas.microsoft.com/office/drawing/2014/main" id="{4B93A42E-653C-49AF-91F0-8A33275E9A62}"/>
              </a:ext>
            </a:extLst>
          </p:cNvPr>
          <p:cNvCxnSpPr/>
          <p:nvPr/>
        </p:nvCxnSpPr>
        <p:spPr>
          <a:xfrm>
            <a:off x="5484957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5" name="Google Shape;92;p13">
            <a:extLst>
              <a:ext uri="{FF2B5EF4-FFF2-40B4-BE49-F238E27FC236}">
                <a16:creationId xmlns:a16="http://schemas.microsoft.com/office/drawing/2014/main" id="{9862A2B0-D504-4CE2-85B5-3D973DDE3E3A}"/>
              </a:ext>
            </a:extLst>
          </p:cNvPr>
          <p:cNvCxnSpPr/>
          <p:nvPr/>
        </p:nvCxnSpPr>
        <p:spPr>
          <a:xfrm rot="5400000" flipH="1" flipV="1">
            <a:off x="6311424" y="-662092"/>
            <a:ext cx="47" cy="2100155"/>
          </a:xfrm>
          <a:prstGeom prst="curvedConnector3">
            <a:avLst>
              <a:gd name="adj1" fmla="val 48648297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93;p13">
            <a:extLst>
              <a:ext uri="{FF2B5EF4-FFF2-40B4-BE49-F238E27FC236}">
                <a16:creationId xmlns:a16="http://schemas.microsoft.com/office/drawing/2014/main" id="{10BC4FEB-CFF0-4EB2-8AED-06B805B44C13}"/>
              </a:ext>
            </a:extLst>
          </p:cNvPr>
          <p:cNvCxnSpPr>
            <a:cxnSpLocks/>
          </p:cNvCxnSpPr>
          <p:nvPr/>
        </p:nvCxnSpPr>
        <p:spPr>
          <a:xfrm>
            <a:off x="2048778" y="1818984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7" name="Google Shape;93;p13">
            <a:extLst>
              <a:ext uri="{FF2B5EF4-FFF2-40B4-BE49-F238E27FC236}">
                <a16:creationId xmlns:a16="http://schemas.microsoft.com/office/drawing/2014/main" id="{557048D0-E8E0-4AA5-9A9A-80D353816C35}"/>
              </a:ext>
            </a:extLst>
          </p:cNvPr>
          <p:cNvCxnSpPr>
            <a:cxnSpLocks/>
          </p:cNvCxnSpPr>
          <p:nvPr/>
        </p:nvCxnSpPr>
        <p:spPr>
          <a:xfrm>
            <a:off x="6309882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" name="Google Shape;56;p13">
            <a:extLst>
              <a:ext uri="{FF2B5EF4-FFF2-40B4-BE49-F238E27FC236}">
                <a16:creationId xmlns:a16="http://schemas.microsoft.com/office/drawing/2014/main" id="{72C41764-4ACE-4E3F-9433-02A01851A8E2}"/>
              </a:ext>
            </a:extLst>
          </p:cNvPr>
          <p:cNvSpPr/>
          <p:nvPr/>
        </p:nvSpPr>
        <p:spPr>
          <a:xfrm>
            <a:off x="9261138" y="394104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57;p13">
            <a:extLst>
              <a:ext uri="{FF2B5EF4-FFF2-40B4-BE49-F238E27FC236}">
                <a16:creationId xmlns:a16="http://schemas.microsoft.com/office/drawing/2014/main" id="{5733D487-2F98-45CB-9B20-6FF89EA112A2}"/>
              </a:ext>
            </a:extLst>
          </p:cNvPr>
          <p:cNvSpPr/>
          <p:nvPr/>
        </p:nvSpPr>
        <p:spPr>
          <a:xfrm>
            <a:off x="11361293" y="394057"/>
            <a:ext cx="632400" cy="632400"/>
          </a:xfrm>
          <a:prstGeom prst="ellipse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58;p13">
            <a:extLst>
              <a:ext uri="{FF2B5EF4-FFF2-40B4-BE49-F238E27FC236}">
                <a16:creationId xmlns:a16="http://schemas.microsoft.com/office/drawing/2014/main" id="{BBAEF8DC-5DD9-4335-99C1-930629238500}"/>
              </a:ext>
            </a:extLst>
          </p:cNvPr>
          <p:cNvSpPr/>
          <p:nvPr/>
        </p:nvSpPr>
        <p:spPr>
          <a:xfrm>
            <a:off x="9261138" y="1906170"/>
            <a:ext cx="632400" cy="632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59;p13">
            <a:extLst>
              <a:ext uri="{FF2B5EF4-FFF2-40B4-BE49-F238E27FC236}">
                <a16:creationId xmlns:a16="http://schemas.microsoft.com/office/drawing/2014/main" id="{1A4D0576-11B9-45DA-8B06-684B5AB1A5F3}"/>
              </a:ext>
            </a:extLst>
          </p:cNvPr>
          <p:cNvSpPr/>
          <p:nvPr/>
        </p:nvSpPr>
        <p:spPr>
          <a:xfrm>
            <a:off x="10308954" y="1192152"/>
            <a:ext cx="632400" cy="63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61;p13">
            <a:extLst>
              <a:ext uri="{FF2B5EF4-FFF2-40B4-BE49-F238E27FC236}">
                <a16:creationId xmlns:a16="http://schemas.microsoft.com/office/drawing/2014/main" id="{E7D4AF7D-DE26-4972-BC91-F245E61FDF0A}"/>
              </a:ext>
            </a:extLst>
          </p:cNvPr>
          <p:cNvSpPr/>
          <p:nvPr/>
        </p:nvSpPr>
        <p:spPr>
          <a:xfrm>
            <a:off x="10314349" y="2684540"/>
            <a:ext cx="632400" cy="632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04" name="Google Shape;93;p13">
            <a:extLst>
              <a:ext uri="{FF2B5EF4-FFF2-40B4-BE49-F238E27FC236}">
                <a16:creationId xmlns:a16="http://schemas.microsoft.com/office/drawing/2014/main" id="{58DB37E2-DD5A-4884-9C77-CB594B36DC55}"/>
              </a:ext>
            </a:extLst>
          </p:cNvPr>
          <p:cNvCxnSpPr>
            <a:stCxn id="298" idx="4"/>
            <a:endCxn id="300" idx="0"/>
          </p:cNvCxnSpPr>
          <p:nvPr/>
        </p:nvCxnSpPr>
        <p:spPr>
          <a:xfrm>
            <a:off x="9577338" y="1026504"/>
            <a:ext cx="0" cy="8796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" name="Google Shape;97;p13">
            <a:extLst>
              <a:ext uri="{FF2B5EF4-FFF2-40B4-BE49-F238E27FC236}">
                <a16:creationId xmlns:a16="http://schemas.microsoft.com/office/drawing/2014/main" id="{301FA5D1-A53B-4AF6-AB30-9A18CA767DD6}"/>
              </a:ext>
            </a:extLst>
          </p:cNvPr>
          <p:cNvCxnSpPr>
            <a:stCxn id="298" idx="5"/>
            <a:endCxn id="301" idx="1"/>
          </p:cNvCxnSpPr>
          <p:nvPr/>
        </p:nvCxnSpPr>
        <p:spPr>
          <a:xfrm>
            <a:off x="9800925" y="933891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" name="Google Shape;97;p13">
            <a:extLst>
              <a:ext uri="{FF2B5EF4-FFF2-40B4-BE49-F238E27FC236}">
                <a16:creationId xmlns:a16="http://schemas.microsoft.com/office/drawing/2014/main" id="{A4A54AC1-C611-46F6-9EC3-E6EC7008B279}"/>
              </a:ext>
            </a:extLst>
          </p:cNvPr>
          <p:cNvCxnSpPr>
            <a:cxnSpLocks/>
          </p:cNvCxnSpPr>
          <p:nvPr/>
        </p:nvCxnSpPr>
        <p:spPr>
          <a:xfrm flipH="1">
            <a:off x="10855361" y="940064"/>
            <a:ext cx="594600" cy="35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7" name="Google Shape;97;p13">
            <a:extLst>
              <a:ext uri="{FF2B5EF4-FFF2-40B4-BE49-F238E27FC236}">
                <a16:creationId xmlns:a16="http://schemas.microsoft.com/office/drawing/2014/main" id="{64EB82DD-58B5-464B-B701-E71F3EB05BF6}"/>
              </a:ext>
            </a:extLst>
          </p:cNvPr>
          <p:cNvCxnSpPr/>
          <p:nvPr/>
        </p:nvCxnSpPr>
        <p:spPr>
          <a:xfrm>
            <a:off x="9807021" y="2432198"/>
            <a:ext cx="600642" cy="3508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0" name="Google Shape;93;p13">
            <a:extLst>
              <a:ext uri="{FF2B5EF4-FFF2-40B4-BE49-F238E27FC236}">
                <a16:creationId xmlns:a16="http://schemas.microsoft.com/office/drawing/2014/main" id="{ACDEA740-3A95-4DAC-9B13-7364A05E793D}"/>
              </a:ext>
            </a:extLst>
          </p:cNvPr>
          <p:cNvCxnSpPr>
            <a:cxnSpLocks/>
          </p:cNvCxnSpPr>
          <p:nvPr/>
        </p:nvCxnSpPr>
        <p:spPr>
          <a:xfrm>
            <a:off x="10631946" y="1825080"/>
            <a:ext cx="0" cy="86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4" name="Google Shape;54;p13">
            <a:extLst>
              <a:ext uri="{FF2B5EF4-FFF2-40B4-BE49-F238E27FC236}">
                <a16:creationId xmlns:a16="http://schemas.microsoft.com/office/drawing/2014/main" id="{F138BE5F-AA2B-4D97-938C-C6A788D3A669}"/>
              </a:ext>
            </a:extLst>
          </p:cNvPr>
          <p:cNvSpPr/>
          <p:nvPr/>
        </p:nvSpPr>
        <p:spPr>
          <a:xfrm>
            <a:off x="0" y="0"/>
            <a:ext cx="4112100" cy="370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55;p13">
            <a:extLst>
              <a:ext uri="{FF2B5EF4-FFF2-40B4-BE49-F238E27FC236}">
                <a16:creationId xmlns:a16="http://schemas.microsoft.com/office/drawing/2014/main" id="{2A326F5F-67C2-4BDA-BE20-736022D1C829}"/>
              </a:ext>
            </a:extLst>
          </p:cNvPr>
          <p:cNvSpPr/>
          <p:nvPr/>
        </p:nvSpPr>
        <p:spPr>
          <a:xfrm>
            <a:off x="4243913" y="6882"/>
            <a:ext cx="4112100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46;p13">
            <a:extLst>
              <a:ext uri="{FF2B5EF4-FFF2-40B4-BE49-F238E27FC236}">
                <a16:creationId xmlns:a16="http://schemas.microsoft.com/office/drawing/2014/main" id="{9C1548D1-6E7C-4033-87D6-EBDEB709E59D}"/>
              </a:ext>
            </a:extLst>
          </p:cNvPr>
          <p:cNvSpPr/>
          <p:nvPr/>
        </p:nvSpPr>
        <p:spPr>
          <a:xfrm>
            <a:off x="8487825" y="6882"/>
            <a:ext cx="4112100" cy="369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4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5EE7654-4F15-4AA1-8404-66835FA59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2" r="2829" b="6105"/>
          <a:stretch/>
        </p:blipFill>
        <p:spPr>
          <a:xfrm>
            <a:off x="4218778" y="242224"/>
            <a:ext cx="4299280" cy="32397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3507B8-82A7-4CE4-9BD2-CE01E7FDB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r="4238" b="6105"/>
          <a:stretch/>
        </p:blipFill>
        <p:spPr>
          <a:xfrm>
            <a:off x="8363043" y="242223"/>
            <a:ext cx="4236945" cy="32397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DCB5E9-DD8B-48D1-868B-F086BA5AD5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2" r="11720" b="6105"/>
          <a:stretch/>
        </p:blipFill>
        <p:spPr>
          <a:xfrm>
            <a:off x="0" y="242224"/>
            <a:ext cx="3905881" cy="323976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617780-4075-4702-A343-B8A237D4E8D0}"/>
              </a:ext>
            </a:extLst>
          </p:cNvPr>
          <p:cNvSpPr txBox="1"/>
          <p:nvPr/>
        </p:nvSpPr>
        <p:spPr>
          <a:xfrm>
            <a:off x="1005240" y="3400623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50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0469F5-8DE8-4C95-8BF0-1BC6425C4777}"/>
              </a:ext>
            </a:extLst>
          </p:cNvPr>
          <p:cNvSpPr txBox="1"/>
          <p:nvPr/>
        </p:nvSpPr>
        <p:spPr>
          <a:xfrm>
            <a:off x="2047818" y="3407685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75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201040-D92D-44A7-A0C3-0748E176F584}"/>
              </a:ext>
            </a:extLst>
          </p:cNvPr>
          <p:cNvSpPr txBox="1"/>
          <p:nvPr/>
        </p:nvSpPr>
        <p:spPr>
          <a:xfrm>
            <a:off x="3058096" y="3408693"/>
            <a:ext cx="43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E2A7B3-31E6-4F38-9E3B-332C8970A7D2}"/>
              </a:ext>
            </a:extLst>
          </p:cNvPr>
          <p:cNvSpPr txBox="1"/>
          <p:nvPr/>
        </p:nvSpPr>
        <p:spPr>
          <a:xfrm>
            <a:off x="5227016" y="3395574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50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402905-0C4F-442E-A88D-A8E4E5330E64}"/>
              </a:ext>
            </a:extLst>
          </p:cNvPr>
          <p:cNvSpPr txBox="1"/>
          <p:nvPr/>
        </p:nvSpPr>
        <p:spPr>
          <a:xfrm>
            <a:off x="6269594" y="3402636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75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99B56D-CF7F-4DB7-B565-C908B986AF33}"/>
              </a:ext>
            </a:extLst>
          </p:cNvPr>
          <p:cNvSpPr txBox="1"/>
          <p:nvPr/>
        </p:nvSpPr>
        <p:spPr>
          <a:xfrm>
            <a:off x="7279872" y="3403644"/>
            <a:ext cx="43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B95294-08F1-4076-8D4D-4DD12DE231F0}"/>
              </a:ext>
            </a:extLst>
          </p:cNvPr>
          <p:cNvSpPr txBox="1"/>
          <p:nvPr/>
        </p:nvSpPr>
        <p:spPr>
          <a:xfrm>
            <a:off x="9376120" y="3396579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50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A682CD-ECD4-43FB-9C6C-3F73F595AD1A}"/>
              </a:ext>
            </a:extLst>
          </p:cNvPr>
          <p:cNvSpPr txBox="1"/>
          <p:nvPr/>
        </p:nvSpPr>
        <p:spPr>
          <a:xfrm>
            <a:off x="10418698" y="3403641"/>
            <a:ext cx="35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75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0906D4-7BE9-4A18-B354-55175C9C5F8E}"/>
              </a:ext>
            </a:extLst>
          </p:cNvPr>
          <p:cNvSpPr txBox="1"/>
          <p:nvPr/>
        </p:nvSpPr>
        <p:spPr>
          <a:xfrm>
            <a:off x="11428976" y="3404649"/>
            <a:ext cx="43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100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6F1F25-3542-452C-92AF-EB11AB001BD7}"/>
              </a:ext>
            </a:extLst>
          </p:cNvPr>
          <p:cNvSpPr txBox="1"/>
          <p:nvPr/>
        </p:nvSpPr>
        <p:spPr>
          <a:xfrm>
            <a:off x="1183879" y="23716"/>
            <a:ext cx="17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(a) 10% de ataque IDF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C691D4-946F-4874-9D83-61524858FD6A}"/>
              </a:ext>
            </a:extLst>
          </p:cNvPr>
          <p:cNvSpPr txBox="1"/>
          <p:nvPr/>
        </p:nvSpPr>
        <p:spPr>
          <a:xfrm>
            <a:off x="5447629" y="17659"/>
            <a:ext cx="17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(a) 20% de ataque IDF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0EFF4D-8A33-4C82-B9B8-3384AB37B41F}"/>
              </a:ext>
            </a:extLst>
          </p:cNvPr>
          <p:cNvSpPr txBox="1"/>
          <p:nvPr/>
        </p:nvSpPr>
        <p:spPr>
          <a:xfrm>
            <a:off x="9707534" y="17658"/>
            <a:ext cx="17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(a)30% de ataque IDF</a:t>
            </a:r>
          </a:p>
        </p:txBody>
      </p:sp>
    </p:spTree>
    <p:extLst>
      <p:ext uri="{BB962C8B-B14F-4D97-AF65-F5344CB8AC3E}">
        <p14:creationId xmlns:p14="http://schemas.microsoft.com/office/powerpoint/2010/main" val="1896028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262</Words>
  <Application>Microsoft Office PowerPoint</Application>
  <PresentationFormat>Personalizar</PresentationFormat>
  <Paragraphs>232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Pedroso</dc:creator>
  <cp:lastModifiedBy>Carlos Pedroso</cp:lastModifiedBy>
  <cp:revision>10</cp:revision>
  <dcterms:created xsi:type="dcterms:W3CDTF">2019-05-04T23:22:33Z</dcterms:created>
  <dcterms:modified xsi:type="dcterms:W3CDTF">2019-05-05T15:44:53Z</dcterms:modified>
</cp:coreProperties>
</file>