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8" r:id="rId4"/>
    <p:sldId id="259" r:id="rId5"/>
    <p:sldId id="260" r:id="rId6"/>
    <p:sldId id="267" r:id="rId7"/>
    <p:sldId id="268" r:id="rId8"/>
    <p:sldId id="266" r:id="rId9"/>
    <p:sldId id="257" r:id="rId10"/>
  </p:sldIdLst>
  <p:sldSz cx="9144000" cy="51308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6108"/>
    <a:srgbClr val="2A6EAE"/>
    <a:srgbClr val="CC9900"/>
    <a:srgbClr val="B8970C"/>
    <a:srgbClr val="003366"/>
    <a:srgbClr val="F2F2F2"/>
    <a:srgbClr val="E36752"/>
    <a:srgbClr val="256F6D"/>
    <a:srgbClr val="339966"/>
    <a:srgbClr val="47C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82" autoAdjust="0"/>
  </p:normalViewPr>
  <p:slideViewPr>
    <p:cSldViewPr snapToGrid="0" showGuides="1">
      <p:cViewPr varScale="1">
        <p:scale>
          <a:sx n="85" d="100"/>
          <a:sy n="85" d="100"/>
        </p:scale>
        <p:origin x="966" y="78"/>
      </p:cViewPr>
      <p:guideLst>
        <p:guide orient="horz"/>
        <p:guide pos="287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C96ED-0920-4E94-818A-A84B78EC838D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C7B28972-2B8E-4A78-B3EB-26B958E6851F}">
      <dgm:prSet phldrT="[Texto]"/>
      <dgm:spPr/>
      <dgm:t>
        <a:bodyPr/>
        <a:lstStyle/>
        <a:p>
          <a:r>
            <a:rPr lang="es-MX" dirty="0">
              <a:solidFill>
                <a:schemeClr val="accent5">
                  <a:lumMod val="10000"/>
                </a:schemeClr>
              </a:solidFill>
            </a:rPr>
            <a:t>Planeación</a:t>
          </a:r>
          <a:endParaRPr lang="es-CO" dirty="0">
            <a:solidFill>
              <a:schemeClr val="accent5">
                <a:lumMod val="10000"/>
              </a:schemeClr>
            </a:solidFill>
          </a:endParaRPr>
        </a:p>
      </dgm:t>
    </dgm:pt>
    <dgm:pt modelId="{968700B3-C7FC-409F-9F71-8D5F19C068BE}" type="parTrans" cxnId="{7C8BECA8-C5A4-47CB-8E9D-AB422BA6AA51}">
      <dgm:prSet/>
      <dgm:spPr/>
      <dgm:t>
        <a:bodyPr/>
        <a:lstStyle/>
        <a:p>
          <a:endParaRPr lang="es-CO"/>
        </a:p>
      </dgm:t>
    </dgm:pt>
    <dgm:pt modelId="{6D7DE3B7-5309-4731-8005-D2C3FAE52090}" type="sibTrans" cxnId="{7C8BECA8-C5A4-47CB-8E9D-AB422BA6AA51}">
      <dgm:prSet/>
      <dgm:spPr/>
      <dgm:t>
        <a:bodyPr/>
        <a:lstStyle/>
        <a:p>
          <a:endParaRPr lang="es-CO"/>
        </a:p>
      </dgm:t>
    </dgm:pt>
    <dgm:pt modelId="{95F788EF-45D4-41E4-94A4-308D5FB4DCE6}">
      <dgm:prSet phldrT="[Texto]"/>
      <dgm:spPr/>
      <dgm:t>
        <a:bodyPr/>
        <a:lstStyle/>
        <a:p>
          <a:r>
            <a:rPr lang="es-MX" dirty="0">
              <a:solidFill>
                <a:schemeClr val="accent5">
                  <a:lumMod val="10000"/>
                </a:schemeClr>
              </a:solidFill>
            </a:rPr>
            <a:t>Codificación </a:t>
          </a:r>
          <a:endParaRPr lang="es-CO" dirty="0">
            <a:solidFill>
              <a:schemeClr val="accent5">
                <a:lumMod val="10000"/>
              </a:schemeClr>
            </a:solidFill>
          </a:endParaRPr>
        </a:p>
      </dgm:t>
    </dgm:pt>
    <dgm:pt modelId="{1E7191B8-CFFB-4751-B654-7BC2E5850665}" type="parTrans" cxnId="{121AEC36-9AED-404F-9460-E5DC84CC2A1C}">
      <dgm:prSet/>
      <dgm:spPr/>
      <dgm:t>
        <a:bodyPr/>
        <a:lstStyle/>
        <a:p>
          <a:endParaRPr lang="es-CO"/>
        </a:p>
      </dgm:t>
    </dgm:pt>
    <dgm:pt modelId="{106C0ADA-1613-4F3B-A431-D89E70F8B5EE}" type="sibTrans" cxnId="{121AEC36-9AED-404F-9460-E5DC84CC2A1C}">
      <dgm:prSet/>
      <dgm:spPr/>
      <dgm:t>
        <a:bodyPr/>
        <a:lstStyle/>
        <a:p>
          <a:endParaRPr lang="es-CO"/>
        </a:p>
      </dgm:t>
    </dgm:pt>
    <dgm:pt modelId="{CFFD439F-6C80-4E02-8671-9A7210DFEF4E}">
      <dgm:prSet phldrT="[Texto]"/>
      <dgm:spPr/>
      <dgm:t>
        <a:bodyPr/>
        <a:lstStyle/>
        <a:p>
          <a:r>
            <a:rPr lang="es-MX" dirty="0">
              <a:solidFill>
                <a:schemeClr val="accent5">
                  <a:lumMod val="10000"/>
                </a:schemeClr>
              </a:solidFill>
            </a:rPr>
            <a:t>Procesamiento</a:t>
          </a:r>
          <a:endParaRPr lang="es-CO" dirty="0">
            <a:solidFill>
              <a:schemeClr val="accent5">
                <a:lumMod val="10000"/>
              </a:schemeClr>
            </a:solidFill>
          </a:endParaRPr>
        </a:p>
      </dgm:t>
    </dgm:pt>
    <dgm:pt modelId="{C7973795-67EC-492E-A2AF-8B00B29C1062}" type="parTrans" cxnId="{2DB699D0-4947-4F4C-9F35-E089DA46A7DD}">
      <dgm:prSet/>
      <dgm:spPr/>
      <dgm:t>
        <a:bodyPr/>
        <a:lstStyle/>
        <a:p>
          <a:endParaRPr lang="es-CO"/>
        </a:p>
      </dgm:t>
    </dgm:pt>
    <dgm:pt modelId="{786707C1-7524-440E-AC3E-12D6BF92DB75}" type="sibTrans" cxnId="{2DB699D0-4947-4F4C-9F35-E089DA46A7DD}">
      <dgm:prSet/>
      <dgm:spPr/>
      <dgm:t>
        <a:bodyPr/>
        <a:lstStyle/>
        <a:p>
          <a:endParaRPr lang="es-CO"/>
        </a:p>
      </dgm:t>
    </dgm:pt>
    <dgm:pt modelId="{653F00F1-BE87-47D1-B377-3556F6B1E8A3}">
      <dgm:prSet phldrT="[Texto]"/>
      <dgm:spPr/>
      <dgm:t>
        <a:bodyPr/>
        <a:lstStyle/>
        <a:p>
          <a:r>
            <a:rPr lang="es-MX" dirty="0">
              <a:solidFill>
                <a:schemeClr val="accent5">
                  <a:lumMod val="10000"/>
                </a:schemeClr>
              </a:solidFill>
            </a:rPr>
            <a:t>Análisis de información</a:t>
          </a:r>
          <a:endParaRPr lang="es-CO" dirty="0">
            <a:solidFill>
              <a:schemeClr val="accent5">
                <a:lumMod val="10000"/>
              </a:schemeClr>
            </a:solidFill>
          </a:endParaRPr>
        </a:p>
      </dgm:t>
    </dgm:pt>
    <dgm:pt modelId="{66979775-B68E-4664-A23A-FD46BDE99AD1}" type="parTrans" cxnId="{36E90B13-0CEA-4CB7-92ED-9042F8E6B454}">
      <dgm:prSet/>
      <dgm:spPr/>
      <dgm:t>
        <a:bodyPr/>
        <a:lstStyle/>
        <a:p>
          <a:endParaRPr lang="es-CO"/>
        </a:p>
      </dgm:t>
    </dgm:pt>
    <dgm:pt modelId="{64566127-980D-424B-9C2D-816DD2727C08}" type="sibTrans" cxnId="{36E90B13-0CEA-4CB7-92ED-9042F8E6B454}">
      <dgm:prSet/>
      <dgm:spPr/>
      <dgm:t>
        <a:bodyPr/>
        <a:lstStyle/>
        <a:p>
          <a:endParaRPr lang="es-CO"/>
        </a:p>
      </dgm:t>
    </dgm:pt>
    <dgm:pt modelId="{1985BB81-5851-4E48-B23A-062B1683ACA2}">
      <dgm:prSet phldrT="[Texto]"/>
      <dgm:spPr/>
      <dgm:t>
        <a:bodyPr/>
        <a:lstStyle/>
        <a:p>
          <a:r>
            <a:rPr lang="es-MX" dirty="0">
              <a:solidFill>
                <a:schemeClr val="accent5">
                  <a:lumMod val="10000"/>
                </a:schemeClr>
              </a:solidFill>
            </a:rPr>
            <a:t>Recolección de información</a:t>
          </a:r>
          <a:endParaRPr lang="es-CO" dirty="0">
            <a:solidFill>
              <a:schemeClr val="accent5">
                <a:lumMod val="10000"/>
              </a:schemeClr>
            </a:solidFill>
          </a:endParaRPr>
        </a:p>
      </dgm:t>
    </dgm:pt>
    <dgm:pt modelId="{A820639B-9D38-4C99-81D7-8848F41B7D0F}" type="parTrans" cxnId="{C2EA810E-6306-4363-9187-3D3A4F5E153C}">
      <dgm:prSet/>
      <dgm:spPr/>
      <dgm:t>
        <a:bodyPr/>
        <a:lstStyle/>
        <a:p>
          <a:endParaRPr lang="es-CO"/>
        </a:p>
      </dgm:t>
    </dgm:pt>
    <dgm:pt modelId="{6BEC73E5-EDFB-40B3-A9AD-35CF39B8BD39}" type="sibTrans" cxnId="{C2EA810E-6306-4363-9187-3D3A4F5E153C}">
      <dgm:prSet/>
      <dgm:spPr/>
      <dgm:t>
        <a:bodyPr/>
        <a:lstStyle/>
        <a:p>
          <a:endParaRPr lang="es-CO"/>
        </a:p>
      </dgm:t>
    </dgm:pt>
    <dgm:pt modelId="{D6A064FD-B6E0-45BE-A479-5EA0B4CBD538}" type="pres">
      <dgm:prSet presAssocID="{654C96ED-0920-4E94-818A-A84B78EC838D}" presName="Name0" presStyleCnt="0">
        <dgm:presLayoutVars>
          <dgm:dir/>
          <dgm:resizeHandles val="exact"/>
        </dgm:presLayoutVars>
      </dgm:prSet>
      <dgm:spPr/>
    </dgm:pt>
    <dgm:pt modelId="{44C350B7-235B-4B08-A825-C6561A99C308}" type="pres">
      <dgm:prSet presAssocID="{654C96ED-0920-4E94-818A-A84B78EC838D}" presName="bkgdShp" presStyleLbl="alignAccFollowNode1" presStyleIdx="0" presStyleCnt="1" custLinFactNeighborX="33648" custLinFactNeighborY="-36497"/>
      <dgm:spPr/>
    </dgm:pt>
    <dgm:pt modelId="{4A4BB7CD-3D2A-495E-AE72-1259D9914F42}" type="pres">
      <dgm:prSet presAssocID="{654C96ED-0920-4E94-818A-A84B78EC838D}" presName="linComp" presStyleCnt="0"/>
      <dgm:spPr/>
    </dgm:pt>
    <dgm:pt modelId="{3A551C58-B758-4759-9646-1EF71560AFDB}" type="pres">
      <dgm:prSet presAssocID="{C7B28972-2B8E-4A78-B3EB-26B958E6851F}" presName="compNode" presStyleCnt="0"/>
      <dgm:spPr/>
    </dgm:pt>
    <dgm:pt modelId="{52D79D38-163F-4719-A5BB-DEF184661319}" type="pres">
      <dgm:prSet presAssocID="{C7B28972-2B8E-4A78-B3EB-26B958E6851F}" presName="node" presStyleLbl="node1" presStyleIdx="0" presStyleCnt="5" custLinFactNeighborX="-1665" custLinFactNeighborY="-2070">
        <dgm:presLayoutVars>
          <dgm:bulletEnabled val="1"/>
        </dgm:presLayoutVars>
      </dgm:prSet>
      <dgm:spPr/>
    </dgm:pt>
    <dgm:pt modelId="{5E652B14-476C-4FD2-AFDC-5276175F3562}" type="pres">
      <dgm:prSet presAssocID="{C7B28972-2B8E-4A78-B3EB-26B958E6851F}" presName="invisiNode" presStyleLbl="node1" presStyleIdx="0" presStyleCnt="5"/>
      <dgm:spPr/>
    </dgm:pt>
    <dgm:pt modelId="{70FA1D51-A29A-4DBC-A013-29982E640F7A}" type="pres">
      <dgm:prSet presAssocID="{C7B28972-2B8E-4A78-B3EB-26B958E6851F}" presName="imagNode" presStyleLbl="fgImgPlace1" presStyleIdx="0" presStyleCnt="5" custScaleX="12007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D120FCFF-2017-4E4F-8AB5-846B60127BA4}" type="pres">
      <dgm:prSet presAssocID="{6D7DE3B7-5309-4731-8005-D2C3FAE52090}" presName="sibTrans" presStyleLbl="sibTrans2D1" presStyleIdx="0" presStyleCnt="0"/>
      <dgm:spPr/>
    </dgm:pt>
    <dgm:pt modelId="{95C2AD07-607E-45FA-A1F4-03375B09CDB4}" type="pres">
      <dgm:prSet presAssocID="{1985BB81-5851-4E48-B23A-062B1683ACA2}" presName="compNode" presStyleCnt="0"/>
      <dgm:spPr/>
    </dgm:pt>
    <dgm:pt modelId="{9F006B1A-893B-49A1-BD3F-F3CCB21F28A1}" type="pres">
      <dgm:prSet presAssocID="{1985BB81-5851-4E48-B23A-062B1683ACA2}" presName="node" presStyleLbl="node1" presStyleIdx="1" presStyleCnt="5">
        <dgm:presLayoutVars>
          <dgm:bulletEnabled val="1"/>
        </dgm:presLayoutVars>
      </dgm:prSet>
      <dgm:spPr/>
    </dgm:pt>
    <dgm:pt modelId="{69FE10D7-DB96-46A1-91BE-9CC4B4C0707C}" type="pres">
      <dgm:prSet presAssocID="{1985BB81-5851-4E48-B23A-062B1683ACA2}" presName="invisiNode" presStyleLbl="node1" presStyleIdx="1" presStyleCnt="5"/>
      <dgm:spPr/>
    </dgm:pt>
    <dgm:pt modelId="{264EFADF-39FE-4AF8-9C0B-10E890644F9A}" type="pres">
      <dgm:prSet presAssocID="{1985BB81-5851-4E48-B23A-062B1683ACA2}" presName="imagNode" presStyleLbl="fgImgPlace1" presStyleIdx="1" presStyleCnt="5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</dgm:spPr>
    </dgm:pt>
    <dgm:pt modelId="{19D8AD84-DA02-4460-A51B-6FACEF0E8D95}" type="pres">
      <dgm:prSet presAssocID="{6BEC73E5-EDFB-40B3-A9AD-35CF39B8BD39}" presName="sibTrans" presStyleLbl="sibTrans2D1" presStyleIdx="0" presStyleCnt="0"/>
      <dgm:spPr/>
    </dgm:pt>
    <dgm:pt modelId="{A8487B30-BD6D-452F-AA2F-724026BA460B}" type="pres">
      <dgm:prSet presAssocID="{95F788EF-45D4-41E4-94A4-308D5FB4DCE6}" presName="compNode" presStyleCnt="0"/>
      <dgm:spPr/>
    </dgm:pt>
    <dgm:pt modelId="{2F8FC9E5-BF5A-4C53-A91D-780B17116265}" type="pres">
      <dgm:prSet presAssocID="{95F788EF-45D4-41E4-94A4-308D5FB4DCE6}" presName="node" presStyleLbl="node1" presStyleIdx="2" presStyleCnt="5">
        <dgm:presLayoutVars>
          <dgm:bulletEnabled val="1"/>
        </dgm:presLayoutVars>
      </dgm:prSet>
      <dgm:spPr/>
    </dgm:pt>
    <dgm:pt modelId="{7E5D46F3-DF51-42D4-B30F-F0573AD59FD5}" type="pres">
      <dgm:prSet presAssocID="{95F788EF-45D4-41E4-94A4-308D5FB4DCE6}" presName="invisiNode" presStyleLbl="node1" presStyleIdx="2" presStyleCnt="5"/>
      <dgm:spPr/>
    </dgm:pt>
    <dgm:pt modelId="{EB5F3B22-D046-4E30-A158-8CF946D1C210}" type="pres">
      <dgm:prSet presAssocID="{95F788EF-45D4-41E4-94A4-308D5FB4DCE6}" presName="imagNode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3D7122C6-798F-4A4D-A8BD-DBFFA2DD310D}" type="pres">
      <dgm:prSet presAssocID="{106C0ADA-1613-4F3B-A431-D89E70F8B5EE}" presName="sibTrans" presStyleLbl="sibTrans2D1" presStyleIdx="0" presStyleCnt="0"/>
      <dgm:spPr/>
    </dgm:pt>
    <dgm:pt modelId="{53E54871-F94F-4EFB-940E-8B4164406F53}" type="pres">
      <dgm:prSet presAssocID="{CFFD439F-6C80-4E02-8671-9A7210DFEF4E}" presName="compNode" presStyleCnt="0"/>
      <dgm:spPr/>
    </dgm:pt>
    <dgm:pt modelId="{8BC8564B-DFBF-4F9C-95A0-2C85DDCDDE6C}" type="pres">
      <dgm:prSet presAssocID="{CFFD439F-6C80-4E02-8671-9A7210DFEF4E}" presName="node" presStyleLbl="node1" presStyleIdx="3" presStyleCnt="5">
        <dgm:presLayoutVars>
          <dgm:bulletEnabled val="1"/>
        </dgm:presLayoutVars>
      </dgm:prSet>
      <dgm:spPr/>
    </dgm:pt>
    <dgm:pt modelId="{AEC59E8D-82C5-4B78-8068-5C73B3962E05}" type="pres">
      <dgm:prSet presAssocID="{CFFD439F-6C80-4E02-8671-9A7210DFEF4E}" presName="invisiNode" presStyleLbl="node1" presStyleIdx="3" presStyleCnt="5"/>
      <dgm:spPr/>
    </dgm:pt>
    <dgm:pt modelId="{CC4D34F7-76BF-4FBD-8AFA-3F956D8B8494}" type="pres">
      <dgm:prSet presAssocID="{CFFD439F-6C80-4E02-8671-9A7210DFEF4E}" presName="imagNod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B56FB61C-120E-4B3B-9D83-BADF5EA2838E}" type="pres">
      <dgm:prSet presAssocID="{786707C1-7524-440E-AC3E-12D6BF92DB75}" presName="sibTrans" presStyleLbl="sibTrans2D1" presStyleIdx="0" presStyleCnt="0"/>
      <dgm:spPr/>
    </dgm:pt>
    <dgm:pt modelId="{702A9DB4-3DF5-4E8B-A70C-C69F36F9BA0A}" type="pres">
      <dgm:prSet presAssocID="{653F00F1-BE87-47D1-B377-3556F6B1E8A3}" presName="compNode" presStyleCnt="0"/>
      <dgm:spPr/>
    </dgm:pt>
    <dgm:pt modelId="{C419C423-649D-4035-BAB1-47767C1F5D3A}" type="pres">
      <dgm:prSet presAssocID="{653F00F1-BE87-47D1-B377-3556F6B1E8A3}" presName="node" presStyleLbl="node1" presStyleIdx="4" presStyleCnt="5">
        <dgm:presLayoutVars>
          <dgm:bulletEnabled val="1"/>
        </dgm:presLayoutVars>
      </dgm:prSet>
      <dgm:spPr/>
    </dgm:pt>
    <dgm:pt modelId="{7E5544B1-5413-4DD2-A60B-17C689C38E6A}" type="pres">
      <dgm:prSet presAssocID="{653F00F1-BE87-47D1-B377-3556F6B1E8A3}" presName="invisiNode" presStyleLbl="node1" presStyleIdx="4" presStyleCnt="5"/>
      <dgm:spPr/>
    </dgm:pt>
    <dgm:pt modelId="{1EABBE1F-F74E-422F-A1E9-70FD732B9DDD}" type="pres">
      <dgm:prSet presAssocID="{653F00F1-BE87-47D1-B377-3556F6B1E8A3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</dgm:ptLst>
  <dgm:cxnLst>
    <dgm:cxn modelId="{C2EA810E-6306-4363-9187-3D3A4F5E153C}" srcId="{654C96ED-0920-4E94-818A-A84B78EC838D}" destId="{1985BB81-5851-4E48-B23A-062B1683ACA2}" srcOrd="1" destOrd="0" parTransId="{A820639B-9D38-4C99-81D7-8848F41B7D0F}" sibTransId="{6BEC73E5-EDFB-40B3-A9AD-35CF39B8BD39}"/>
    <dgm:cxn modelId="{2240C512-FFA2-4519-A907-7947A7758DC8}" type="presOf" srcId="{95F788EF-45D4-41E4-94A4-308D5FB4DCE6}" destId="{2F8FC9E5-BF5A-4C53-A91D-780B17116265}" srcOrd="0" destOrd="0" presId="urn:microsoft.com/office/officeart/2005/8/layout/pList2"/>
    <dgm:cxn modelId="{36E90B13-0CEA-4CB7-92ED-9042F8E6B454}" srcId="{654C96ED-0920-4E94-818A-A84B78EC838D}" destId="{653F00F1-BE87-47D1-B377-3556F6B1E8A3}" srcOrd="4" destOrd="0" parTransId="{66979775-B68E-4664-A23A-FD46BDE99AD1}" sibTransId="{64566127-980D-424B-9C2D-816DD2727C08}"/>
    <dgm:cxn modelId="{121AEC36-9AED-404F-9460-E5DC84CC2A1C}" srcId="{654C96ED-0920-4E94-818A-A84B78EC838D}" destId="{95F788EF-45D4-41E4-94A4-308D5FB4DCE6}" srcOrd="2" destOrd="0" parTransId="{1E7191B8-CFFB-4751-B654-7BC2E5850665}" sibTransId="{106C0ADA-1613-4F3B-A431-D89E70F8B5EE}"/>
    <dgm:cxn modelId="{B2DE2437-206C-4D0C-9EA1-35BC79F58290}" type="presOf" srcId="{786707C1-7524-440E-AC3E-12D6BF92DB75}" destId="{B56FB61C-120E-4B3B-9D83-BADF5EA2838E}" srcOrd="0" destOrd="0" presId="urn:microsoft.com/office/officeart/2005/8/layout/pList2"/>
    <dgm:cxn modelId="{4027C239-2792-42E1-884E-3196FDC906D4}" type="presOf" srcId="{C7B28972-2B8E-4A78-B3EB-26B958E6851F}" destId="{52D79D38-163F-4719-A5BB-DEF184661319}" srcOrd="0" destOrd="0" presId="urn:microsoft.com/office/officeart/2005/8/layout/pList2"/>
    <dgm:cxn modelId="{BA8FD35D-51E0-4E47-B83F-3ED4B0C72C2C}" type="presOf" srcId="{106C0ADA-1613-4F3B-A431-D89E70F8B5EE}" destId="{3D7122C6-798F-4A4D-A8BD-DBFFA2DD310D}" srcOrd="0" destOrd="0" presId="urn:microsoft.com/office/officeart/2005/8/layout/pList2"/>
    <dgm:cxn modelId="{ED929B46-966A-4D7F-A9FB-0506DF1AD1CD}" type="presOf" srcId="{6BEC73E5-EDFB-40B3-A9AD-35CF39B8BD39}" destId="{19D8AD84-DA02-4460-A51B-6FACEF0E8D95}" srcOrd="0" destOrd="0" presId="urn:microsoft.com/office/officeart/2005/8/layout/pList2"/>
    <dgm:cxn modelId="{1C429976-C422-4F66-B101-A8191548C2EB}" type="presOf" srcId="{653F00F1-BE87-47D1-B377-3556F6B1E8A3}" destId="{C419C423-649D-4035-BAB1-47767C1F5D3A}" srcOrd="0" destOrd="0" presId="urn:microsoft.com/office/officeart/2005/8/layout/pList2"/>
    <dgm:cxn modelId="{FBA1019A-D862-42DA-9DBB-2C1FDD48374B}" type="presOf" srcId="{6D7DE3B7-5309-4731-8005-D2C3FAE52090}" destId="{D120FCFF-2017-4E4F-8AB5-846B60127BA4}" srcOrd="0" destOrd="0" presId="urn:microsoft.com/office/officeart/2005/8/layout/pList2"/>
    <dgm:cxn modelId="{7C8BECA8-C5A4-47CB-8E9D-AB422BA6AA51}" srcId="{654C96ED-0920-4E94-818A-A84B78EC838D}" destId="{C7B28972-2B8E-4A78-B3EB-26B958E6851F}" srcOrd="0" destOrd="0" parTransId="{968700B3-C7FC-409F-9F71-8D5F19C068BE}" sibTransId="{6D7DE3B7-5309-4731-8005-D2C3FAE52090}"/>
    <dgm:cxn modelId="{D14B5BA9-568B-466F-884F-4D2CBFAFF41F}" type="presOf" srcId="{654C96ED-0920-4E94-818A-A84B78EC838D}" destId="{D6A064FD-B6E0-45BE-A479-5EA0B4CBD538}" srcOrd="0" destOrd="0" presId="urn:microsoft.com/office/officeart/2005/8/layout/pList2"/>
    <dgm:cxn modelId="{0B68DAC8-2D71-4D3C-B4D5-8D6D93DEE8D2}" type="presOf" srcId="{CFFD439F-6C80-4E02-8671-9A7210DFEF4E}" destId="{8BC8564B-DFBF-4F9C-95A0-2C85DDCDDE6C}" srcOrd="0" destOrd="0" presId="urn:microsoft.com/office/officeart/2005/8/layout/pList2"/>
    <dgm:cxn modelId="{2DB699D0-4947-4F4C-9F35-E089DA46A7DD}" srcId="{654C96ED-0920-4E94-818A-A84B78EC838D}" destId="{CFFD439F-6C80-4E02-8671-9A7210DFEF4E}" srcOrd="3" destOrd="0" parTransId="{C7973795-67EC-492E-A2AF-8B00B29C1062}" sibTransId="{786707C1-7524-440E-AC3E-12D6BF92DB75}"/>
    <dgm:cxn modelId="{AB2A7DF0-7C19-4EF8-98B1-3F75929ECF87}" type="presOf" srcId="{1985BB81-5851-4E48-B23A-062B1683ACA2}" destId="{9F006B1A-893B-49A1-BD3F-F3CCB21F28A1}" srcOrd="0" destOrd="0" presId="urn:microsoft.com/office/officeart/2005/8/layout/pList2"/>
    <dgm:cxn modelId="{90FBA8CD-A974-4416-A08A-CE5950C86CB4}" type="presParOf" srcId="{D6A064FD-B6E0-45BE-A479-5EA0B4CBD538}" destId="{44C350B7-235B-4B08-A825-C6561A99C308}" srcOrd="0" destOrd="0" presId="urn:microsoft.com/office/officeart/2005/8/layout/pList2"/>
    <dgm:cxn modelId="{D348DE0C-FF88-43ED-9A14-2955B8A43236}" type="presParOf" srcId="{D6A064FD-B6E0-45BE-A479-5EA0B4CBD538}" destId="{4A4BB7CD-3D2A-495E-AE72-1259D9914F42}" srcOrd="1" destOrd="0" presId="urn:microsoft.com/office/officeart/2005/8/layout/pList2"/>
    <dgm:cxn modelId="{F1056A13-AD54-4086-A254-5A857995419F}" type="presParOf" srcId="{4A4BB7CD-3D2A-495E-AE72-1259D9914F42}" destId="{3A551C58-B758-4759-9646-1EF71560AFDB}" srcOrd="0" destOrd="0" presId="urn:microsoft.com/office/officeart/2005/8/layout/pList2"/>
    <dgm:cxn modelId="{5C322527-F106-474E-BF76-F5BC37949072}" type="presParOf" srcId="{3A551C58-B758-4759-9646-1EF71560AFDB}" destId="{52D79D38-163F-4719-A5BB-DEF184661319}" srcOrd="0" destOrd="0" presId="urn:microsoft.com/office/officeart/2005/8/layout/pList2"/>
    <dgm:cxn modelId="{A864BF7B-D3C4-4C5C-A315-B77EA0FE8784}" type="presParOf" srcId="{3A551C58-B758-4759-9646-1EF71560AFDB}" destId="{5E652B14-476C-4FD2-AFDC-5276175F3562}" srcOrd="1" destOrd="0" presId="urn:microsoft.com/office/officeart/2005/8/layout/pList2"/>
    <dgm:cxn modelId="{3BE1751F-7901-4230-9E78-5B4D6BB7D1DC}" type="presParOf" srcId="{3A551C58-B758-4759-9646-1EF71560AFDB}" destId="{70FA1D51-A29A-4DBC-A013-29982E640F7A}" srcOrd="2" destOrd="0" presId="urn:microsoft.com/office/officeart/2005/8/layout/pList2"/>
    <dgm:cxn modelId="{81E625FF-2D7C-4B0F-A56F-A808473F3ADE}" type="presParOf" srcId="{4A4BB7CD-3D2A-495E-AE72-1259D9914F42}" destId="{D120FCFF-2017-4E4F-8AB5-846B60127BA4}" srcOrd="1" destOrd="0" presId="urn:microsoft.com/office/officeart/2005/8/layout/pList2"/>
    <dgm:cxn modelId="{C6EFD6F3-258F-4F74-AFD8-0960B759434C}" type="presParOf" srcId="{4A4BB7CD-3D2A-495E-AE72-1259D9914F42}" destId="{95C2AD07-607E-45FA-A1F4-03375B09CDB4}" srcOrd="2" destOrd="0" presId="urn:microsoft.com/office/officeart/2005/8/layout/pList2"/>
    <dgm:cxn modelId="{60BE582E-98FE-4473-A1AE-28CF93925D43}" type="presParOf" srcId="{95C2AD07-607E-45FA-A1F4-03375B09CDB4}" destId="{9F006B1A-893B-49A1-BD3F-F3CCB21F28A1}" srcOrd="0" destOrd="0" presId="urn:microsoft.com/office/officeart/2005/8/layout/pList2"/>
    <dgm:cxn modelId="{5223E38C-E61D-4FF5-988E-80A88263FC5F}" type="presParOf" srcId="{95C2AD07-607E-45FA-A1F4-03375B09CDB4}" destId="{69FE10D7-DB96-46A1-91BE-9CC4B4C0707C}" srcOrd="1" destOrd="0" presId="urn:microsoft.com/office/officeart/2005/8/layout/pList2"/>
    <dgm:cxn modelId="{845E5B86-ADB1-49E8-8254-64253C34F603}" type="presParOf" srcId="{95C2AD07-607E-45FA-A1F4-03375B09CDB4}" destId="{264EFADF-39FE-4AF8-9C0B-10E890644F9A}" srcOrd="2" destOrd="0" presId="urn:microsoft.com/office/officeart/2005/8/layout/pList2"/>
    <dgm:cxn modelId="{773D8038-0DE9-4144-9082-E2A0F3D327EB}" type="presParOf" srcId="{4A4BB7CD-3D2A-495E-AE72-1259D9914F42}" destId="{19D8AD84-DA02-4460-A51B-6FACEF0E8D95}" srcOrd="3" destOrd="0" presId="urn:microsoft.com/office/officeart/2005/8/layout/pList2"/>
    <dgm:cxn modelId="{67E12E70-92C6-45D7-B4BC-C5BD9F6C87D5}" type="presParOf" srcId="{4A4BB7CD-3D2A-495E-AE72-1259D9914F42}" destId="{A8487B30-BD6D-452F-AA2F-724026BA460B}" srcOrd="4" destOrd="0" presId="urn:microsoft.com/office/officeart/2005/8/layout/pList2"/>
    <dgm:cxn modelId="{9FC77D32-596A-4364-98EF-3173B99E811D}" type="presParOf" srcId="{A8487B30-BD6D-452F-AA2F-724026BA460B}" destId="{2F8FC9E5-BF5A-4C53-A91D-780B17116265}" srcOrd="0" destOrd="0" presId="urn:microsoft.com/office/officeart/2005/8/layout/pList2"/>
    <dgm:cxn modelId="{97B03BE7-D0D1-46CB-A044-9C0097A51A59}" type="presParOf" srcId="{A8487B30-BD6D-452F-AA2F-724026BA460B}" destId="{7E5D46F3-DF51-42D4-B30F-F0573AD59FD5}" srcOrd="1" destOrd="0" presId="urn:microsoft.com/office/officeart/2005/8/layout/pList2"/>
    <dgm:cxn modelId="{96A0CEEF-7C6C-419F-9AE8-DB0729052318}" type="presParOf" srcId="{A8487B30-BD6D-452F-AA2F-724026BA460B}" destId="{EB5F3B22-D046-4E30-A158-8CF946D1C210}" srcOrd="2" destOrd="0" presId="urn:microsoft.com/office/officeart/2005/8/layout/pList2"/>
    <dgm:cxn modelId="{B4AB58E8-BFF8-48CA-BC6B-9DB7173AD2C9}" type="presParOf" srcId="{4A4BB7CD-3D2A-495E-AE72-1259D9914F42}" destId="{3D7122C6-798F-4A4D-A8BD-DBFFA2DD310D}" srcOrd="5" destOrd="0" presId="urn:microsoft.com/office/officeart/2005/8/layout/pList2"/>
    <dgm:cxn modelId="{C7150024-2CDE-497B-8ED1-C90528CCCB2B}" type="presParOf" srcId="{4A4BB7CD-3D2A-495E-AE72-1259D9914F42}" destId="{53E54871-F94F-4EFB-940E-8B4164406F53}" srcOrd="6" destOrd="0" presId="urn:microsoft.com/office/officeart/2005/8/layout/pList2"/>
    <dgm:cxn modelId="{20979306-7667-4108-87C6-1D11A5624936}" type="presParOf" srcId="{53E54871-F94F-4EFB-940E-8B4164406F53}" destId="{8BC8564B-DFBF-4F9C-95A0-2C85DDCDDE6C}" srcOrd="0" destOrd="0" presId="urn:microsoft.com/office/officeart/2005/8/layout/pList2"/>
    <dgm:cxn modelId="{E31D6D53-684A-463D-B4F3-4C5A78C75CF1}" type="presParOf" srcId="{53E54871-F94F-4EFB-940E-8B4164406F53}" destId="{AEC59E8D-82C5-4B78-8068-5C73B3962E05}" srcOrd="1" destOrd="0" presId="urn:microsoft.com/office/officeart/2005/8/layout/pList2"/>
    <dgm:cxn modelId="{3946B8DC-0A2B-4E79-BAA1-1F4D20E4A647}" type="presParOf" srcId="{53E54871-F94F-4EFB-940E-8B4164406F53}" destId="{CC4D34F7-76BF-4FBD-8AFA-3F956D8B8494}" srcOrd="2" destOrd="0" presId="urn:microsoft.com/office/officeart/2005/8/layout/pList2"/>
    <dgm:cxn modelId="{E11D8789-09E0-459C-AA1F-9CD3B91B050F}" type="presParOf" srcId="{4A4BB7CD-3D2A-495E-AE72-1259D9914F42}" destId="{B56FB61C-120E-4B3B-9D83-BADF5EA2838E}" srcOrd="7" destOrd="0" presId="urn:microsoft.com/office/officeart/2005/8/layout/pList2"/>
    <dgm:cxn modelId="{F2551B25-6F0B-4A53-A9A2-98C11139D64C}" type="presParOf" srcId="{4A4BB7CD-3D2A-495E-AE72-1259D9914F42}" destId="{702A9DB4-3DF5-4E8B-A70C-C69F36F9BA0A}" srcOrd="8" destOrd="0" presId="urn:microsoft.com/office/officeart/2005/8/layout/pList2"/>
    <dgm:cxn modelId="{F6AA3383-473B-41FA-8D91-837FCF36BFE5}" type="presParOf" srcId="{702A9DB4-3DF5-4E8B-A70C-C69F36F9BA0A}" destId="{C419C423-649D-4035-BAB1-47767C1F5D3A}" srcOrd="0" destOrd="0" presId="urn:microsoft.com/office/officeart/2005/8/layout/pList2"/>
    <dgm:cxn modelId="{E8EC8F30-3C1A-42C7-8BBB-861FB0759D46}" type="presParOf" srcId="{702A9DB4-3DF5-4E8B-A70C-C69F36F9BA0A}" destId="{7E5544B1-5413-4DD2-A60B-17C689C38E6A}" srcOrd="1" destOrd="0" presId="urn:microsoft.com/office/officeart/2005/8/layout/pList2"/>
    <dgm:cxn modelId="{DE9F544B-CF3A-4A8D-A7D9-01A6B2D1122B}" type="presParOf" srcId="{702A9DB4-3DF5-4E8B-A70C-C69F36F9BA0A}" destId="{1EABBE1F-F74E-422F-A1E9-70FD732B9DDD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6668B9-4BDB-4D8B-87B9-BB055FA15D36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1C491B93-86FC-4207-B466-309083BAA4E7}">
      <dgm:prSet phldrT="[Texto]" custT="1"/>
      <dgm:spPr/>
      <dgm:t>
        <a:bodyPr/>
        <a:lstStyle/>
        <a:p>
          <a:r>
            <a:rPr lang="es-MX" sz="1400" dirty="0">
              <a:solidFill>
                <a:schemeClr val="accent6">
                  <a:lumMod val="50000"/>
                </a:schemeClr>
              </a:solidFill>
            </a:rPr>
            <a:t>01 Calidad del servicio</a:t>
          </a:r>
          <a:endParaRPr lang="es-CO" sz="1400" dirty="0">
            <a:solidFill>
              <a:schemeClr val="accent6">
                <a:lumMod val="50000"/>
              </a:schemeClr>
            </a:solidFill>
          </a:endParaRPr>
        </a:p>
      </dgm:t>
    </dgm:pt>
    <dgm:pt modelId="{D8CBFF00-E7DB-471E-A11C-C2C5907B62F3}" type="parTrans" cxnId="{E531EA16-2018-4433-8EED-D83D9D12EFBC}">
      <dgm:prSet/>
      <dgm:spPr/>
      <dgm:t>
        <a:bodyPr/>
        <a:lstStyle/>
        <a:p>
          <a:endParaRPr lang="es-CO" sz="1400">
            <a:solidFill>
              <a:schemeClr val="accent6">
                <a:lumMod val="50000"/>
              </a:schemeClr>
            </a:solidFill>
          </a:endParaRPr>
        </a:p>
      </dgm:t>
    </dgm:pt>
    <dgm:pt modelId="{69083E29-1E8B-4B74-9BFE-BE96AB14E608}" type="sibTrans" cxnId="{E531EA16-2018-4433-8EED-D83D9D12EFBC}">
      <dgm:prSet/>
      <dgm:spPr/>
      <dgm:t>
        <a:bodyPr/>
        <a:lstStyle/>
        <a:p>
          <a:endParaRPr lang="es-CO" sz="1400">
            <a:solidFill>
              <a:schemeClr val="accent6">
                <a:lumMod val="50000"/>
              </a:schemeClr>
            </a:solidFill>
          </a:endParaRPr>
        </a:p>
      </dgm:t>
    </dgm:pt>
    <dgm:pt modelId="{6C545E58-6238-40D8-89A8-FCB148B77C06}">
      <dgm:prSet phldrT="[Texto]" custT="1"/>
      <dgm:spPr/>
      <dgm:t>
        <a:bodyPr/>
        <a:lstStyle/>
        <a:p>
          <a:r>
            <a:rPr lang="es-MX" sz="1400" dirty="0">
              <a:solidFill>
                <a:schemeClr val="accent6">
                  <a:lumMod val="50000"/>
                </a:schemeClr>
              </a:solidFill>
            </a:rPr>
            <a:t>02 Calidad humana /atención</a:t>
          </a:r>
          <a:endParaRPr lang="es-CO" sz="1400" dirty="0">
            <a:solidFill>
              <a:schemeClr val="accent6">
                <a:lumMod val="50000"/>
              </a:schemeClr>
            </a:solidFill>
          </a:endParaRPr>
        </a:p>
      </dgm:t>
    </dgm:pt>
    <dgm:pt modelId="{8D4947A5-90D9-4D87-86A1-7FCDFA7626D4}" type="parTrans" cxnId="{1CDC817A-88D9-4356-A914-782C5DA33F7D}">
      <dgm:prSet/>
      <dgm:spPr/>
      <dgm:t>
        <a:bodyPr/>
        <a:lstStyle/>
        <a:p>
          <a:endParaRPr lang="es-CO" sz="1400">
            <a:solidFill>
              <a:schemeClr val="accent6">
                <a:lumMod val="50000"/>
              </a:schemeClr>
            </a:solidFill>
          </a:endParaRPr>
        </a:p>
      </dgm:t>
    </dgm:pt>
    <dgm:pt modelId="{63F54D56-5798-41C4-9EC1-83C46AE7EA34}" type="sibTrans" cxnId="{1CDC817A-88D9-4356-A914-782C5DA33F7D}">
      <dgm:prSet/>
      <dgm:spPr/>
      <dgm:t>
        <a:bodyPr/>
        <a:lstStyle/>
        <a:p>
          <a:endParaRPr lang="es-CO" sz="1400">
            <a:solidFill>
              <a:schemeClr val="accent6">
                <a:lumMod val="50000"/>
              </a:schemeClr>
            </a:solidFill>
          </a:endParaRPr>
        </a:p>
      </dgm:t>
    </dgm:pt>
    <dgm:pt modelId="{70A4975B-5955-485C-8DA3-0D17891F5ABA}">
      <dgm:prSet phldrT="[Texto]" custT="1"/>
      <dgm:spPr/>
      <dgm:t>
        <a:bodyPr/>
        <a:lstStyle/>
        <a:p>
          <a:r>
            <a:rPr lang="es-MX" sz="1400" dirty="0">
              <a:solidFill>
                <a:schemeClr val="accent6">
                  <a:lumMod val="50000"/>
                </a:schemeClr>
              </a:solidFill>
            </a:rPr>
            <a:t>03 Entrega de medicamentos</a:t>
          </a:r>
          <a:endParaRPr lang="es-CO" sz="1400" dirty="0">
            <a:solidFill>
              <a:schemeClr val="accent6">
                <a:lumMod val="50000"/>
              </a:schemeClr>
            </a:solidFill>
          </a:endParaRPr>
        </a:p>
      </dgm:t>
    </dgm:pt>
    <dgm:pt modelId="{41405FB8-9F8E-479E-86E5-0027064CCD9A}" type="parTrans" cxnId="{14907036-3A8D-4A10-84CA-22B60BB98A59}">
      <dgm:prSet/>
      <dgm:spPr/>
      <dgm:t>
        <a:bodyPr/>
        <a:lstStyle/>
        <a:p>
          <a:endParaRPr lang="es-CO" sz="1400">
            <a:solidFill>
              <a:schemeClr val="accent6">
                <a:lumMod val="50000"/>
              </a:schemeClr>
            </a:solidFill>
          </a:endParaRPr>
        </a:p>
      </dgm:t>
    </dgm:pt>
    <dgm:pt modelId="{39C70566-DAA9-4773-8038-FDD714E53DF1}" type="sibTrans" cxnId="{14907036-3A8D-4A10-84CA-22B60BB98A59}">
      <dgm:prSet/>
      <dgm:spPr/>
      <dgm:t>
        <a:bodyPr/>
        <a:lstStyle/>
        <a:p>
          <a:endParaRPr lang="es-CO" sz="1400">
            <a:solidFill>
              <a:schemeClr val="accent6">
                <a:lumMod val="50000"/>
              </a:schemeClr>
            </a:solidFill>
          </a:endParaRPr>
        </a:p>
      </dgm:t>
    </dgm:pt>
    <dgm:pt modelId="{A6FA8F1C-96AD-4DD5-A600-02D759A26E4C}">
      <dgm:prSet phldrT="[Texto]" custT="1"/>
      <dgm:spPr/>
      <dgm:t>
        <a:bodyPr/>
        <a:lstStyle/>
        <a:p>
          <a:r>
            <a:rPr lang="es-MX" sz="1400" dirty="0">
              <a:solidFill>
                <a:schemeClr val="accent6">
                  <a:lumMod val="50000"/>
                </a:schemeClr>
              </a:solidFill>
            </a:rPr>
            <a:t>04 Agilidad en la asignación de citas</a:t>
          </a:r>
          <a:endParaRPr lang="es-CO" sz="1400" dirty="0">
            <a:solidFill>
              <a:schemeClr val="accent6">
                <a:lumMod val="50000"/>
              </a:schemeClr>
            </a:solidFill>
          </a:endParaRPr>
        </a:p>
      </dgm:t>
    </dgm:pt>
    <dgm:pt modelId="{0DDD92EE-ED25-44DA-9F80-2CB53CCFECEE}" type="parTrans" cxnId="{E9BBD0C5-69BE-41DF-8102-C7A275E94DA4}">
      <dgm:prSet/>
      <dgm:spPr/>
      <dgm:t>
        <a:bodyPr/>
        <a:lstStyle/>
        <a:p>
          <a:endParaRPr lang="es-CO" sz="1400">
            <a:solidFill>
              <a:schemeClr val="accent6">
                <a:lumMod val="50000"/>
              </a:schemeClr>
            </a:solidFill>
          </a:endParaRPr>
        </a:p>
      </dgm:t>
    </dgm:pt>
    <dgm:pt modelId="{CFE2BF78-0BB6-450C-B36A-9066689321DD}" type="sibTrans" cxnId="{E9BBD0C5-69BE-41DF-8102-C7A275E94DA4}">
      <dgm:prSet/>
      <dgm:spPr/>
      <dgm:t>
        <a:bodyPr/>
        <a:lstStyle/>
        <a:p>
          <a:endParaRPr lang="es-CO" sz="1400">
            <a:solidFill>
              <a:schemeClr val="accent6">
                <a:lumMod val="50000"/>
              </a:schemeClr>
            </a:solidFill>
          </a:endParaRPr>
        </a:p>
      </dgm:t>
    </dgm:pt>
    <dgm:pt modelId="{1B287102-8EA1-4EB6-B56D-08A1B8AB2ED6}">
      <dgm:prSet phldrT="[Texto]" custT="1"/>
      <dgm:spPr/>
      <dgm:t>
        <a:bodyPr/>
        <a:lstStyle/>
        <a:p>
          <a:r>
            <a:rPr lang="es-MX" sz="1400" dirty="0">
              <a:solidFill>
                <a:schemeClr val="accent6">
                  <a:lumMod val="50000"/>
                </a:schemeClr>
              </a:solidFill>
            </a:rPr>
            <a:t>05 Agilidad en la atención</a:t>
          </a:r>
          <a:endParaRPr lang="es-CO" sz="1400" dirty="0">
            <a:solidFill>
              <a:schemeClr val="accent6">
                <a:lumMod val="50000"/>
              </a:schemeClr>
            </a:solidFill>
          </a:endParaRPr>
        </a:p>
      </dgm:t>
    </dgm:pt>
    <dgm:pt modelId="{3418D2BF-A178-459C-A3DC-66616715C712}" type="parTrans" cxnId="{A3BE331A-06DB-4879-B046-5FCAE609AF0C}">
      <dgm:prSet/>
      <dgm:spPr/>
      <dgm:t>
        <a:bodyPr/>
        <a:lstStyle/>
        <a:p>
          <a:endParaRPr lang="es-CO" sz="1400">
            <a:solidFill>
              <a:schemeClr val="accent6">
                <a:lumMod val="50000"/>
              </a:schemeClr>
            </a:solidFill>
          </a:endParaRPr>
        </a:p>
      </dgm:t>
    </dgm:pt>
    <dgm:pt modelId="{DC28A0E9-6DE1-4495-ADED-200563D7A002}" type="sibTrans" cxnId="{A3BE331A-06DB-4879-B046-5FCAE609AF0C}">
      <dgm:prSet/>
      <dgm:spPr/>
      <dgm:t>
        <a:bodyPr/>
        <a:lstStyle/>
        <a:p>
          <a:endParaRPr lang="es-CO" sz="1400">
            <a:solidFill>
              <a:schemeClr val="accent6">
                <a:lumMod val="50000"/>
              </a:schemeClr>
            </a:solidFill>
          </a:endParaRPr>
        </a:p>
      </dgm:t>
    </dgm:pt>
    <dgm:pt modelId="{D6A6CCCE-DB49-4F52-9763-32A290331073}">
      <dgm:prSet phldrT="[Texto]" custT="1"/>
      <dgm:spPr/>
      <dgm:t>
        <a:bodyPr/>
        <a:lstStyle/>
        <a:p>
          <a:r>
            <a:rPr lang="es-MX" sz="1400" dirty="0">
              <a:solidFill>
                <a:schemeClr val="accent6">
                  <a:lumMod val="50000"/>
                </a:schemeClr>
              </a:solidFill>
            </a:rPr>
            <a:t>06 Personal idóneo/capacitado</a:t>
          </a:r>
          <a:endParaRPr lang="es-CO" sz="1400" dirty="0">
            <a:solidFill>
              <a:schemeClr val="accent6">
                <a:lumMod val="50000"/>
              </a:schemeClr>
            </a:solidFill>
          </a:endParaRPr>
        </a:p>
      </dgm:t>
    </dgm:pt>
    <dgm:pt modelId="{22E7F354-2400-44C4-982F-13478D29C6F1}" type="parTrans" cxnId="{F1A504EB-BCAB-4E00-840B-CCC71A317097}">
      <dgm:prSet/>
      <dgm:spPr/>
      <dgm:t>
        <a:bodyPr/>
        <a:lstStyle/>
        <a:p>
          <a:endParaRPr lang="es-CO" sz="1400">
            <a:solidFill>
              <a:schemeClr val="accent6">
                <a:lumMod val="50000"/>
              </a:schemeClr>
            </a:solidFill>
          </a:endParaRPr>
        </a:p>
      </dgm:t>
    </dgm:pt>
    <dgm:pt modelId="{E34799A7-BC61-4296-9723-67825E50A4F2}" type="sibTrans" cxnId="{F1A504EB-BCAB-4E00-840B-CCC71A317097}">
      <dgm:prSet/>
      <dgm:spPr/>
      <dgm:t>
        <a:bodyPr/>
        <a:lstStyle/>
        <a:p>
          <a:endParaRPr lang="es-CO" sz="1400">
            <a:solidFill>
              <a:schemeClr val="accent6">
                <a:lumMod val="50000"/>
              </a:schemeClr>
            </a:solidFill>
          </a:endParaRPr>
        </a:p>
      </dgm:t>
    </dgm:pt>
    <dgm:pt modelId="{260202BB-9D24-4043-96DB-0C99602886EF}">
      <dgm:prSet phldrT="[Texto]" custT="1"/>
      <dgm:spPr/>
      <dgm:t>
        <a:bodyPr/>
        <a:lstStyle/>
        <a:p>
          <a:r>
            <a:rPr lang="es-MX" sz="1400" dirty="0">
              <a:solidFill>
                <a:schemeClr val="accent6">
                  <a:lumMod val="50000"/>
                </a:schemeClr>
              </a:solidFill>
            </a:rPr>
            <a:t>07 Agilidad en las autorizaciones</a:t>
          </a:r>
          <a:endParaRPr lang="es-CO" sz="1400" dirty="0">
            <a:solidFill>
              <a:schemeClr val="accent6">
                <a:lumMod val="50000"/>
              </a:schemeClr>
            </a:solidFill>
          </a:endParaRPr>
        </a:p>
      </dgm:t>
    </dgm:pt>
    <dgm:pt modelId="{DE90E5AA-5BA1-4147-B700-243DE863054F}" type="parTrans" cxnId="{1A646D61-9AD3-49D8-900F-EA3130D92B55}">
      <dgm:prSet/>
      <dgm:spPr/>
      <dgm:t>
        <a:bodyPr/>
        <a:lstStyle/>
        <a:p>
          <a:endParaRPr lang="es-CO" sz="1400">
            <a:solidFill>
              <a:schemeClr val="accent6">
                <a:lumMod val="50000"/>
              </a:schemeClr>
            </a:solidFill>
          </a:endParaRPr>
        </a:p>
      </dgm:t>
    </dgm:pt>
    <dgm:pt modelId="{A812B9D9-780F-43D4-AADA-2C77B8C77A98}" type="sibTrans" cxnId="{1A646D61-9AD3-49D8-900F-EA3130D92B55}">
      <dgm:prSet/>
      <dgm:spPr/>
      <dgm:t>
        <a:bodyPr/>
        <a:lstStyle/>
        <a:p>
          <a:endParaRPr lang="es-CO" sz="1400">
            <a:solidFill>
              <a:schemeClr val="accent6">
                <a:lumMod val="50000"/>
              </a:schemeClr>
            </a:solidFill>
          </a:endParaRPr>
        </a:p>
      </dgm:t>
    </dgm:pt>
    <dgm:pt modelId="{16112D88-F4A2-495C-885E-38DCABEE4F0E}">
      <dgm:prSet phldrT="[Texto]" custT="1"/>
      <dgm:spPr/>
      <dgm:t>
        <a:bodyPr/>
        <a:lstStyle/>
        <a:p>
          <a:r>
            <a:rPr lang="es-MX" sz="1400" dirty="0">
              <a:solidFill>
                <a:schemeClr val="accent6">
                  <a:lumMod val="50000"/>
                </a:schemeClr>
              </a:solidFill>
            </a:rPr>
            <a:t>08 Atención personalizada/seguimiento/visitas domiciliarias</a:t>
          </a:r>
          <a:endParaRPr lang="es-CO" sz="1400" dirty="0">
            <a:solidFill>
              <a:schemeClr val="accent6">
                <a:lumMod val="50000"/>
              </a:schemeClr>
            </a:solidFill>
          </a:endParaRPr>
        </a:p>
      </dgm:t>
    </dgm:pt>
    <dgm:pt modelId="{F41B8AB3-E3AB-4627-8279-4006548F00BB}" type="parTrans" cxnId="{56DA488B-00A8-44F3-8B58-A7CC55A61AD4}">
      <dgm:prSet/>
      <dgm:spPr/>
      <dgm:t>
        <a:bodyPr/>
        <a:lstStyle/>
        <a:p>
          <a:endParaRPr lang="es-CO" sz="1400">
            <a:solidFill>
              <a:schemeClr val="accent6">
                <a:lumMod val="50000"/>
              </a:schemeClr>
            </a:solidFill>
          </a:endParaRPr>
        </a:p>
      </dgm:t>
    </dgm:pt>
    <dgm:pt modelId="{668F3995-2597-4241-958A-54D603101F0C}" type="sibTrans" cxnId="{56DA488B-00A8-44F3-8B58-A7CC55A61AD4}">
      <dgm:prSet/>
      <dgm:spPr/>
      <dgm:t>
        <a:bodyPr/>
        <a:lstStyle/>
        <a:p>
          <a:endParaRPr lang="es-CO" sz="1400">
            <a:solidFill>
              <a:schemeClr val="accent6">
                <a:lumMod val="50000"/>
              </a:schemeClr>
            </a:solidFill>
          </a:endParaRPr>
        </a:p>
      </dgm:t>
    </dgm:pt>
    <dgm:pt modelId="{31C489BA-8985-464C-B526-1B1490E14750}" type="pres">
      <dgm:prSet presAssocID="{FD6668B9-4BDB-4D8B-87B9-BB055FA15D36}" presName="Name0" presStyleCnt="0">
        <dgm:presLayoutVars>
          <dgm:chMax/>
          <dgm:chPref/>
          <dgm:dir/>
        </dgm:presLayoutVars>
      </dgm:prSet>
      <dgm:spPr/>
    </dgm:pt>
    <dgm:pt modelId="{9C8CC4C1-6F1C-434B-9126-816566CE7D35}" type="pres">
      <dgm:prSet presAssocID="{1C491B93-86FC-4207-B466-309083BAA4E7}" presName="parenttextcomposite" presStyleCnt="0"/>
      <dgm:spPr/>
    </dgm:pt>
    <dgm:pt modelId="{0DB10807-201C-4463-8ECE-5A434A41BBFD}" type="pres">
      <dgm:prSet presAssocID="{1C491B93-86FC-4207-B466-309083BAA4E7}" presName="parenttext" presStyleLbl="revTx" presStyleIdx="0" presStyleCnt="8">
        <dgm:presLayoutVars>
          <dgm:chMax/>
          <dgm:chPref val="2"/>
          <dgm:bulletEnabled val="1"/>
        </dgm:presLayoutVars>
      </dgm:prSet>
      <dgm:spPr/>
    </dgm:pt>
    <dgm:pt modelId="{3DBFD9A6-5099-429D-A5E4-32BB36C1C8BD}" type="pres">
      <dgm:prSet presAssocID="{1C491B93-86FC-4207-B466-309083BAA4E7}" presName="parallelogramComposite" presStyleCnt="0"/>
      <dgm:spPr/>
    </dgm:pt>
    <dgm:pt modelId="{FC92E061-289C-467E-A5BB-3BBFC2AA5D1F}" type="pres">
      <dgm:prSet presAssocID="{1C491B93-86FC-4207-B466-309083BAA4E7}" presName="parallelogram1" presStyleLbl="alignNode1" presStyleIdx="0" presStyleCnt="56"/>
      <dgm:spPr/>
    </dgm:pt>
    <dgm:pt modelId="{B9AA0D54-DAD1-40E5-9593-0B4812DE74A2}" type="pres">
      <dgm:prSet presAssocID="{1C491B93-86FC-4207-B466-309083BAA4E7}" presName="parallelogram2" presStyleLbl="alignNode1" presStyleIdx="1" presStyleCnt="56"/>
      <dgm:spPr/>
    </dgm:pt>
    <dgm:pt modelId="{71447F05-F7BF-45E4-9125-CED6FECAA414}" type="pres">
      <dgm:prSet presAssocID="{1C491B93-86FC-4207-B466-309083BAA4E7}" presName="parallelogram3" presStyleLbl="alignNode1" presStyleIdx="2" presStyleCnt="56"/>
      <dgm:spPr/>
    </dgm:pt>
    <dgm:pt modelId="{4DA3D106-0C4A-4221-B312-71CC4DD6274C}" type="pres">
      <dgm:prSet presAssocID="{1C491B93-86FC-4207-B466-309083BAA4E7}" presName="parallelogram4" presStyleLbl="alignNode1" presStyleIdx="3" presStyleCnt="56"/>
      <dgm:spPr/>
    </dgm:pt>
    <dgm:pt modelId="{62F2CC5A-11B5-4A45-8EC7-E442CD3E7835}" type="pres">
      <dgm:prSet presAssocID="{1C491B93-86FC-4207-B466-309083BAA4E7}" presName="parallelogram5" presStyleLbl="alignNode1" presStyleIdx="4" presStyleCnt="56"/>
      <dgm:spPr/>
    </dgm:pt>
    <dgm:pt modelId="{E2E457CD-78F5-4C7C-95C5-7FC3EFC0D9C7}" type="pres">
      <dgm:prSet presAssocID="{1C491B93-86FC-4207-B466-309083BAA4E7}" presName="parallelogram6" presStyleLbl="alignNode1" presStyleIdx="5" presStyleCnt="56"/>
      <dgm:spPr/>
    </dgm:pt>
    <dgm:pt modelId="{131FFF8B-8F39-487C-B535-3C0EB03B2523}" type="pres">
      <dgm:prSet presAssocID="{1C491B93-86FC-4207-B466-309083BAA4E7}" presName="parallelogram7" presStyleLbl="alignNode1" presStyleIdx="6" presStyleCnt="56"/>
      <dgm:spPr/>
    </dgm:pt>
    <dgm:pt modelId="{BB85B145-EE9D-43E5-8A57-E93DAA2D75AA}" type="pres">
      <dgm:prSet presAssocID="{69083E29-1E8B-4B74-9BFE-BE96AB14E608}" presName="sibTrans" presStyleCnt="0"/>
      <dgm:spPr/>
    </dgm:pt>
    <dgm:pt modelId="{68EFC633-B4F4-4CF9-9963-A4422C8597FF}" type="pres">
      <dgm:prSet presAssocID="{6C545E58-6238-40D8-89A8-FCB148B77C06}" presName="parenttextcomposite" presStyleCnt="0"/>
      <dgm:spPr/>
    </dgm:pt>
    <dgm:pt modelId="{0030D45C-3731-4F96-9752-84DBEA128588}" type="pres">
      <dgm:prSet presAssocID="{6C545E58-6238-40D8-89A8-FCB148B77C06}" presName="parenttext" presStyleLbl="revTx" presStyleIdx="1" presStyleCnt="8">
        <dgm:presLayoutVars>
          <dgm:chMax/>
          <dgm:chPref val="2"/>
          <dgm:bulletEnabled val="1"/>
        </dgm:presLayoutVars>
      </dgm:prSet>
      <dgm:spPr/>
    </dgm:pt>
    <dgm:pt modelId="{C91C3A83-3DC9-4864-A606-D098D525B108}" type="pres">
      <dgm:prSet presAssocID="{6C545E58-6238-40D8-89A8-FCB148B77C06}" presName="parallelogramComposite" presStyleCnt="0"/>
      <dgm:spPr/>
    </dgm:pt>
    <dgm:pt modelId="{654FBC32-2F76-4CF2-B920-2D6FCB6EBD20}" type="pres">
      <dgm:prSet presAssocID="{6C545E58-6238-40D8-89A8-FCB148B77C06}" presName="parallelogram1" presStyleLbl="alignNode1" presStyleIdx="7" presStyleCnt="56"/>
      <dgm:spPr/>
    </dgm:pt>
    <dgm:pt modelId="{BEE1E39E-4FA2-49D4-9D29-7758620323EC}" type="pres">
      <dgm:prSet presAssocID="{6C545E58-6238-40D8-89A8-FCB148B77C06}" presName="parallelogram2" presStyleLbl="alignNode1" presStyleIdx="8" presStyleCnt="56"/>
      <dgm:spPr/>
    </dgm:pt>
    <dgm:pt modelId="{DAE9B28B-5CB3-46DC-95D9-BE9B9CF8D446}" type="pres">
      <dgm:prSet presAssocID="{6C545E58-6238-40D8-89A8-FCB148B77C06}" presName="parallelogram3" presStyleLbl="alignNode1" presStyleIdx="9" presStyleCnt="56"/>
      <dgm:spPr/>
    </dgm:pt>
    <dgm:pt modelId="{89F6CFB8-92BD-4987-ACCB-4EFD0512E88F}" type="pres">
      <dgm:prSet presAssocID="{6C545E58-6238-40D8-89A8-FCB148B77C06}" presName="parallelogram4" presStyleLbl="alignNode1" presStyleIdx="10" presStyleCnt="56"/>
      <dgm:spPr/>
    </dgm:pt>
    <dgm:pt modelId="{86B22817-4C23-4873-88D2-2F7A14ECD259}" type="pres">
      <dgm:prSet presAssocID="{6C545E58-6238-40D8-89A8-FCB148B77C06}" presName="parallelogram5" presStyleLbl="alignNode1" presStyleIdx="11" presStyleCnt="56"/>
      <dgm:spPr/>
    </dgm:pt>
    <dgm:pt modelId="{BE2C53BC-EF23-4953-B55D-957869A03A00}" type="pres">
      <dgm:prSet presAssocID="{6C545E58-6238-40D8-89A8-FCB148B77C06}" presName="parallelogram6" presStyleLbl="alignNode1" presStyleIdx="12" presStyleCnt="56"/>
      <dgm:spPr/>
    </dgm:pt>
    <dgm:pt modelId="{FBFEC9BB-30BB-4BCA-972C-E0E3BF4835E0}" type="pres">
      <dgm:prSet presAssocID="{6C545E58-6238-40D8-89A8-FCB148B77C06}" presName="parallelogram7" presStyleLbl="alignNode1" presStyleIdx="13" presStyleCnt="56"/>
      <dgm:spPr/>
    </dgm:pt>
    <dgm:pt modelId="{0662B00B-FF7C-46F5-BF66-BE9D2A12AD9F}" type="pres">
      <dgm:prSet presAssocID="{63F54D56-5798-41C4-9EC1-83C46AE7EA34}" presName="sibTrans" presStyleCnt="0"/>
      <dgm:spPr/>
    </dgm:pt>
    <dgm:pt modelId="{AB892283-82E1-4AFB-B821-BBBEA4BD3C93}" type="pres">
      <dgm:prSet presAssocID="{70A4975B-5955-485C-8DA3-0D17891F5ABA}" presName="parenttextcomposite" presStyleCnt="0"/>
      <dgm:spPr/>
    </dgm:pt>
    <dgm:pt modelId="{57C409B9-41A1-4821-A04D-CA86F2EEF0B2}" type="pres">
      <dgm:prSet presAssocID="{70A4975B-5955-485C-8DA3-0D17891F5ABA}" presName="parenttext" presStyleLbl="revTx" presStyleIdx="2" presStyleCnt="8">
        <dgm:presLayoutVars>
          <dgm:chMax/>
          <dgm:chPref val="2"/>
          <dgm:bulletEnabled val="1"/>
        </dgm:presLayoutVars>
      </dgm:prSet>
      <dgm:spPr/>
    </dgm:pt>
    <dgm:pt modelId="{DA765281-54A4-4974-8273-583975C8FE61}" type="pres">
      <dgm:prSet presAssocID="{70A4975B-5955-485C-8DA3-0D17891F5ABA}" presName="parallelogramComposite" presStyleCnt="0"/>
      <dgm:spPr/>
    </dgm:pt>
    <dgm:pt modelId="{2C539B1F-F8C1-40D2-8BD3-7A331E84E1E2}" type="pres">
      <dgm:prSet presAssocID="{70A4975B-5955-485C-8DA3-0D17891F5ABA}" presName="parallelogram1" presStyleLbl="alignNode1" presStyleIdx="14" presStyleCnt="56"/>
      <dgm:spPr/>
    </dgm:pt>
    <dgm:pt modelId="{F6425A40-CF03-4DF8-9EE3-AF06B7D8845D}" type="pres">
      <dgm:prSet presAssocID="{70A4975B-5955-485C-8DA3-0D17891F5ABA}" presName="parallelogram2" presStyleLbl="alignNode1" presStyleIdx="15" presStyleCnt="56"/>
      <dgm:spPr/>
    </dgm:pt>
    <dgm:pt modelId="{DA0F516F-1DB7-47F2-A0A2-CD2F747DDA63}" type="pres">
      <dgm:prSet presAssocID="{70A4975B-5955-485C-8DA3-0D17891F5ABA}" presName="parallelogram3" presStyleLbl="alignNode1" presStyleIdx="16" presStyleCnt="56"/>
      <dgm:spPr/>
    </dgm:pt>
    <dgm:pt modelId="{8423C700-7092-4A28-8B8D-62209A6662AA}" type="pres">
      <dgm:prSet presAssocID="{70A4975B-5955-485C-8DA3-0D17891F5ABA}" presName="parallelogram4" presStyleLbl="alignNode1" presStyleIdx="17" presStyleCnt="56"/>
      <dgm:spPr/>
    </dgm:pt>
    <dgm:pt modelId="{FB58C867-E98E-45EF-B29B-683F9F2AE0A6}" type="pres">
      <dgm:prSet presAssocID="{70A4975B-5955-485C-8DA3-0D17891F5ABA}" presName="parallelogram5" presStyleLbl="alignNode1" presStyleIdx="18" presStyleCnt="56"/>
      <dgm:spPr/>
    </dgm:pt>
    <dgm:pt modelId="{43B6CD2A-8AF2-4E9A-B417-97F3C3A44359}" type="pres">
      <dgm:prSet presAssocID="{70A4975B-5955-485C-8DA3-0D17891F5ABA}" presName="parallelogram6" presStyleLbl="alignNode1" presStyleIdx="19" presStyleCnt="56"/>
      <dgm:spPr/>
    </dgm:pt>
    <dgm:pt modelId="{765AAD0A-011B-4D11-A9D8-57A35F14FE24}" type="pres">
      <dgm:prSet presAssocID="{70A4975B-5955-485C-8DA3-0D17891F5ABA}" presName="parallelogram7" presStyleLbl="alignNode1" presStyleIdx="20" presStyleCnt="56"/>
      <dgm:spPr/>
    </dgm:pt>
    <dgm:pt modelId="{61E033DE-6BF8-4E15-81E6-8CFC7EEA63C3}" type="pres">
      <dgm:prSet presAssocID="{39C70566-DAA9-4773-8038-FDD714E53DF1}" presName="sibTrans" presStyleCnt="0"/>
      <dgm:spPr/>
    </dgm:pt>
    <dgm:pt modelId="{4CAB417F-8D1B-4969-914B-0B694D46781F}" type="pres">
      <dgm:prSet presAssocID="{A6FA8F1C-96AD-4DD5-A600-02D759A26E4C}" presName="parenttextcomposite" presStyleCnt="0"/>
      <dgm:spPr/>
    </dgm:pt>
    <dgm:pt modelId="{4D27602D-3C4D-48F5-868F-1910A4C9DDC6}" type="pres">
      <dgm:prSet presAssocID="{A6FA8F1C-96AD-4DD5-A600-02D759A26E4C}" presName="parenttext" presStyleLbl="revTx" presStyleIdx="3" presStyleCnt="8">
        <dgm:presLayoutVars>
          <dgm:chMax/>
          <dgm:chPref val="2"/>
          <dgm:bulletEnabled val="1"/>
        </dgm:presLayoutVars>
      </dgm:prSet>
      <dgm:spPr/>
    </dgm:pt>
    <dgm:pt modelId="{E4CF8459-4026-4585-BA93-31CAF545BD28}" type="pres">
      <dgm:prSet presAssocID="{A6FA8F1C-96AD-4DD5-A600-02D759A26E4C}" presName="parallelogramComposite" presStyleCnt="0"/>
      <dgm:spPr/>
    </dgm:pt>
    <dgm:pt modelId="{10458BA8-56F9-40F6-88B5-602851FC0E22}" type="pres">
      <dgm:prSet presAssocID="{A6FA8F1C-96AD-4DD5-A600-02D759A26E4C}" presName="parallelogram1" presStyleLbl="alignNode1" presStyleIdx="21" presStyleCnt="56"/>
      <dgm:spPr/>
    </dgm:pt>
    <dgm:pt modelId="{B8C81976-CFEB-44D7-ABF1-D014B5D26BF3}" type="pres">
      <dgm:prSet presAssocID="{A6FA8F1C-96AD-4DD5-A600-02D759A26E4C}" presName="parallelogram2" presStyleLbl="alignNode1" presStyleIdx="22" presStyleCnt="56"/>
      <dgm:spPr/>
    </dgm:pt>
    <dgm:pt modelId="{C770F96F-B775-499F-8064-336B8475B87B}" type="pres">
      <dgm:prSet presAssocID="{A6FA8F1C-96AD-4DD5-A600-02D759A26E4C}" presName="parallelogram3" presStyleLbl="alignNode1" presStyleIdx="23" presStyleCnt="56"/>
      <dgm:spPr/>
    </dgm:pt>
    <dgm:pt modelId="{13EB1630-E52E-435E-9D99-BD4E2DAB3767}" type="pres">
      <dgm:prSet presAssocID="{A6FA8F1C-96AD-4DD5-A600-02D759A26E4C}" presName="parallelogram4" presStyleLbl="alignNode1" presStyleIdx="24" presStyleCnt="56"/>
      <dgm:spPr/>
    </dgm:pt>
    <dgm:pt modelId="{51E763A6-3F4F-49FA-A42C-F790D96616A7}" type="pres">
      <dgm:prSet presAssocID="{A6FA8F1C-96AD-4DD5-A600-02D759A26E4C}" presName="parallelogram5" presStyleLbl="alignNode1" presStyleIdx="25" presStyleCnt="56"/>
      <dgm:spPr/>
    </dgm:pt>
    <dgm:pt modelId="{D80C26D4-9EA3-49E9-B65B-772F82B1339F}" type="pres">
      <dgm:prSet presAssocID="{A6FA8F1C-96AD-4DD5-A600-02D759A26E4C}" presName="parallelogram6" presStyleLbl="alignNode1" presStyleIdx="26" presStyleCnt="56"/>
      <dgm:spPr/>
    </dgm:pt>
    <dgm:pt modelId="{24987EA4-A839-44F9-AA2F-5E9FD96BB338}" type="pres">
      <dgm:prSet presAssocID="{A6FA8F1C-96AD-4DD5-A600-02D759A26E4C}" presName="parallelogram7" presStyleLbl="alignNode1" presStyleIdx="27" presStyleCnt="56"/>
      <dgm:spPr/>
    </dgm:pt>
    <dgm:pt modelId="{FDED7D57-0DEE-4EDB-BE12-3234C674EBD7}" type="pres">
      <dgm:prSet presAssocID="{CFE2BF78-0BB6-450C-B36A-9066689321DD}" presName="sibTrans" presStyleCnt="0"/>
      <dgm:spPr/>
    </dgm:pt>
    <dgm:pt modelId="{CC8BF92A-5A6A-4864-AF79-948A7A704C6A}" type="pres">
      <dgm:prSet presAssocID="{1B287102-8EA1-4EB6-B56D-08A1B8AB2ED6}" presName="parenttextcomposite" presStyleCnt="0"/>
      <dgm:spPr/>
    </dgm:pt>
    <dgm:pt modelId="{A6FA155A-D85B-4AE6-A9F5-544DE3793856}" type="pres">
      <dgm:prSet presAssocID="{1B287102-8EA1-4EB6-B56D-08A1B8AB2ED6}" presName="parenttext" presStyleLbl="revTx" presStyleIdx="4" presStyleCnt="8">
        <dgm:presLayoutVars>
          <dgm:chMax/>
          <dgm:chPref val="2"/>
          <dgm:bulletEnabled val="1"/>
        </dgm:presLayoutVars>
      </dgm:prSet>
      <dgm:spPr/>
    </dgm:pt>
    <dgm:pt modelId="{DC15E4F3-11DB-4603-9BBE-0726B09B4F8B}" type="pres">
      <dgm:prSet presAssocID="{1B287102-8EA1-4EB6-B56D-08A1B8AB2ED6}" presName="parallelogramComposite" presStyleCnt="0"/>
      <dgm:spPr/>
    </dgm:pt>
    <dgm:pt modelId="{B825BA08-D505-46DB-A8C8-194920FBF0BC}" type="pres">
      <dgm:prSet presAssocID="{1B287102-8EA1-4EB6-B56D-08A1B8AB2ED6}" presName="parallelogram1" presStyleLbl="alignNode1" presStyleIdx="28" presStyleCnt="56"/>
      <dgm:spPr/>
    </dgm:pt>
    <dgm:pt modelId="{7B494530-B600-4B4B-82E5-4ADCF32CCBF0}" type="pres">
      <dgm:prSet presAssocID="{1B287102-8EA1-4EB6-B56D-08A1B8AB2ED6}" presName="parallelogram2" presStyleLbl="alignNode1" presStyleIdx="29" presStyleCnt="56"/>
      <dgm:spPr/>
    </dgm:pt>
    <dgm:pt modelId="{424C4DC3-9B87-4B0D-8A69-9EE1A1A28C0A}" type="pres">
      <dgm:prSet presAssocID="{1B287102-8EA1-4EB6-B56D-08A1B8AB2ED6}" presName="parallelogram3" presStyleLbl="alignNode1" presStyleIdx="30" presStyleCnt="56"/>
      <dgm:spPr/>
    </dgm:pt>
    <dgm:pt modelId="{56D5B634-EB40-4797-8CA8-285252227145}" type="pres">
      <dgm:prSet presAssocID="{1B287102-8EA1-4EB6-B56D-08A1B8AB2ED6}" presName="parallelogram4" presStyleLbl="alignNode1" presStyleIdx="31" presStyleCnt="56"/>
      <dgm:spPr/>
    </dgm:pt>
    <dgm:pt modelId="{8BF1FDAD-1292-41F0-AA84-3FC6E9A231B3}" type="pres">
      <dgm:prSet presAssocID="{1B287102-8EA1-4EB6-B56D-08A1B8AB2ED6}" presName="parallelogram5" presStyleLbl="alignNode1" presStyleIdx="32" presStyleCnt="56"/>
      <dgm:spPr/>
    </dgm:pt>
    <dgm:pt modelId="{6659F316-5036-42CD-8DD7-8F72DB4C202E}" type="pres">
      <dgm:prSet presAssocID="{1B287102-8EA1-4EB6-B56D-08A1B8AB2ED6}" presName="parallelogram6" presStyleLbl="alignNode1" presStyleIdx="33" presStyleCnt="56"/>
      <dgm:spPr/>
    </dgm:pt>
    <dgm:pt modelId="{C0BCD894-F71E-4082-AE41-BBD43E8DEAA8}" type="pres">
      <dgm:prSet presAssocID="{1B287102-8EA1-4EB6-B56D-08A1B8AB2ED6}" presName="parallelogram7" presStyleLbl="alignNode1" presStyleIdx="34" presStyleCnt="56"/>
      <dgm:spPr/>
    </dgm:pt>
    <dgm:pt modelId="{314A28B4-94C0-426D-87A5-579B02079A67}" type="pres">
      <dgm:prSet presAssocID="{DC28A0E9-6DE1-4495-ADED-200563D7A002}" presName="sibTrans" presStyleCnt="0"/>
      <dgm:spPr/>
    </dgm:pt>
    <dgm:pt modelId="{70322DD2-18BB-4E15-9EED-ED193854A01C}" type="pres">
      <dgm:prSet presAssocID="{D6A6CCCE-DB49-4F52-9763-32A290331073}" presName="parenttextcomposite" presStyleCnt="0"/>
      <dgm:spPr/>
    </dgm:pt>
    <dgm:pt modelId="{1B953BCA-B125-47CA-8305-5C2F682FE09D}" type="pres">
      <dgm:prSet presAssocID="{D6A6CCCE-DB49-4F52-9763-32A290331073}" presName="parenttext" presStyleLbl="revTx" presStyleIdx="5" presStyleCnt="8">
        <dgm:presLayoutVars>
          <dgm:chMax/>
          <dgm:chPref val="2"/>
          <dgm:bulletEnabled val="1"/>
        </dgm:presLayoutVars>
      </dgm:prSet>
      <dgm:spPr/>
    </dgm:pt>
    <dgm:pt modelId="{B446666D-F576-4217-B938-F25F4692EF4A}" type="pres">
      <dgm:prSet presAssocID="{D6A6CCCE-DB49-4F52-9763-32A290331073}" presName="parallelogramComposite" presStyleCnt="0"/>
      <dgm:spPr/>
    </dgm:pt>
    <dgm:pt modelId="{9177F39D-9A4C-4584-9510-9BDDC08D6C1F}" type="pres">
      <dgm:prSet presAssocID="{D6A6CCCE-DB49-4F52-9763-32A290331073}" presName="parallelogram1" presStyleLbl="alignNode1" presStyleIdx="35" presStyleCnt="56"/>
      <dgm:spPr/>
    </dgm:pt>
    <dgm:pt modelId="{DFDA7D92-9C14-4563-970D-4418D6B726B7}" type="pres">
      <dgm:prSet presAssocID="{D6A6CCCE-DB49-4F52-9763-32A290331073}" presName="parallelogram2" presStyleLbl="alignNode1" presStyleIdx="36" presStyleCnt="56"/>
      <dgm:spPr/>
    </dgm:pt>
    <dgm:pt modelId="{B9D917A0-686E-424B-94B0-E6B180CD2AAA}" type="pres">
      <dgm:prSet presAssocID="{D6A6CCCE-DB49-4F52-9763-32A290331073}" presName="parallelogram3" presStyleLbl="alignNode1" presStyleIdx="37" presStyleCnt="56"/>
      <dgm:spPr/>
    </dgm:pt>
    <dgm:pt modelId="{AE000EAE-9CAE-49CC-8A31-720F1014CD6C}" type="pres">
      <dgm:prSet presAssocID="{D6A6CCCE-DB49-4F52-9763-32A290331073}" presName="parallelogram4" presStyleLbl="alignNode1" presStyleIdx="38" presStyleCnt="56"/>
      <dgm:spPr/>
    </dgm:pt>
    <dgm:pt modelId="{177B5A65-E75C-4BF0-9C8E-BA086E91DDE6}" type="pres">
      <dgm:prSet presAssocID="{D6A6CCCE-DB49-4F52-9763-32A290331073}" presName="parallelogram5" presStyleLbl="alignNode1" presStyleIdx="39" presStyleCnt="56"/>
      <dgm:spPr/>
    </dgm:pt>
    <dgm:pt modelId="{3147A949-359E-4490-B280-29E98EC6D287}" type="pres">
      <dgm:prSet presAssocID="{D6A6CCCE-DB49-4F52-9763-32A290331073}" presName="parallelogram6" presStyleLbl="alignNode1" presStyleIdx="40" presStyleCnt="56"/>
      <dgm:spPr/>
    </dgm:pt>
    <dgm:pt modelId="{10581407-5EA5-489D-9D43-F119FCC5A986}" type="pres">
      <dgm:prSet presAssocID="{D6A6CCCE-DB49-4F52-9763-32A290331073}" presName="parallelogram7" presStyleLbl="alignNode1" presStyleIdx="41" presStyleCnt="56"/>
      <dgm:spPr/>
    </dgm:pt>
    <dgm:pt modelId="{947EC275-8BF1-4165-8F63-654183A84E91}" type="pres">
      <dgm:prSet presAssocID="{E34799A7-BC61-4296-9723-67825E50A4F2}" presName="sibTrans" presStyleCnt="0"/>
      <dgm:spPr/>
    </dgm:pt>
    <dgm:pt modelId="{C5E96E8E-8528-4DE5-AC19-DD7A808AF3D5}" type="pres">
      <dgm:prSet presAssocID="{260202BB-9D24-4043-96DB-0C99602886EF}" presName="parenttextcomposite" presStyleCnt="0"/>
      <dgm:spPr/>
    </dgm:pt>
    <dgm:pt modelId="{6E312197-1046-432D-BBB3-9ED2A2977298}" type="pres">
      <dgm:prSet presAssocID="{260202BB-9D24-4043-96DB-0C99602886EF}" presName="parenttext" presStyleLbl="revTx" presStyleIdx="6" presStyleCnt="8">
        <dgm:presLayoutVars>
          <dgm:chMax/>
          <dgm:chPref val="2"/>
          <dgm:bulletEnabled val="1"/>
        </dgm:presLayoutVars>
      </dgm:prSet>
      <dgm:spPr/>
    </dgm:pt>
    <dgm:pt modelId="{01A33D32-7724-47E9-AF44-19C8EC196C5C}" type="pres">
      <dgm:prSet presAssocID="{260202BB-9D24-4043-96DB-0C99602886EF}" presName="parallelogramComposite" presStyleCnt="0"/>
      <dgm:spPr/>
    </dgm:pt>
    <dgm:pt modelId="{7F7768A8-2DF6-47BF-8B7A-E9D4336423D5}" type="pres">
      <dgm:prSet presAssocID="{260202BB-9D24-4043-96DB-0C99602886EF}" presName="parallelogram1" presStyleLbl="alignNode1" presStyleIdx="42" presStyleCnt="56"/>
      <dgm:spPr/>
    </dgm:pt>
    <dgm:pt modelId="{E47125C8-94E1-45E6-8F61-C48BDB36677E}" type="pres">
      <dgm:prSet presAssocID="{260202BB-9D24-4043-96DB-0C99602886EF}" presName="parallelogram2" presStyleLbl="alignNode1" presStyleIdx="43" presStyleCnt="56"/>
      <dgm:spPr/>
    </dgm:pt>
    <dgm:pt modelId="{6E0EE5DD-B30E-45AB-90E2-99601603E1C4}" type="pres">
      <dgm:prSet presAssocID="{260202BB-9D24-4043-96DB-0C99602886EF}" presName="parallelogram3" presStyleLbl="alignNode1" presStyleIdx="44" presStyleCnt="56"/>
      <dgm:spPr/>
    </dgm:pt>
    <dgm:pt modelId="{21DD6E7A-7588-4959-BA12-4C11BDCB520E}" type="pres">
      <dgm:prSet presAssocID="{260202BB-9D24-4043-96DB-0C99602886EF}" presName="parallelogram4" presStyleLbl="alignNode1" presStyleIdx="45" presStyleCnt="56"/>
      <dgm:spPr/>
    </dgm:pt>
    <dgm:pt modelId="{24AEBCBF-15D3-4E25-9FA1-14602B89FDA4}" type="pres">
      <dgm:prSet presAssocID="{260202BB-9D24-4043-96DB-0C99602886EF}" presName="parallelogram5" presStyleLbl="alignNode1" presStyleIdx="46" presStyleCnt="56"/>
      <dgm:spPr/>
    </dgm:pt>
    <dgm:pt modelId="{3FE6206D-048C-4420-A9EE-FAD2C0DB5C3F}" type="pres">
      <dgm:prSet presAssocID="{260202BB-9D24-4043-96DB-0C99602886EF}" presName="parallelogram6" presStyleLbl="alignNode1" presStyleIdx="47" presStyleCnt="56"/>
      <dgm:spPr/>
    </dgm:pt>
    <dgm:pt modelId="{F3E94860-0E50-43B3-98CE-33120C50C503}" type="pres">
      <dgm:prSet presAssocID="{260202BB-9D24-4043-96DB-0C99602886EF}" presName="parallelogram7" presStyleLbl="alignNode1" presStyleIdx="48" presStyleCnt="56"/>
      <dgm:spPr/>
    </dgm:pt>
    <dgm:pt modelId="{D3177D11-A978-45A7-AD57-C3A2CFC10702}" type="pres">
      <dgm:prSet presAssocID="{A812B9D9-780F-43D4-AADA-2C77B8C77A98}" presName="sibTrans" presStyleCnt="0"/>
      <dgm:spPr/>
    </dgm:pt>
    <dgm:pt modelId="{E23066FC-3416-4EBD-A9E9-1FE634D04315}" type="pres">
      <dgm:prSet presAssocID="{16112D88-F4A2-495C-885E-38DCABEE4F0E}" presName="parenttextcomposite" presStyleCnt="0"/>
      <dgm:spPr/>
    </dgm:pt>
    <dgm:pt modelId="{3257A86D-ED59-48D8-92BE-75184A2AB582}" type="pres">
      <dgm:prSet presAssocID="{16112D88-F4A2-495C-885E-38DCABEE4F0E}" presName="parenttext" presStyleLbl="revTx" presStyleIdx="7" presStyleCnt="8">
        <dgm:presLayoutVars>
          <dgm:chMax/>
          <dgm:chPref val="2"/>
          <dgm:bulletEnabled val="1"/>
        </dgm:presLayoutVars>
      </dgm:prSet>
      <dgm:spPr/>
    </dgm:pt>
    <dgm:pt modelId="{679516C0-51FE-4AC8-95F9-CA4203692D12}" type="pres">
      <dgm:prSet presAssocID="{16112D88-F4A2-495C-885E-38DCABEE4F0E}" presName="parallelogramComposite" presStyleCnt="0"/>
      <dgm:spPr/>
    </dgm:pt>
    <dgm:pt modelId="{CF1AA6DA-6FEC-411A-AC68-81A04406F796}" type="pres">
      <dgm:prSet presAssocID="{16112D88-F4A2-495C-885E-38DCABEE4F0E}" presName="parallelogram1" presStyleLbl="alignNode1" presStyleIdx="49" presStyleCnt="56"/>
      <dgm:spPr/>
    </dgm:pt>
    <dgm:pt modelId="{84B2D785-654E-4B83-823C-9257FCA58C7D}" type="pres">
      <dgm:prSet presAssocID="{16112D88-F4A2-495C-885E-38DCABEE4F0E}" presName="parallelogram2" presStyleLbl="alignNode1" presStyleIdx="50" presStyleCnt="56"/>
      <dgm:spPr/>
    </dgm:pt>
    <dgm:pt modelId="{7CF13022-33D9-4AF4-87F5-093297F4697E}" type="pres">
      <dgm:prSet presAssocID="{16112D88-F4A2-495C-885E-38DCABEE4F0E}" presName="parallelogram3" presStyleLbl="alignNode1" presStyleIdx="51" presStyleCnt="56"/>
      <dgm:spPr/>
    </dgm:pt>
    <dgm:pt modelId="{CFEC0B59-D7AD-42E0-8D25-25C62C09A75D}" type="pres">
      <dgm:prSet presAssocID="{16112D88-F4A2-495C-885E-38DCABEE4F0E}" presName="parallelogram4" presStyleLbl="alignNode1" presStyleIdx="52" presStyleCnt="56"/>
      <dgm:spPr/>
    </dgm:pt>
    <dgm:pt modelId="{B66CD2F5-D6B2-474C-BED3-8137D52E0555}" type="pres">
      <dgm:prSet presAssocID="{16112D88-F4A2-495C-885E-38DCABEE4F0E}" presName="parallelogram5" presStyleLbl="alignNode1" presStyleIdx="53" presStyleCnt="56"/>
      <dgm:spPr/>
    </dgm:pt>
    <dgm:pt modelId="{1F75201E-31B6-442C-81BD-8CABC695E263}" type="pres">
      <dgm:prSet presAssocID="{16112D88-F4A2-495C-885E-38DCABEE4F0E}" presName="parallelogram6" presStyleLbl="alignNode1" presStyleIdx="54" presStyleCnt="56"/>
      <dgm:spPr/>
    </dgm:pt>
    <dgm:pt modelId="{C93CA3D9-29BF-49BF-8D63-FB45447BD321}" type="pres">
      <dgm:prSet presAssocID="{16112D88-F4A2-495C-885E-38DCABEE4F0E}" presName="parallelogram7" presStyleLbl="alignNode1" presStyleIdx="55" presStyleCnt="56"/>
      <dgm:spPr/>
    </dgm:pt>
  </dgm:ptLst>
  <dgm:cxnLst>
    <dgm:cxn modelId="{2AAF8B03-4417-494F-86F4-60AC9E207FB4}" type="presOf" srcId="{16112D88-F4A2-495C-885E-38DCABEE4F0E}" destId="{3257A86D-ED59-48D8-92BE-75184A2AB582}" srcOrd="0" destOrd="0" presId="urn:microsoft.com/office/officeart/2008/layout/VerticalAccentList"/>
    <dgm:cxn modelId="{8DED7310-F5FC-4E72-80E5-A33B821D1065}" type="presOf" srcId="{FD6668B9-4BDB-4D8B-87B9-BB055FA15D36}" destId="{31C489BA-8985-464C-B526-1B1490E14750}" srcOrd="0" destOrd="0" presId="urn:microsoft.com/office/officeart/2008/layout/VerticalAccentList"/>
    <dgm:cxn modelId="{E531EA16-2018-4433-8EED-D83D9D12EFBC}" srcId="{FD6668B9-4BDB-4D8B-87B9-BB055FA15D36}" destId="{1C491B93-86FC-4207-B466-309083BAA4E7}" srcOrd="0" destOrd="0" parTransId="{D8CBFF00-E7DB-471E-A11C-C2C5907B62F3}" sibTransId="{69083E29-1E8B-4B74-9BFE-BE96AB14E608}"/>
    <dgm:cxn modelId="{A3BE331A-06DB-4879-B046-5FCAE609AF0C}" srcId="{FD6668B9-4BDB-4D8B-87B9-BB055FA15D36}" destId="{1B287102-8EA1-4EB6-B56D-08A1B8AB2ED6}" srcOrd="4" destOrd="0" parTransId="{3418D2BF-A178-459C-A3DC-66616715C712}" sibTransId="{DC28A0E9-6DE1-4495-ADED-200563D7A002}"/>
    <dgm:cxn modelId="{757A111C-BC8E-4EBC-AA0A-8757B2FF03FF}" type="presOf" srcId="{1B287102-8EA1-4EB6-B56D-08A1B8AB2ED6}" destId="{A6FA155A-D85B-4AE6-A9F5-544DE3793856}" srcOrd="0" destOrd="0" presId="urn:microsoft.com/office/officeart/2008/layout/VerticalAccentList"/>
    <dgm:cxn modelId="{14907036-3A8D-4A10-84CA-22B60BB98A59}" srcId="{FD6668B9-4BDB-4D8B-87B9-BB055FA15D36}" destId="{70A4975B-5955-485C-8DA3-0D17891F5ABA}" srcOrd="2" destOrd="0" parTransId="{41405FB8-9F8E-479E-86E5-0027064CCD9A}" sibTransId="{39C70566-DAA9-4773-8038-FDD714E53DF1}"/>
    <dgm:cxn modelId="{1A646D61-9AD3-49D8-900F-EA3130D92B55}" srcId="{FD6668B9-4BDB-4D8B-87B9-BB055FA15D36}" destId="{260202BB-9D24-4043-96DB-0C99602886EF}" srcOrd="6" destOrd="0" parTransId="{DE90E5AA-5BA1-4147-B700-243DE863054F}" sibTransId="{A812B9D9-780F-43D4-AADA-2C77B8C77A98}"/>
    <dgm:cxn modelId="{63E4C84C-BEF2-421B-BEF5-3A3F961B2179}" type="presOf" srcId="{260202BB-9D24-4043-96DB-0C99602886EF}" destId="{6E312197-1046-432D-BBB3-9ED2A2977298}" srcOrd="0" destOrd="0" presId="urn:microsoft.com/office/officeart/2008/layout/VerticalAccentList"/>
    <dgm:cxn modelId="{091AC954-340B-4C3D-95D9-20A6ECF39987}" type="presOf" srcId="{A6FA8F1C-96AD-4DD5-A600-02D759A26E4C}" destId="{4D27602D-3C4D-48F5-868F-1910A4C9DDC6}" srcOrd="0" destOrd="0" presId="urn:microsoft.com/office/officeart/2008/layout/VerticalAccentList"/>
    <dgm:cxn modelId="{1CDC817A-88D9-4356-A914-782C5DA33F7D}" srcId="{FD6668B9-4BDB-4D8B-87B9-BB055FA15D36}" destId="{6C545E58-6238-40D8-89A8-FCB148B77C06}" srcOrd="1" destOrd="0" parTransId="{8D4947A5-90D9-4D87-86A1-7FCDFA7626D4}" sibTransId="{63F54D56-5798-41C4-9EC1-83C46AE7EA34}"/>
    <dgm:cxn modelId="{56DA488B-00A8-44F3-8B58-A7CC55A61AD4}" srcId="{FD6668B9-4BDB-4D8B-87B9-BB055FA15D36}" destId="{16112D88-F4A2-495C-885E-38DCABEE4F0E}" srcOrd="7" destOrd="0" parTransId="{F41B8AB3-E3AB-4627-8279-4006548F00BB}" sibTransId="{668F3995-2597-4241-958A-54D603101F0C}"/>
    <dgm:cxn modelId="{E051AC94-02C1-4327-BC8A-65CB61DCC07D}" type="presOf" srcId="{D6A6CCCE-DB49-4F52-9763-32A290331073}" destId="{1B953BCA-B125-47CA-8305-5C2F682FE09D}" srcOrd="0" destOrd="0" presId="urn:microsoft.com/office/officeart/2008/layout/VerticalAccentList"/>
    <dgm:cxn modelId="{891A24A5-480F-4700-A274-7F6DD870DE64}" type="presOf" srcId="{1C491B93-86FC-4207-B466-309083BAA4E7}" destId="{0DB10807-201C-4463-8ECE-5A434A41BBFD}" srcOrd="0" destOrd="0" presId="urn:microsoft.com/office/officeart/2008/layout/VerticalAccentList"/>
    <dgm:cxn modelId="{E9BBD0C5-69BE-41DF-8102-C7A275E94DA4}" srcId="{FD6668B9-4BDB-4D8B-87B9-BB055FA15D36}" destId="{A6FA8F1C-96AD-4DD5-A600-02D759A26E4C}" srcOrd="3" destOrd="0" parTransId="{0DDD92EE-ED25-44DA-9F80-2CB53CCFECEE}" sibTransId="{CFE2BF78-0BB6-450C-B36A-9066689321DD}"/>
    <dgm:cxn modelId="{E6A253D0-ED80-4417-9639-CBAEFC0148B8}" type="presOf" srcId="{70A4975B-5955-485C-8DA3-0D17891F5ABA}" destId="{57C409B9-41A1-4821-A04D-CA86F2EEF0B2}" srcOrd="0" destOrd="0" presId="urn:microsoft.com/office/officeart/2008/layout/VerticalAccentList"/>
    <dgm:cxn modelId="{F1A504EB-BCAB-4E00-840B-CCC71A317097}" srcId="{FD6668B9-4BDB-4D8B-87B9-BB055FA15D36}" destId="{D6A6CCCE-DB49-4F52-9763-32A290331073}" srcOrd="5" destOrd="0" parTransId="{22E7F354-2400-44C4-982F-13478D29C6F1}" sibTransId="{E34799A7-BC61-4296-9723-67825E50A4F2}"/>
    <dgm:cxn modelId="{6A63D3EF-82A4-4E73-92C0-A0162E29EC87}" type="presOf" srcId="{6C545E58-6238-40D8-89A8-FCB148B77C06}" destId="{0030D45C-3731-4F96-9752-84DBEA128588}" srcOrd="0" destOrd="0" presId="urn:microsoft.com/office/officeart/2008/layout/VerticalAccentList"/>
    <dgm:cxn modelId="{1FA81983-8F07-4CB6-9CF2-88E40EB1FD6D}" type="presParOf" srcId="{31C489BA-8985-464C-B526-1B1490E14750}" destId="{9C8CC4C1-6F1C-434B-9126-816566CE7D35}" srcOrd="0" destOrd="0" presId="urn:microsoft.com/office/officeart/2008/layout/VerticalAccentList"/>
    <dgm:cxn modelId="{27C73106-6F87-4CCB-82B9-14BD102288DB}" type="presParOf" srcId="{9C8CC4C1-6F1C-434B-9126-816566CE7D35}" destId="{0DB10807-201C-4463-8ECE-5A434A41BBFD}" srcOrd="0" destOrd="0" presId="urn:microsoft.com/office/officeart/2008/layout/VerticalAccentList"/>
    <dgm:cxn modelId="{4274FA24-63AB-4C18-B0E6-940A62A07ED8}" type="presParOf" srcId="{31C489BA-8985-464C-B526-1B1490E14750}" destId="{3DBFD9A6-5099-429D-A5E4-32BB36C1C8BD}" srcOrd="1" destOrd="0" presId="urn:microsoft.com/office/officeart/2008/layout/VerticalAccentList"/>
    <dgm:cxn modelId="{3CB2D5EE-126D-4D5A-A417-F932C5252E45}" type="presParOf" srcId="{3DBFD9A6-5099-429D-A5E4-32BB36C1C8BD}" destId="{FC92E061-289C-467E-A5BB-3BBFC2AA5D1F}" srcOrd="0" destOrd="0" presId="urn:microsoft.com/office/officeart/2008/layout/VerticalAccentList"/>
    <dgm:cxn modelId="{153ABC46-2B20-43B0-ADDB-0DC6FCA54E50}" type="presParOf" srcId="{3DBFD9A6-5099-429D-A5E4-32BB36C1C8BD}" destId="{B9AA0D54-DAD1-40E5-9593-0B4812DE74A2}" srcOrd="1" destOrd="0" presId="urn:microsoft.com/office/officeart/2008/layout/VerticalAccentList"/>
    <dgm:cxn modelId="{328E97F1-ECB7-4C38-8BFD-8EF9DB279E67}" type="presParOf" srcId="{3DBFD9A6-5099-429D-A5E4-32BB36C1C8BD}" destId="{71447F05-F7BF-45E4-9125-CED6FECAA414}" srcOrd="2" destOrd="0" presId="urn:microsoft.com/office/officeart/2008/layout/VerticalAccentList"/>
    <dgm:cxn modelId="{815C18E6-7927-48D8-81CE-E87236A54801}" type="presParOf" srcId="{3DBFD9A6-5099-429D-A5E4-32BB36C1C8BD}" destId="{4DA3D106-0C4A-4221-B312-71CC4DD6274C}" srcOrd="3" destOrd="0" presId="urn:microsoft.com/office/officeart/2008/layout/VerticalAccentList"/>
    <dgm:cxn modelId="{3E39D9EC-494D-49BF-B7F9-6039A7F1BEEC}" type="presParOf" srcId="{3DBFD9A6-5099-429D-A5E4-32BB36C1C8BD}" destId="{62F2CC5A-11B5-4A45-8EC7-E442CD3E7835}" srcOrd="4" destOrd="0" presId="urn:microsoft.com/office/officeart/2008/layout/VerticalAccentList"/>
    <dgm:cxn modelId="{E189B395-316E-4C12-9EC5-E38F2C1C332C}" type="presParOf" srcId="{3DBFD9A6-5099-429D-A5E4-32BB36C1C8BD}" destId="{E2E457CD-78F5-4C7C-95C5-7FC3EFC0D9C7}" srcOrd="5" destOrd="0" presId="urn:microsoft.com/office/officeart/2008/layout/VerticalAccentList"/>
    <dgm:cxn modelId="{F3F0F0B6-4E58-4B56-9CF7-603CEB6FD594}" type="presParOf" srcId="{3DBFD9A6-5099-429D-A5E4-32BB36C1C8BD}" destId="{131FFF8B-8F39-487C-B535-3C0EB03B2523}" srcOrd="6" destOrd="0" presId="urn:microsoft.com/office/officeart/2008/layout/VerticalAccentList"/>
    <dgm:cxn modelId="{C7B36132-7489-4C0C-A9A9-755A49041AD6}" type="presParOf" srcId="{31C489BA-8985-464C-B526-1B1490E14750}" destId="{BB85B145-EE9D-43E5-8A57-E93DAA2D75AA}" srcOrd="2" destOrd="0" presId="urn:microsoft.com/office/officeart/2008/layout/VerticalAccentList"/>
    <dgm:cxn modelId="{455B5660-F188-490D-939E-0881EFFFA167}" type="presParOf" srcId="{31C489BA-8985-464C-B526-1B1490E14750}" destId="{68EFC633-B4F4-4CF9-9963-A4422C8597FF}" srcOrd="3" destOrd="0" presId="urn:microsoft.com/office/officeart/2008/layout/VerticalAccentList"/>
    <dgm:cxn modelId="{D5B0812B-0394-4788-A9FD-90E1EB55C973}" type="presParOf" srcId="{68EFC633-B4F4-4CF9-9963-A4422C8597FF}" destId="{0030D45C-3731-4F96-9752-84DBEA128588}" srcOrd="0" destOrd="0" presId="urn:microsoft.com/office/officeart/2008/layout/VerticalAccentList"/>
    <dgm:cxn modelId="{C269ABD8-EBA0-40DF-BA2F-8841334AA6CA}" type="presParOf" srcId="{31C489BA-8985-464C-B526-1B1490E14750}" destId="{C91C3A83-3DC9-4864-A606-D098D525B108}" srcOrd="4" destOrd="0" presId="urn:microsoft.com/office/officeart/2008/layout/VerticalAccentList"/>
    <dgm:cxn modelId="{6E5349D7-1E86-4D2F-B176-2648335C06D9}" type="presParOf" srcId="{C91C3A83-3DC9-4864-A606-D098D525B108}" destId="{654FBC32-2F76-4CF2-B920-2D6FCB6EBD20}" srcOrd="0" destOrd="0" presId="urn:microsoft.com/office/officeart/2008/layout/VerticalAccentList"/>
    <dgm:cxn modelId="{0EEE61F4-66D8-4D0F-BDD3-EF59D9294472}" type="presParOf" srcId="{C91C3A83-3DC9-4864-A606-D098D525B108}" destId="{BEE1E39E-4FA2-49D4-9D29-7758620323EC}" srcOrd="1" destOrd="0" presId="urn:microsoft.com/office/officeart/2008/layout/VerticalAccentList"/>
    <dgm:cxn modelId="{B3974D85-714A-4DE1-A8D0-544B88564D76}" type="presParOf" srcId="{C91C3A83-3DC9-4864-A606-D098D525B108}" destId="{DAE9B28B-5CB3-46DC-95D9-BE9B9CF8D446}" srcOrd="2" destOrd="0" presId="urn:microsoft.com/office/officeart/2008/layout/VerticalAccentList"/>
    <dgm:cxn modelId="{0AB0C52D-490C-43EE-BFDD-A89D8CD8D30F}" type="presParOf" srcId="{C91C3A83-3DC9-4864-A606-D098D525B108}" destId="{89F6CFB8-92BD-4987-ACCB-4EFD0512E88F}" srcOrd="3" destOrd="0" presId="urn:microsoft.com/office/officeart/2008/layout/VerticalAccentList"/>
    <dgm:cxn modelId="{2E24937C-1124-47D1-BDB2-324513ABD6C8}" type="presParOf" srcId="{C91C3A83-3DC9-4864-A606-D098D525B108}" destId="{86B22817-4C23-4873-88D2-2F7A14ECD259}" srcOrd="4" destOrd="0" presId="urn:microsoft.com/office/officeart/2008/layout/VerticalAccentList"/>
    <dgm:cxn modelId="{465F71A3-A1FD-4BC5-B26D-7F58AAD9C8A6}" type="presParOf" srcId="{C91C3A83-3DC9-4864-A606-D098D525B108}" destId="{BE2C53BC-EF23-4953-B55D-957869A03A00}" srcOrd="5" destOrd="0" presId="urn:microsoft.com/office/officeart/2008/layout/VerticalAccentList"/>
    <dgm:cxn modelId="{3D9A61BE-3040-4694-A386-4A828AF86652}" type="presParOf" srcId="{C91C3A83-3DC9-4864-A606-D098D525B108}" destId="{FBFEC9BB-30BB-4BCA-972C-E0E3BF4835E0}" srcOrd="6" destOrd="0" presId="urn:microsoft.com/office/officeart/2008/layout/VerticalAccentList"/>
    <dgm:cxn modelId="{A5CC88C3-A6B8-4FF2-B620-4D3DA0DA2520}" type="presParOf" srcId="{31C489BA-8985-464C-B526-1B1490E14750}" destId="{0662B00B-FF7C-46F5-BF66-BE9D2A12AD9F}" srcOrd="5" destOrd="0" presId="urn:microsoft.com/office/officeart/2008/layout/VerticalAccentList"/>
    <dgm:cxn modelId="{619DEDE3-B377-430B-872E-D080CCF2CED6}" type="presParOf" srcId="{31C489BA-8985-464C-B526-1B1490E14750}" destId="{AB892283-82E1-4AFB-B821-BBBEA4BD3C93}" srcOrd="6" destOrd="0" presId="urn:microsoft.com/office/officeart/2008/layout/VerticalAccentList"/>
    <dgm:cxn modelId="{A41708E4-5C38-460D-8AD8-30F4005AEA5B}" type="presParOf" srcId="{AB892283-82E1-4AFB-B821-BBBEA4BD3C93}" destId="{57C409B9-41A1-4821-A04D-CA86F2EEF0B2}" srcOrd="0" destOrd="0" presId="urn:microsoft.com/office/officeart/2008/layout/VerticalAccentList"/>
    <dgm:cxn modelId="{F0A7E364-C8BD-4B73-A665-74649D811D0C}" type="presParOf" srcId="{31C489BA-8985-464C-B526-1B1490E14750}" destId="{DA765281-54A4-4974-8273-583975C8FE61}" srcOrd="7" destOrd="0" presId="urn:microsoft.com/office/officeart/2008/layout/VerticalAccentList"/>
    <dgm:cxn modelId="{192AB59B-EB5F-480D-8EBA-6AC49DE5A111}" type="presParOf" srcId="{DA765281-54A4-4974-8273-583975C8FE61}" destId="{2C539B1F-F8C1-40D2-8BD3-7A331E84E1E2}" srcOrd="0" destOrd="0" presId="urn:microsoft.com/office/officeart/2008/layout/VerticalAccentList"/>
    <dgm:cxn modelId="{FF84754C-7CC4-4C5E-8D7D-9FC04E6C4412}" type="presParOf" srcId="{DA765281-54A4-4974-8273-583975C8FE61}" destId="{F6425A40-CF03-4DF8-9EE3-AF06B7D8845D}" srcOrd="1" destOrd="0" presId="urn:microsoft.com/office/officeart/2008/layout/VerticalAccentList"/>
    <dgm:cxn modelId="{90CCB487-58D2-4918-9E76-EB694F54AE80}" type="presParOf" srcId="{DA765281-54A4-4974-8273-583975C8FE61}" destId="{DA0F516F-1DB7-47F2-A0A2-CD2F747DDA63}" srcOrd="2" destOrd="0" presId="urn:microsoft.com/office/officeart/2008/layout/VerticalAccentList"/>
    <dgm:cxn modelId="{BB6284FF-9592-42D2-A687-472B3370B624}" type="presParOf" srcId="{DA765281-54A4-4974-8273-583975C8FE61}" destId="{8423C700-7092-4A28-8B8D-62209A6662AA}" srcOrd="3" destOrd="0" presId="urn:microsoft.com/office/officeart/2008/layout/VerticalAccentList"/>
    <dgm:cxn modelId="{155D065E-AC31-433A-883A-04B01485A294}" type="presParOf" srcId="{DA765281-54A4-4974-8273-583975C8FE61}" destId="{FB58C867-E98E-45EF-B29B-683F9F2AE0A6}" srcOrd="4" destOrd="0" presId="urn:microsoft.com/office/officeart/2008/layout/VerticalAccentList"/>
    <dgm:cxn modelId="{43A9CF85-46F8-41CE-8FD1-EAA752767259}" type="presParOf" srcId="{DA765281-54A4-4974-8273-583975C8FE61}" destId="{43B6CD2A-8AF2-4E9A-B417-97F3C3A44359}" srcOrd="5" destOrd="0" presId="urn:microsoft.com/office/officeart/2008/layout/VerticalAccentList"/>
    <dgm:cxn modelId="{EF0B4D2A-16D0-4563-B4D7-5FB8BC3B10C7}" type="presParOf" srcId="{DA765281-54A4-4974-8273-583975C8FE61}" destId="{765AAD0A-011B-4D11-A9D8-57A35F14FE24}" srcOrd="6" destOrd="0" presId="urn:microsoft.com/office/officeart/2008/layout/VerticalAccentList"/>
    <dgm:cxn modelId="{DDB19073-E990-44A5-AB5F-BABB8BADFA35}" type="presParOf" srcId="{31C489BA-8985-464C-B526-1B1490E14750}" destId="{61E033DE-6BF8-4E15-81E6-8CFC7EEA63C3}" srcOrd="8" destOrd="0" presId="urn:microsoft.com/office/officeart/2008/layout/VerticalAccentList"/>
    <dgm:cxn modelId="{2B967FA2-415B-42FF-866A-5E355925CA64}" type="presParOf" srcId="{31C489BA-8985-464C-B526-1B1490E14750}" destId="{4CAB417F-8D1B-4969-914B-0B694D46781F}" srcOrd="9" destOrd="0" presId="urn:microsoft.com/office/officeart/2008/layout/VerticalAccentList"/>
    <dgm:cxn modelId="{2727FBDE-835B-4E07-96A2-81271401F1F4}" type="presParOf" srcId="{4CAB417F-8D1B-4969-914B-0B694D46781F}" destId="{4D27602D-3C4D-48F5-868F-1910A4C9DDC6}" srcOrd="0" destOrd="0" presId="urn:microsoft.com/office/officeart/2008/layout/VerticalAccentList"/>
    <dgm:cxn modelId="{CD4DE9A0-4C22-451E-A775-29AA38F03839}" type="presParOf" srcId="{31C489BA-8985-464C-B526-1B1490E14750}" destId="{E4CF8459-4026-4585-BA93-31CAF545BD28}" srcOrd="10" destOrd="0" presId="urn:microsoft.com/office/officeart/2008/layout/VerticalAccentList"/>
    <dgm:cxn modelId="{DDA12F84-8636-4D6A-86E9-58151EFB8889}" type="presParOf" srcId="{E4CF8459-4026-4585-BA93-31CAF545BD28}" destId="{10458BA8-56F9-40F6-88B5-602851FC0E22}" srcOrd="0" destOrd="0" presId="urn:microsoft.com/office/officeart/2008/layout/VerticalAccentList"/>
    <dgm:cxn modelId="{C0F9CB5D-9BD7-4E7C-8BC6-2F733CCD5023}" type="presParOf" srcId="{E4CF8459-4026-4585-BA93-31CAF545BD28}" destId="{B8C81976-CFEB-44D7-ABF1-D014B5D26BF3}" srcOrd="1" destOrd="0" presId="urn:microsoft.com/office/officeart/2008/layout/VerticalAccentList"/>
    <dgm:cxn modelId="{F2FA0327-7209-4EF2-8449-DEF061E86B9D}" type="presParOf" srcId="{E4CF8459-4026-4585-BA93-31CAF545BD28}" destId="{C770F96F-B775-499F-8064-336B8475B87B}" srcOrd="2" destOrd="0" presId="urn:microsoft.com/office/officeart/2008/layout/VerticalAccentList"/>
    <dgm:cxn modelId="{A967792C-1B40-4F5B-BA78-6574DD58578B}" type="presParOf" srcId="{E4CF8459-4026-4585-BA93-31CAF545BD28}" destId="{13EB1630-E52E-435E-9D99-BD4E2DAB3767}" srcOrd="3" destOrd="0" presId="urn:microsoft.com/office/officeart/2008/layout/VerticalAccentList"/>
    <dgm:cxn modelId="{0A98544B-461F-4B68-8951-2CB19D586661}" type="presParOf" srcId="{E4CF8459-4026-4585-BA93-31CAF545BD28}" destId="{51E763A6-3F4F-49FA-A42C-F790D96616A7}" srcOrd="4" destOrd="0" presId="urn:microsoft.com/office/officeart/2008/layout/VerticalAccentList"/>
    <dgm:cxn modelId="{CD4E51B9-BA74-425C-8E9A-12CFA7B84F29}" type="presParOf" srcId="{E4CF8459-4026-4585-BA93-31CAF545BD28}" destId="{D80C26D4-9EA3-49E9-B65B-772F82B1339F}" srcOrd="5" destOrd="0" presId="urn:microsoft.com/office/officeart/2008/layout/VerticalAccentList"/>
    <dgm:cxn modelId="{51BE268A-B07E-417D-979E-F132239EEB2C}" type="presParOf" srcId="{E4CF8459-4026-4585-BA93-31CAF545BD28}" destId="{24987EA4-A839-44F9-AA2F-5E9FD96BB338}" srcOrd="6" destOrd="0" presId="urn:microsoft.com/office/officeart/2008/layout/VerticalAccentList"/>
    <dgm:cxn modelId="{D4362950-4295-40A9-A6A2-CA0937880C45}" type="presParOf" srcId="{31C489BA-8985-464C-B526-1B1490E14750}" destId="{FDED7D57-0DEE-4EDB-BE12-3234C674EBD7}" srcOrd="11" destOrd="0" presId="urn:microsoft.com/office/officeart/2008/layout/VerticalAccentList"/>
    <dgm:cxn modelId="{3E497681-3117-4E44-901D-686209D4678D}" type="presParOf" srcId="{31C489BA-8985-464C-B526-1B1490E14750}" destId="{CC8BF92A-5A6A-4864-AF79-948A7A704C6A}" srcOrd="12" destOrd="0" presId="urn:microsoft.com/office/officeart/2008/layout/VerticalAccentList"/>
    <dgm:cxn modelId="{964909D7-11F9-47A3-A167-681BF9AFF422}" type="presParOf" srcId="{CC8BF92A-5A6A-4864-AF79-948A7A704C6A}" destId="{A6FA155A-D85B-4AE6-A9F5-544DE3793856}" srcOrd="0" destOrd="0" presId="urn:microsoft.com/office/officeart/2008/layout/VerticalAccentList"/>
    <dgm:cxn modelId="{BCF9E564-DBB6-4026-A385-E18683D0221C}" type="presParOf" srcId="{31C489BA-8985-464C-B526-1B1490E14750}" destId="{DC15E4F3-11DB-4603-9BBE-0726B09B4F8B}" srcOrd="13" destOrd="0" presId="urn:microsoft.com/office/officeart/2008/layout/VerticalAccentList"/>
    <dgm:cxn modelId="{AA02E7EF-C78B-4AAB-BE01-5F2665C1AEB8}" type="presParOf" srcId="{DC15E4F3-11DB-4603-9BBE-0726B09B4F8B}" destId="{B825BA08-D505-46DB-A8C8-194920FBF0BC}" srcOrd="0" destOrd="0" presId="urn:microsoft.com/office/officeart/2008/layout/VerticalAccentList"/>
    <dgm:cxn modelId="{7085B419-C5B4-4E4D-9B97-1BD097680194}" type="presParOf" srcId="{DC15E4F3-11DB-4603-9BBE-0726B09B4F8B}" destId="{7B494530-B600-4B4B-82E5-4ADCF32CCBF0}" srcOrd="1" destOrd="0" presId="urn:microsoft.com/office/officeart/2008/layout/VerticalAccentList"/>
    <dgm:cxn modelId="{9B3E3C85-EF87-417F-9377-9234F60554FD}" type="presParOf" srcId="{DC15E4F3-11DB-4603-9BBE-0726B09B4F8B}" destId="{424C4DC3-9B87-4B0D-8A69-9EE1A1A28C0A}" srcOrd="2" destOrd="0" presId="urn:microsoft.com/office/officeart/2008/layout/VerticalAccentList"/>
    <dgm:cxn modelId="{D9DACD87-E029-404B-84B2-5B9EF7FA890C}" type="presParOf" srcId="{DC15E4F3-11DB-4603-9BBE-0726B09B4F8B}" destId="{56D5B634-EB40-4797-8CA8-285252227145}" srcOrd="3" destOrd="0" presId="urn:microsoft.com/office/officeart/2008/layout/VerticalAccentList"/>
    <dgm:cxn modelId="{A5B60250-3D68-467B-A8A8-DA78E1D7D7D4}" type="presParOf" srcId="{DC15E4F3-11DB-4603-9BBE-0726B09B4F8B}" destId="{8BF1FDAD-1292-41F0-AA84-3FC6E9A231B3}" srcOrd="4" destOrd="0" presId="urn:microsoft.com/office/officeart/2008/layout/VerticalAccentList"/>
    <dgm:cxn modelId="{82271A43-1D42-4F9F-81A6-05628CE9DED1}" type="presParOf" srcId="{DC15E4F3-11DB-4603-9BBE-0726B09B4F8B}" destId="{6659F316-5036-42CD-8DD7-8F72DB4C202E}" srcOrd="5" destOrd="0" presId="urn:microsoft.com/office/officeart/2008/layout/VerticalAccentList"/>
    <dgm:cxn modelId="{0EF5B2FE-E605-4809-A01C-434E5DC414FB}" type="presParOf" srcId="{DC15E4F3-11DB-4603-9BBE-0726B09B4F8B}" destId="{C0BCD894-F71E-4082-AE41-BBD43E8DEAA8}" srcOrd="6" destOrd="0" presId="urn:microsoft.com/office/officeart/2008/layout/VerticalAccentList"/>
    <dgm:cxn modelId="{2E5B210F-7B03-4D8C-A252-E40D0AAE7219}" type="presParOf" srcId="{31C489BA-8985-464C-B526-1B1490E14750}" destId="{314A28B4-94C0-426D-87A5-579B02079A67}" srcOrd="14" destOrd="0" presId="urn:microsoft.com/office/officeart/2008/layout/VerticalAccentList"/>
    <dgm:cxn modelId="{23E2E5F8-A1E9-4D9E-947D-E146E2AFAA3C}" type="presParOf" srcId="{31C489BA-8985-464C-B526-1B1490E14750}" destId="{70322DD2-18BB-4E15-9EED-ED193854A01C}" srcOrd="15" destOrd="0" presId="urn:microsoft.com/office/officeart/2008/layout/VerticalAccentList"/>
    <dgm:cxn modelId="{CFB210AD-E406-4A70-B495-5B47B6FD83C2}" type="presParOf" srcId="{70322DD2-18BB-4E15-9EED-ED193854A01C}" destId="{1B953BCA-B125-47CA-8305-5C2F682FE09D}" srcOrd="0" destOrd="0" presId="urn:microsoft.com/office/officeart/2008/layout/VerticalAccentList"/>
    <dgm:cxn modelId="{097E802F-3BF9-4F1D-BDC7-AD2FE963DBB7}" type="presParOf" srcId="{31C489BA-8985-464C-B526-1B1490E14750}" destId="{B446666D-F576-4217-B938-F25F4692EF4A}" srcOrd="16" destOrd="0" presId="urn:microsoft.com/office/officeart/2008/layout/VerticalAccentList"/>
    <dgm:cxn modelId="{BECF3B5F-0804-45E3-9F33-0C11AEBC620A}" type="presParOf" srcId="{B446666D-F576-4217-B938-F25F4692EF4A}" destId="{9177F39D-9A4C-4584-9510-9BDDC08D6C1F}" srcOrd="0" destOrd="0" presId="urn:microsoft.com/office/officeart/2008/layout/VerticalAccentList"/>
    <dgm:cxn modelId="{4CB9FEBC-5B6F-45F5-BADE-807411698437}" type="presParOf" srcId="{B446666D-F576-4217-B938-F25F4692EF4A}" destId="{DFDA7D92-9C14-4563-970D-4418D6B726B7}" srcOrd="1" destOrd="0" presId="urn:microsoft.com/office/officeart/2008/layout/VerticalAccentList"/>
    <dgm:cxn modelId="{C70D786D-A57C-4CA5-ADA5-6393E3884008}" type="presParOf" srcId="{B446666D-F576-4217-B938-F25F4692EF4A}" destId="{B9D917A0-686E-424B-94B0-E6B180CD2AAA}" srcOrd="2" destOrd="0" presId="urn:microsoft.com/office/officeart/2008/layout/VerticalAccentList"/>
    <dgm:cxn modelId="{F1EBB6EB-F71D-4D87-98B5-4975FB4E6BF6}" type="presParOf" srcId="{B446666D-F576-4217-B938-F25F4692EF4A}" destId="{AE000EAE-9CAE-49CC-8A31-720F1014CD6C}" srcOrd="3" destOrd="0" presId="urn:microsoft.com/office/officeart/2008/layout/VerticalAccentList"/>
    <dgm:cxn modelId="{D44CCD96-7F8E-40B4-BECD-D57732E25D97}" type="presParOf" srcId="{B446666D-F576-4217-B938-F25F4692EF4A}" destId="{177B5A65-E75C-4BF0-9C8E-BA086E91DDE6}" srcOrd="4" destOrd="0" presId="urn:microsoft.com/office/officeart/2008/layout/VerticalAccentList"/>
    <dgm:cxn modelId="{28FF2B26-CCE6-4543-A57B-2D03191B3613}" type="presParOf" srcId="{B446666D-F576-4217-B938-F25F4692EF4A}" destId="{3147A949-359E-4490-B280-29E98EC6D287}" srcOrd="5" destOrd="0" presId="urn:microsoft.com/office/officeart/2008/layout/VerticalAccentList"/>
    <dgm:cxn modelId="{363F2C4E-497A-4FD4-89C8-614C8D8DFC55}" type="presParOf" srcId="{B446666D-F576-4217-B938-F25F4692EF4A}" destId="{10581407-5EA5-489D-9D43-F119FCC5A986}" srcOrd="6" destOrd="0" presId="urn:microsoft.com/office/officeart/2008/layout/VerticalAccentList"/>
    <dgm:cxn modelId="{EDEF7C24-69E9-41FA-A3D9-2345285206EF}" type="presParOf" srcId="{31C489BA-8985-464C-B526-1B1490E14750}" destId="{947EC275-8BF1-4165-8F63-654183A84E91}" srcOrd="17" destOrd="0" presId="urn:microsoft.com/office/officeart/2008/layout/VerticalAccentList"/>
    <dgm:cxn modelId="{3BE99C9A-630A-4812-B3F0-F853CF14D073}" type="presParOf" srcId="{31C489BA-8985-464C-B526-1B1490E14750}" destId="{C5E96E8E-8528-4DE5-AC19-DD7A808AF3D5}" srcOrd="18" destOrd="0" presId="urn:microsoft.com/office/officeart/2008/layout/VerticalAccentList"/>
    <dgm:cxn modelId="{333E2AE1-3281-4920-A841-BEF32F21090D}" type="presParOf" srcId="{C5E96E8E-8528-4DE5-AC19-DD7A808AF3D5}" destId="{6E312197-1046-432D-BBB3-9ED2A2977298}" srcOrd="0" destOrd="0" presId="urn:microsoft.com/office/officeart/2008/layout/VerticalAccentList"/>
    <dgm:cxn modelId="{B0751EFF-E1B7-4908-B4EE-443A3E800369}" type="presParOf" srcId="{31C489BA-8985-464C-B526-1B1490E14750}" destId="{01A33D32-7724-47E9-AF44-19C8EC196C5C}" srcOrd="19" destOrd="0" presId="urn:microsoft.com/office/officeart/2008/layout/VerticalAccentList"/>
    <dgm:cxn modelId="{2F4E64EA-8D73-42C3-9B33-ACB74FF210D7}" type="presParOf" srcId="{01A33D32-7724-47E9-AF44-19C8EC196C5C}" destId="{7F7768A8-2DF6-47BF-8B7A-E9D4336423D5}" srcOrd="0" destOrd="0" presId="urn:microsoft.com/office/officeart/2008/layout/VerticalAccentList"/>
    <dgm:cxn modelId="{C83172F0-7F85-4C71-8183-E8E9BA4661EB}" type="presParOf" srcId="{01A33D32-7724-47E9-AF44-19C8EC196C5C}" destId="{E47125C8-94E1-45E6-8F61-C48BDB36677E}" srcOrd="1" destOrd="0" presId="urn:microsoft.com/office/officeart/2008/layout/VerticalAccentList"/>
    <dgm:cxn modelId="{05CEFE2D-AAE8-41A5-BDAB-F839AAF5A16A}" type="presParOf" srcId="{01A33D32-7724-47E9-AF44-19C8EC196C5C}" destId="{6E0EE5DD-B30E-45AB-90E2-99601603E1C4}" srcOrd="2" destOrd="0" presId="urn:microsoft.com/office/officeart/2008/layout/VerticalAccentList"/>
    <dgm:cxn modelId="{051DD72A-49E1-46EB-AF38-242CCDC47007}" type="presParOf" srcId="{01A33D32-7724-47E9-AF44-19C8EC196C5C}" destId="{21DD6E7A-7588-4959-BA12-4C11BDCB520E}" srcOrd="3" destOrd="0" presId="urn:microsoft.com/office/officeart/2008/layout/VerticalAccentList"/>
    <dgm:cxn modelId="{A1CD0000-C0F7-4E55-BB8E-897A010E304B}" type="presParOf" srcId="{01A33D32-7724-47E9-AF44-19C8EC196C5C}" destId="{24AEBCBF-15D3-4E25-9FA1-14602B89FDA4}" srcOrd="4" destOrd="0" presId="urn:microsoft.com/office/officeart/2008/layout/VerticalAccentList"/>
    <dgm:cxn modelId="{7D674F5A-481A-483A-9271-CBFAD91DE955}" type="presParOf" srcId="{01A33D32-7724-47E9-AF44-19C8EC196C5C}" destId="{3FE6206D-048C-4420-A9EE-FAD2C0DB5C3F}" srcOrd="5" destOrd="0" presId="urn:microsoft.com/office/officeart/2008/layout/VerticalAccentList"/>
    <dgm:cxn modelId="{A9355F43-BE83-4F9B-B274-D45C6CD8BE6C}" type="presParOf" srcId="{01A33D32-7724-47E9-AF44-19C8EC196C5C}" destId="{F3E94860-0E50-43B3-98CE-33120C50C503}" srcOrd="6" destOrd="0" presId="urn:microsoft.com/office/officeart/2008/layout/VerticalAccentList"/>
    <dgm:cxn modelId="{8AF785CA-AC07-4C50-AD10-C7E42A1C988F}" type="presParOf" srcId="{31C489BA-8985-464C-B526-1B1490E14750}" destId="{D3177D11-A978-45A7-AD57-C3A2CFC10702}" srcOrd="20" destOrd="0" presId="urn:microsoft.com/office/officeart/2008/layout/VerticalAccentList"/>
    <dgm:cxn modelId="{7426960F-7259-4092-A43E-8F32FA6EC095}" type="presParOf" srcId="{31C489BA-8985-464C-B526-1B1490E14750}" destId="{E23066FC-3416-4EBD-A9E9-1FE634D04315}" srcOrd="21" destOrd="0" presId="urn:microsoft.com/office/officeart/2008/layout/VerticalAccentList"/>
    <dgm:cxn modelId="{1885C289-6D7D-4417-953B-0E728DDCD3CA}" type="presParOf" srcId="{E23066FC-3416-4EBD-A9E9-1FE634D04315}" destId="{3257A86D-ED59-48D8-92BE-75184A2AB582}" srcOrd="0" destOrd="0" presId="urn:microsoft.com/office/officeart/2008/layout/VerticalAccentList"/>
    <dgm:cxn modelId="{F0241EF2-95A5-4378-9066-D55872CF91DC}" type="presParOf" srcId="{31C489BA-8985-464C-B526-1B1490E14750}" destId="{679516C0-51FE-4AC8-95F9-CA4203692D12}" srcOrd="22" destOrd="0" presId="urn:microsoft.com/office/officeart/2008/layout/VerticalAccentList"/>
    <dgm:cxn modelId="{FF6155F2-3371-4426-8048-8447A3365D10}" type="presParOf" srcId="{679516C0-51FE-4AC8-95F9-CA4203692D12}" destId="{CF1AA6DA-6FEC-411A-AC68-81A04406F796}" srcOrd="0" destOrd="0" presId="urn:microsoft.com/office/officeart/2008/layout/VerticalAccentList"/>
    <dgm:cxn modelId="{64A814BD-7F2C-4FB7-9A0F-1B5996D96056}" type="presParOf" srcId="{679516C0-51FE-4AC8-95F9-CA4203692D12}" destId="{84B2D785-654E-4B83-823C-9257FCA58C7D}" srcOrd="1" destOrd="0" presId="urn:microsoft.com/office/officeart/2008/layout/VerticalAccentList"/>
    <dgm:cxn modelId="{67133AE6-8D23-4009-9B0C-15C75841915A}" type="presParOf" srcId="{679516C0-51FE-4AC8-95F9-CA4203692D12}" destId="{7CF13022-33D9-4AF4-87F5-093297F4697E}" srcOrd="2" destOrd="0" presId="urn:microsoft.com/office/officeart/2008/layout/VerticalAccentList"/>
    <dgm:cxn modelId="{3075C6A5-7A67-4512-82A1-994EBEC0D671}" type="presParOf" srcId="{679516C0-51FE-4AC8-95F9-CA4203692D12}" destId="{CFEC0B59-D7AD-42E0-8D25-25C62C09A75D}" srcOrd="3" destOrd="0" presId="urn:microsoft.com/office/officeart/2008/layout/VerticalAccentList"/>
    <dgm:cxn modelId="{BE3D5762-B14E-4963-A3AC-7CCDF169840C}" type="presParOf" srcId="{679516C0-51FE-4AC8-95F9-CA4203692D12}" destId="{B66CD2F5-D6B2-474C-BED3-8137D52E0555}" srcOrd="4" destOrd="0" presId="urn:microsoft.com/office/officeart/2008/layout/VerticalAccentList"/>
    <dgm:cxn modelId="{8C1B1A53-B2AD-4D45-8ECE-CB7A124D9E37}" type="presParOf" srcId="{679516C0-51FE-4AC8-95F9-CA4203692D12}" destId="{1F75201E-31B6-442C-81BD-8CABC695E263}" srcOrd="5" destOrd="0" presId="urn:microsoft.com/office/officeart/2008/layout/VerticalAccentList"/>
    <dgm:cxn modelId="{CB5A631D-86EC-43B0-A5CF-1E8456976871}" type="presParOf" srcId="{679516C0-51FE-4AC8-95F9-CA4203692D12}" destId="{C93CA3D9-29BF-49BF-8D63-FB45447BD32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350B7-235B-4B08-A825-C6561A99C308}">
      <dsp:nvSpPr>
        <dsp:cNvPr id="0" name=""/>
        <dsp:cNvSpPr/>
      </dsp:nvSpPr>
      <dsp:spPr>
        <a:xfrm>
          <a:off x="0" y="0"/>
          <a:ext cx="7644810" cy="15583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A1D51-A29A-4DBC-A013-29982E640F7A}">
      <dsp:nvSpPr>
        <dsp:cNvPr id="0" name=""/>
        <dsp:cNvSpPr/>
      </dsp:nvSpPr>
      <dsp:spPr>
        <a:xfrm>
          <a:off x="230955" y="207773"/>
          <a:ext cx="1539968" cy="114275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79D38-163F-4719-A5BB-DEF184661319}">
      <dsp:nvSpPr>
        <dsp:cNvPr id="0" name=""/>
        <dsp:cNvSpPr/>
      </dsp:nvSpPr>
      <dsp:spPr>
        <a:xfrm rot="10800000">
          <a:off x="338344" y="1518876"/>
          <a:ext cx="1282484" cy="190459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>
              <a:solidFill>
                <a:schemeClr val="accent5">
                  <a:lumMod val="10000"/>
                </a:schemeClr>
              </a:solidFill>
            </a:rPr>
            <a:t>Planeación</a:t>
          </a:r>
          <a:endParaRPr lang="es-CO" sz="1300" kern="1200" dirty="0">
            <a:solidFill>
              <a:schemeClr val="accent5">
                <a:lumMod val="10000"/>
              </a:schemeClr>
            </a:solidFill>
          </a:endParaRPr>
        </a:p>
      </dsp:txBody>
      <dsp:txXfrm rot="10800000">
        <a:off x="377785" y="1518876"/>
        <a:ext cx="1203602" cy="1865150"/>
      </dsp:txXfrm>
    </dsp:sp>
    <dsp:sp modelId="{264EFADF-39FE-4AF8-9C0B-10E890644F9A}">
      <dsp:nvSpPr>
        <dsp:cNvPr id="0" name=""/>
        <dsp:cNvSpPr/>
      </dsp:nvSpPr>
      <dsp:spPr>
        <a:xfrm>
          <a:off x="1899172" y="207773"/>
          <a:ext cx="1282484" cy="114275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06B1A-893B-49A1-BD3F-F3CCB21F28A1}">
      <dsp:nvSpPr>
        <dsp:cNvPr id="0" name=""/>
        <dsp:cNvSpPr/>
      </dsp:nvSpPr>
      <dsp:spPr>
        <a:xfrm rot="10800000">
          <a:off x="1899172" y="1558301"/>
          <a:ext cx="1282484" cy="190459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>
              <a:solidFill>
                <a:schemeClr val="accent5">
                  <a:lumMod val="10000"/>
                </a:schemeClr>
              </a:solidFill>
            </a:rPr>
            <a:t>Recolección de información</a:t>
          </a:r>
          <a:endParaRPr lang="es-CO" sz="1300" kern="1200" dirty="0">
            <a:solidFill>
              <a:schemeClr val="accent5">
                <a:lumMod val="10000"/>
              </a:schemeClr>
            </a:solidFill>
          </a:endParaRPr>
        </a:p>
      </dsp:txBody>
      <dsp:txXfrm rot="10800000">
        <a:off x="1938613" y="1558301"/>
        <a:ext cx="1203602" cy="1865150"/>
      </dsp:txXfrm>
    </dsp:sp>
    <dsp:sp modelId="{EB5F3B22-D046-4E30-A158-8CF946D1C210}">
      <dsp:nvSpPr>
        <dsp:cNvPr id="0" name=""/>
        <dsp:cNvSpPr/>
      </dsp:nvSpPr>
      <dsp:spPr>
        <a:xfrm>
          <a:off x="3309905" y="207773"/>
          <a:ext cx="1282484" cy="114275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FC9E5-BF5A-4C53-A91D-780B17116265}">
      <dsp:nvSpPr>
        <dsp:cNvPr id="0" name=""/>
        <dsp:cNvSpPr/>
      </dsp:nvSpPr>
      <dsp:spPr>
        <a:xfrm rot="10800000">
          <a:off x="3309905" y="1558301"/>
          <a:ext cx="1282484" cy="190459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>
              <a:solidFill>
                <a:schemeClr val="accent5">
                  <a:lumMod val="10000"/>
                </a:schemeClr>
              </a:solidFill>
            </a:rPr>
            <a:t>Codificación </a:t>
          </a:r>
          <a:endParaRPr lang="es-CO" sz="1300" kern="1200" dirty="0">
            <a:solidFill>
              <a:schemeClr val="accent5">
                <a:lumMod val="10000"/>
              </a:schemeClr>
            </a:solidFill>
          </a:endParaRPr>
        </a:p>
      </dsp:txBody>
      <dsp:txXfrm rot="10800000">
        <a:off x="3349346" y="1558301"/>
        <a:ext cx="1203602" cy="1865150"/>
      </dsp:txXfrm>
    </dsp:sp>
    <dsp:sp modelId="{CC4D34F7-76BF-4FBD-8AFA-3F956D8B8494}">
      <dsp:nvSpPr>
        <dsp:cNvPr id="0" name=""/>
        <dsp:cNvSpPr/>
      </dsp:nvSpPr>
      <dsp:spPr>
        <a:xfrm>
          <a:off x="4720637" y="207773"/>
          <a:ext cx="1282484" cy="114275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8564B-DFBF-4F9C-95A0-2C85DDCDDE6C}">
      <dsp:nvSpPr>
        <dsp:cNvPr id="0" name=""/>
        <dsp:cNvSpPr/>
      </dsp:nvSpPr>
      <dsp:spPr>
        <a:xfrm rot="10800000">
          <a:off x="4720637" y="1558301"/>
          <a:ext cx="1282484" cy="190459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>
              <a:solidFill>
                <a:schemeClr val="accent5">
                  <a:lumMod val="10000"/>
                </a:schemeClr>
              </a:solidFill>
            </a:rPr>
            <a:t>Procesamiento</a:t>
          </a:r>
          <a:endParaRPr lang="es-CO" sz="1300" kern="1200" dirty="0">
            <a:solidFill>
              <a:schemeClr val="accent5">
                <a:lumMod val="10000"/>
              </a:schemeClr>
            </a:solidFill>
          </a:endParaRPr>
        </a:p>
      </dsp:txBody>
      <dsp:txXfrm rot="10800000">
        <a:off x="4760078" y="1558301"/>
        <a:ext cx="1203602" cy="1865150"/>
      </dsp:txXfrm>
    </dsp:sp>
    <dsp:sp modelId="{1EABBE1F-F74E-422F-A1E9-70FD732B9DDD}">
      <dsp:nvSpPr>
        <dsp:cNvPr id="0" name=""/>
        <dsp:cNvSpPr/>
      </dsp:nvSpPr>
      <dsp:spPr>
        <a:xfrm>
          <a:off x="6131370" y="207773"/>
          <a:ext cx="1282484" cy="114275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9C423-649D-4035-BAB1-47767C1F5D3A}">
      <dsp:nvSpPr>
        <dsp:cNvPr id="0" name=""/>
        <dsp:cNvSpPr/>
      </dsp:nvSpPr>
      <dsp:spPr>
        <a:xfrm rot="10800000">
          <a:off x="6131370" y="1558301"/>
          <a:ext cx="1282484" cy="190459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>
              <a:solidFill>
                <a:schemeClr val="accent5">
                  <a:lumMod val="10000"/>
                </a:schemeClr>
              </a:solidFill>
            </a:rPr>
            <a:t>Análisis de información</a:t>
          </a:r>
          <a:endParaRPr lang="es-CO" sz="1300" kern="1200" dirty="0">
            <a:solidFill>
              <a:schemeClr val="accent5">
                <a:lumMod val="10000"/>
              </a:schemeClr>
            </a:solidFill>
          </a:endParaRPr>
        </a:p>
      </dsp:txBody>
      <dsp:txXfrm rot="10800000">
        <a:off x="6170811" y="1558301"/>
        <a:ext cx="1203602" cy="18651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10807-201C-4463-8ECE-5A434A41BBFD}">
      <dsp:nvSpPr>
        <dsp:cNvPr id="0" name=""/>
        <dsp:cNvSpPr/>
      </dsp:nvSpPr>
      <dsp:spPr>
        <a:xfrm>
          <a:off x="1592987" y="3156"/>
          <a:ext cx="4385244" cy="398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accent6">
                  <a:lumMod val="50000"/>
                </a:schemeClr>
              </a:solidFill>
            </a:rPr>
            <a:t>01 Calidad del servicio</a:t>
          </a:r>
          <a:endParaRPr lang="es-CO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592987" y="3156"/>
        <a:ext cx="4385244" cy="398658"/>
      </dsp:txXfrm>
    </dsp:sp>
    <dsp:sp modelId="{FC92E061-289C-467E-A5BB-3BBFC2AA5D1F}">
      <dsp:nvSpPr>
        <dsp:cNvPr id="0" name=""/>
        <dsp:cNvSpPr/>
      </dsp:nvSpPr>
      <dsp:spPr>
        <a:xfrm>
          <a:off x="1592987" y="401815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A0D54-DAD1-40E5-9593-0B4812DE74A2}">
      <dsp:nvSpPr>
        <dsp:cNvPr id="0" name=""/>
        <dsp:cNvSpPr/>
      </dsp:nvSpPr>
      <dsp:spPr>
        <a:xfrm>
          <a:off x="2211794" y="401815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47F05-F7BF-45E4-9125-CED6FECAA414}">
      <dsp:nvSpPr>
        <dsp:cNvPr id="0" name=""/>
        <dsp:cNvSpPr/>
      </dsp:nvSpPr>
      <dsp:spPr>
        <a:xfrm>
          <a:off x="2830601" y="401815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3D106-0C4A-4221-B312-71CC4DD6274C}">
      <dsp:nvSpPr>
        <dsp:cNvPr id="0" name=""/>
        <dsp:cNvSpPr/>
      </dsp:nvSpPr>
      <dsp:spPr>
        <a:xfrm>
          <a:off x="3449407" y="401815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2CC5A-11B5-4A45-8EC7-E442CD3E7835}">
      <dsp:nvSpPr>
        <dsp:cNvPr id="0" name=""/>
        <dsp:cNvSpPr/>
      </dsp:nvSpPr>
      <dsp:spPr>
        <a:xfrm>
          <a:off x="4068214" y="401815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457CD-78F5-4C7C-95C5-7FC3EFC0D9C7}">
      <dsp:nvSpPr>
        <dsp:cNvPr id="0" name=""/>
        <dsp:cNvSpPr/>
      </dsp:nvSpPr>
      <dsp:spPr>
        <a:xfrm>
          <a:off x="4687021" y="401815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FFF8B-8F39-487C-B535-3C0EB03B2523}">
      <dsp:nvSpPr>
        <dsp:cNvPr id="0" name=""/>
        <dsp:cNvSpPr/>
      </dsp:nvSpPr>
      <dsp:spPr>
        <a:xfrm>
          <a:off x="5305828" y="401815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0D45C-3731-4F96-9752-84DBEA128588}">
      <dsp:nvSpPr>
        <dsp:cNvPr id="0" name=""/>
        <dsp:cNvSpPr/>
      </dsp:nvSpPr>
      <dsp:spPr>
        <a:xfrm>
          <a:off x="1592987" y="555496"/>
          <a:ext cx="4385244" cy="398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accent6">
                  <a:lumMod val="50000"/>
                </a:schemeClr>
              </a:solidFill>
            </a:rPr>
            <a:t>02 Calidad humana /atención</a:t>
          </a:r>
          <a:endParaRPr lang="es-CO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592987" y="555496"/>
        <a:ext cx="4385244" cy="398658"/>
      </dsp:txXfrm>
    </dsp:sp>
    <dsp:sp modelId="{654FBC32-2F76-4CF2-B920-2D6FCB6EBD20}">
      <dsp:nvSpPr>
        <dsp:cNvPr id="0" name=""/>
        <dsp:cNvSpPr/>
      </dsp:nvSpPr>
      <dsp:spPr>
        <a:xfrm>
          <a:off x="1592987" y="954155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1E39E-4FA2-49D4-9D29-7758620323EC}">
      <dsp:nvSpPr>
        <dsp:cNvPr id="0" name=""/>
        <dsp:cNvSpPr/>
      </dsp:nvSpPr>
      <dsp:spPr>
        <a:xfrm>
          <a:off x="2211794" y="954155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9B28B-5CB3-46DC-95D9-BE9B9CF8D446}">
      <dsp:nvSpPr>
        <dsp:cNvPr id="0" name=""/>
        <dsp:cNvSpPr/>
      </dsp:nvSpPr>
      <dsp:spPr>
        <a:xfrm>
          <a:off x="2830601" y="954155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6CFB8-92BD-4987-ACCB-4EFD0512E88F}">
      <dsp:nvSpPr>
        <dsp:cNvPr id="0" name=""/>
        <dsp:cNvSpPr/>
      </dsp:nvSpPr>
      <dsp:spPr>
        <a:xfrm>
          <a:off x="3449407" y="954155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22817-4C23-4873-88D2-2F7A14ECD259}">
      <dsp:nvSpPr>
        <dsp:cNvPr id="0" name=""/>
        <dsp:cNvSpPr/>
      </dsp:nvSpPr>
      <dsp:spPr>
        <a:xfrm>
          <a:off x="4068214" y="954155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C53BC-EF23-4953-B55D-957869A03A00}">
      <dsp:nvSpPr>
        <dsp:cNvPr id="0" name=""/>
        <dsp:cNvSpPr/>
      </dsp:nvSpPr>
      <dsp:spPr>
        <a:xfrm>
          <a:off x="4687021" y="954155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EC9BB-30BB-4BCA-972C-E0E3BF4835E0}">
      <dsp:nvSpPr>
        <dsp:cNvPr id="0" name=""/>
        <dsp:cNvSpPr/>
      </dsp:nvSpPr>
      <dsp:spPr>
        <a:xfrm>
          <a:off x="5305828" y="954155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409B9-41A1-4821-A04D-CA86F2EEF0B2}">
      <dsp:nvSpPr>
        <dsp:cNvPr id="0" name=""/>
        <dsp:cNvSpPr/>
      </dsp:nvSpPr>
      <dsp:spPr>
        <a:xfrm>
          <a:off x="1592987" y="1107836"/>
          <a:ext cx="4385244" cy="398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accent6">
                  <a:lumMod val="50000"/>
                </a:schemeClr>
              </a:solidFill>
            </a:rPr>
            <a:t>03 Entrega de medicamentos</a:t>
          </a:r>
          <a:endParaRPr lang="es-CO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592987" y="1107836"/>
        <a:ext cx="4385244" cy="398658"/>
      </dsp:txXfrm>
    </dsp:sp>
    <dsp:sp modelId="{2C539B1F-F8C1-40D2-8BD3-7A331E84E1E2}">
      <dsp:nvSpPr>
        <dsp:cNvPr id="0" name=""/>
        <dsp:cNvSpPr/>
      </dsp:nvSpPr>
      <dsp:spPr>
        <a:xfrm>
          <a:off x="1592987" y="150649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25A40-CF03-4DF8-9EE3-AF06B7D8845D}">
      <dsp:nvSpPr>
        <dsp:cNvPr id="0" name=""/>
        <dsp:cNvSpPr/>
      </dsp:nvSpPr>
      <dsp:spPr>
        <a:xfrm>
          <a:off x="2211794" y="150649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F516F-1DB7-47F2-A0A2-CD2F747DDA63}">
      <dsp:nvSpPr>
        <dsp:cNvPr id="0" name=""/>
        <dsp:cNvSpPr/>
      </dsp:nvSpPr>
      <dsp:spPr>
        <a:xfrm>
          <a:off x="2830601" y="150649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3C700-7092-4A28-8B8D-62209A6662AA}">
      <dsp:nvSpPr>
        <dsp:cNvPr id="0" name=""/>
        <dsp:cNvSpPr/>
      </dsp:nvSpPr>
      <dsp:spPr>
        <a:xfrm>
          <a:off x="3449407" y="150649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8C867-E98E-45EF-B29B-683F9F2AE0A6}">
      <dsp:nvSpPr>
        <dsp:cNvPr id="0" name=""/>
        <dsp:cNvSpPr/>
      </dsp:nvSpPr>
      <dsp:spPr>
        <a:xfrm>
          <a:off x="4068214" y="150649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6CD2A-8AF2-4E9A-B417-97F3C3A44359}">
      <dsp:nvSpPr>
        <dsp:cNvPr id="0" name=""/>
        <dsp:cNvSpPr/>
      </dsp:nvSpPr>
      <dsp:spPr>
        <a:xfrm>
          <a:off x="4687021" y="150649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AAD0A-011B-4D11-A9D8-57A35F14FE24}">
      <dsp:nvSpPr>
        <dsp:cNvPr id="0" name=""/>
        <dsp:cNvSpPr/>
      </dsp:nvSpPr>
      <dsp:spPr>
        <a:xfrm>
          <a:off x="5305828" y="150649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7602D-3C4D-48F5-868F-1910A4C9DDC6}">
      <dsp:nvSpPr>
        <dsp:cNvPr id="0" name=""/>
        <dsp:cNvSpPr/>
      </dsp:nvSpPr>
      <dsp:spPr>
        <a:xfrm>
          <a:off x="1592987" y="1660175"/>
          <a:ext cx="4385244" cy="398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accent6">
                  <a:lumMod val="50000"/>
                </a:schemeClr>
              </a:solidFill>
            </a:rPr>
            <a:t>04 Agilidad en la asignación de citas</a:t>
          </a:r>
          <a:endParaRPr lang="es-CO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592987" y="1660175"/>
        <a:ext cx="4385244" cy="398658"/>
      </dsp:txXfrm>
    </dsp:sp>
    <dsp:sp modelId="{10458BA8-56F9-40F6-88B5-602851FC0E22}">
      <dsp:nvSpPr>
        <dsp:cNvPr id="0" name=""/>
        <dsp:cNvSpPr/>
      </dsp:nvSpPr>
      <dsp:spPr>
        <a:xfrm>
          <a:off x="1592987" y="205883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81976-CFEB-44D7-ABF1-D014B5D26BF3}">
      <dsp:nvSpPr>
        <dsp:cNvPr id="0" name=""/>
        <dsp:cNvSpPr/>
      </dsp:nvSpPr>
      <dsp:spPr>
        <a:xfrm>
          <a:off x="2211794" y="205883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0F96F-B775-499F-8064-336B8475B87B}">
      <dsp:nvSpPr>
        <dsp:cNvPr id="0" name=""/>
        <dsp:cNvSpPr/>
      </dsp:nvSpPr>
      <dsp:spPr>
        <a:xfrm>
          <a:off x="2830601" y="205883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B1630-E52E-435E-9D99-BD4E2DAB3767}">
      <dsp:nvSpPr>
        <dsp:cNvPr id="0" name=""/>
        <dsp:cNvSpPr/>
      </dsp:nvSpPr>
      <dsp:spPr>
        <a:xfrm>
          <a:off x="3449407" y="205883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63A6-3F4F-49FA-A42C-F790D96616A7}">
      <dsp:nvSpPr>
        <dsp:cNvPr id="0" name=""/>
        <dsp:cNvSpPr/>
      </dsp:nvSpPr>
      <dsp:spPr>
        <a:xfrm>
          <a:off x="4068214" y="205883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C26D4-9EA3-49E9-B65B-772F82B1339F}">
      <dsp:nvSpPr>
        <dsp:cNvPr id="0" name=""/>
        <dsp:cNvSpPr/>
      </dsp:nvSpPr>
      <dsp:spPr>
        <a:xfrm>
          <a:off x="4687021" y="205883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87EA4-A839-44F9-AA2F-5E9FD96BB338}">
      <dsp:nvSpPr>
        <dsp:cNvPr id="0" name=""/>
        <dsp:cNvSpPr/>
      </dsp:nvSpPr>
      <dsp:spPr>
        <a:xfrm>
          <a:off x="5305828" y="205883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A155A-D85B-4AE6-A9F5-544DE3793856}">
      <dsp:nvSpPr>
        <dsp:cNvPr id="0" name=""/>
        <dsp:cNvSpPr/>
      </dsp:nvSpPr>
      <dsp:spPr>
        <a:xfrm>
          <a:off x="1592987" y="2212515"/>
          <a:ext cx="4385244" cy="398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accent6">
                  <a:lumMod val="50000"/>
                </a:schemeClr>
              </a:solidFill>
            </a:rPr>
            <a:t>05 Agilidad en la atención</a:t>
          </a:r>
          <a:endParaRPr lang="es-CO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592987" y="2212515"/>
        <a:ext cx="4385244" cy="398658"/>
      </dsp:txXfrm>
    </dsp:sp>
    <dsp:sp modelId="{B825BA08-D505-46DB-A8C8-194920FBF0BC}">
      <dsp:nvSpPr>
        <dsp:cNvPr id="0" name=""/>
        <dsp:cNvSpPr/>
      </dsp:nvSpPr>
      <dsp:spPr>
        <a:xfrm>
          <a:off x="1592987" y="261117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94530-B600-4B4B-82E5-4ADCF32CCBF0}">
      <dsp:nvSpPr>
        <dsp:cNvPr id="0" name=""/>
        <dsp:cNvSpPr/>
      </dsp:nvSpPr>
      <dsp:spPr>
        <a:xfrm>
          <a:off x="2211794" y="261117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C4DC3-9B87-4B0D-8A69-9EE1A1A28C0A}">
      <dsp:nvSpPr>
        <dsp:cNvPr id="0" name=""/>
        <dsp:cNvSpPr/>
      </dsp:nvSpPr>
      <dsp:spPr>
        <a:xfrm>
          <a:off x="2830601" y="261117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5B634-EB40-4797-8CA8-285252227145}">
      <dsp:nvSpPr>
        <dsp:cNvPr id="0" name=""/>
        <dsp:cNvSpPr/>
      </dsp:nvSpPr>
      <dsp:spPr>
        <a:xfrm>
          <a:off x="3449407" y="261117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1FDAD-1292-41F0-AA84-3FC6E9A231B3}">
      <dsp:nvSpPr>
        <dsp:cNvPr id="0" name=""/>
        <dsp:cNvSpPr/>
      </dsp:nvSpPr>
      <dsp:spPr>
        <a:xfrm>
          <a:off x="4068214" y="261117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9F316-5036-42CD-8DD7-8F72DB4C202E}">
      <dsp:nvSpPr>
        <dsp:cNvPr id="0" name=""/>
        <dsp:cNvSpPr/>
      </dsp:nvSpPr>
      <dsp:spPr>
        <a:xfrm>
          <a:off x="4687021" y="261117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CD894-F71E-4082-AE41-BBD43E8DEAA8}">
      <dsp:nvSpPr>
        <dsp:cNvPr id="0" name=""/>
        <dsp:cNvSpPr/>
      </dsp:nvSpPr>
      <dsp:spPr>
        <a:xfrm>
          <a:off x="5305828" y="2611174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53BCA-B125-47CA-8305-5C2F682FE09D}">
      <dsp:nvSpPr>
        <dsp:cNvPr id="0" name=""/>
        <dsp:cNvSpPr/>
      </dsp:nvSpPr>
      <dsp:spPr>
        <a:xfrm>
          <a:off x="1592987" y="2764855"/>
          <a:ext cx="4385244" cy="398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accent6">
                  <a:lumMod val="50000"/>
                </a:schemeClr>
              </a:solidFill>
            </a:rPr>
            <a:t>06 Personal idóneo/capacitado</a:t>
          </a:r>
          <a:endParaRPr lang="es-CO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592987" y="2764855"/>
        <a:ext cx="4385244" cy="398658"/>
      </dsp:txXfrm>
    </dsp:sp>
    <dsp:sp modelId="{9177F39D-9A4C-4584-9510-9BDDC08D6C1F}">
      <dsp:nvSpPr>
        <dsp:cNvPr id="0" name=""/>
        <dsp:cNvSpPr/>
      </dsp:nvSpPr>
      <dsp:spPr>
        <a:xfrm>
          <a:off x="1592987" y="316351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A7D92-9C14-4563-970D-4418D6B726B7}">
      <dsp:nvSpPr>
        <dsp:cNvPr id="0" name=""/>
        <dsp:cNvSpPr/>
      </dsp:nvSpPr>
      <dsp:spPr>
        <a:xfrm>
          <a:off x="2211794" y="316351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917A0-686E-424B-94B0-E6B180CD2AAA}">
      <dsp:nvSpPr>
        <dsp:cNvPr id="0" name=""/>
        <dsp:cNvSpPr/>
      </dsp:nvSpPr>
      <dsp:spPr>
        <a:xfrm>
          <a:off x="2830601" y="316351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00EAE-9CAE-49CC-8A31-720F1014CD6C}">
      <dsp:nvSpPr>
        <dsp:cNvPr id="0" name=""/>
        <dsp:cNvSpPr/>
      </dsp:nvSpPr>
      <dsp:spPr>
        <a:xfrm>
          <a:off x="3449407" y="316351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B5A65-E75C-4BF0-9C8E-BA086E91DDE6}">
      <dsp:nvSpPr>
        <dsp:cNvPr id="0" name=""/>
        <dsp:cNvSpPr/>
      </dsp:nvSpPr>
      <dsp:spPr>
        <a:xfrm>
          <a:off x="4068214" y="316351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7A949-359E-4490-B280-29E98EC6D287}">
      <dsp:nvSpPr>
        <dsp:cNvPr id="0" name=""/>
        <dsp:cNvSpPr/>
      </dsp:nvSpPr>
      <dsp:spPr>
        <a:xfrm>
          <a:off x="4687021" y="316351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81407-5EA5-489D-9D43-F119FCC5A986}">
      <dsp:nvSpPr>
        <dsp:cNvPr id="0" name=""/>
        <dsp:cNvSpPr/>
      </dsp:nvSpPr>
      <dsp:spPr>
        <a:xfrm>
          <a:off x="5305828" y="316351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12197-1046-432D-BBB3-9ED2A2977298}">
      <dsp:nvSpPr>
        <dsp:cNvPr id="0" name=""/>
        <dsp:cNvSpPr/>
      </dsp:nvSpPr>
      <dsp:spPr>
        <a:xfrm>
          <a:off x="1592987" y="3317195"/>
          <a:ext cx="4385244" cy="398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accent6">
                  <a:lumMod val="50000"/>
                </a:schemeClr>
              </a:solidFill>
            </a:rPr>
            <a:t>07 Agilidad en las autorizaciones</a:t>
          </a:r>
          <a:endParaRPr lang="es-CO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592987" y="3317195"/>
        <a:ext cx="4385244" cy="398658"/>
      </dsp:txXfrm>
    </dsp:sp>
    <dsp:sp modelId="{7F7768A8-2DF6-47BF-8B7A-E9D4336423D5}">
      <dsp:nvSpPr>
        <dsp:cNvPr id="0" name=""/>
        <dsp:cNvSpPr/>
      </dsp:nvSpPr>
      <dsp:spPr>
        <a:xfrm>
          <a:off x="1592987" y="371585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125C8-94E1-45E6-8F61-C48BDB36677E}">
      <dsp:nvSpPr>
        <dsp:cNvPr id="0" name=""/>
        <dsp:cNvSpPr/>
      </dsp:nvSpPr>
      <dsp:spPr>
        <a:xfrm>
          <a:off x="2211794" y="371585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EE5DD-B30E-45AB-90E2-99601603E1C4}">
      <dsp:nvSpPr>
        <dsp:cNvPr id="0" name=""/>
        <dsp:cNvSpPr/>
      </dsp:nvSpPr>
      <dsp:spPr>
        <a:xfrm>
          <a:off x="2830601" y="371585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D6E7A-7588-4959-BA12-4C11BDCB520E}">
      <dsp:nvSpPr>
        <dsp:cNvPr id="0" name=""/>
        <dsp:cNvSpPr/>
      </dsp:nvSpPr>
      <dsp:spPr>
        <a:xfrm>
          <a:off x="3449407" y="371585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EBCBF-15D3-4E25-9FA1-14602B89FDA4}">
      <dsp:nvSpPr>
        <dsp:cNvPr id="0" name=""/>
        <dsp:cNvSpPr/>
      </dsp:nvSpPr>
      <dsp:spPr>
        <a:xfrm>
          <a:off x="4068214" y="371585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6206D-048C-4420-A9EE-FAD2C0DB5C3F}">
      <dsp:nvSpPr>
        <dsp:cNvPr id="0" name=""/>
        <dsp:cNvSpPr/>
      </dsp:nvSpPr>
      <dsp:spPr>
        <a:xfrm>
          <a:off x="4687021" y="371585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94860-0E50-43B3-98CE-33120C50C503}">
      <dsp:nvSpPr>
        <dsp:cNvPr id="0" name=""/>
        <dsp:cNvSpPr/>
      </dsp:nvSpPr>
      <dsp:spPr>
        <a:xfrm>
          <a:off x="5305828" y="371585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7A86D-ED59-48D8-92BE-75184A2AB582}">
      <dsp:nvSpPr>
        <dsp:cNvPr id="0" name=""/>
        <dsp:cNvSpPr/>
      </dsp:nvSpPr>
      <dsp:spPr>
        <a:xfrm>
          <a:off x="1592987" y="3869534"/>
          <a:ext cx="4385244" cy="398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accent6">
                  <a:lumMod val="50000"/>
                </a:schemeClr>
              </a:solidFill>
            </a:rPr>
            <a:t>08 Atención personalizada/seguimiento/visitas domiciliarias</a:t>
          </a:r>
          <a:endParaRPr lang="es-CO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592987" y="3869534"/>
        <a:ext cx="4385244" cy="398658"/>
      </dsp:txXfrm>
    </dsp:sp>
    <dsp:sp modelId="{CF1AA6DA-6FEC-411A-AC68-81A04406F796}">
      <dsp:nvSpPr>
        <dsp:cNvPr id="0" name=""/>
        <dsp:cNvSpPr/>
      </dsp:nvSpPr>
      <dsp:spPr>
        <a:xfrm>
          <a:off x="1592987" y="426819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2D785-654E-4B83-823C-9257FCA58C7D}">
      <dsp:nvSpPr>
        <dsp:cNvPr id="0" name=""/>
        <dsp:cNvSpPr/>
      </dsp:nvSpPr>
      <dsp:spPr>
        <a:xfrm>
          <a:off x="2211794" y="426819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13022-33D9-4AF4-87F5-093297F4697E}">
      <dsp:nvSpPr>
        <dsp:cNvPr id="0" name=""/>
        <dsp:cNvSpPr/>
      </dsp:nvSpPr>
      <dsp:spPr>
        <a:xfrm>
          <a:off x="2830601" y="426819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C0B59-D7AD-42E0-8D25-25C62C09A75D}">
      <dsp:nvSpPr>
        <dsp:cNvPr id="0" name=""/>
        <dsp:cNvSpPr/>
      </dsp:nvSpPr>
      <dsp:spPr>
        <a:xfrm>
          <a:off x="3449407" y="426819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CD2F5-D6B2-474C-BED3-8137D52E0555}">
      <dsp:nvSpPr>
        <dsp:cNvPr id="0" name=""/>
        <dsp:cNvSpPr/>
      </dsp:nvSpPr>
      <dsp:spPr>
        <a:xfrm>
          <a:off x="4068214" y="426819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5201E-31B6-442C-81BD-8CABC695E263}">
      <dsp:nvSpPr>
        <dsp:cNvPr id="0" name=""/>
        <dsp:cNvSpPr/>
      </dsp:nvSpPr>
      <dsp:spPr>
        <a:xfrm>
          <a:off x="4687021" y="426819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CA3D9-29BF-49BF-8D63-FB45447BD321}">
      <dsp:nvSpPr>
        <dsp:cNvPr id="0" name=""/>
        <dsp:cNvSpPr/>
      </dsp:nvSpPr>
      <dsp:spPr>
        <a:xfrm>
          <a:off x="5305828" y="4268193"/>
          <a:ext cx="584699" cy="97449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altLang="es-CO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altLang="es-CO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4650" y="685800"/>
            <a:ext cx="6108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altLang="es-CO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53AFD9-ECB3-42C9-B563-6A9ABB0C02C8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152608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6374"/>
            <a:ext cx="9150872" cy="514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8064" y="2421383"/>
            <a:ext cx="3970338" cy="11001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pPr lvl="0"/>
            <a:r>
              <a:rPr lang="es-ES" altLang="es-CO" noProof="0"/>
              <a:t>Haga clic para cambiar el estilo de título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57589" y="3615184"/>
            <a:ext cx="3960813" cy="31836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100">
                <a:latin typeface="+mn-lt"/>
              </a:defRPr>
            </a:lvl1pPr>
          </a:lstStyle>
          <a:p>
            <a:pPr lvl="0"/>
            <a:r>
              <a:rPr lang="es-ES" altLang="es-CO" noProof="0" dirty="0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" y="-16125"/>
            <a:ext cx="9216140" cy="518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6831" y="2133351"/>
            <a:ext cx="3970338" cy="11001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pPr lvl="0"/>
            <a:r>
              <a:rPr lang="es-ES" altLang="es-CO" noProof="0" dirty="0"/>
              <a:t>Haga clic para cambiar el estilo de título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6356" y="3327152"/>
            <a:ext cx="3960813" cy="31836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100">
                <a:latin typeface="+mn-lt"/>
              </a:defRPr>
            </a:lvl1pPr>
          </a:lstStyle>
          <a:p>
            <a:pPr lvl="0"/>
            <a:r>
              <a:rPr lang="es-ES" altLang="es-CO" noProof="0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963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331640" y="180975"/>
            <a:ext cx="7210425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cambiar el estilo de título	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8641779" y="209550"/>
            <a:ext cx="287338" cy="411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latin typeface="+mn-lt"/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8279" y="142180"/>
            <a:ext cx="729532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B2B2B2"/>
                </a:solidFill>
                <a:latin typeface="+mn-lt"/>
              </a:defRPr>
            </a:lvl1pPr>
          </a:lstStyle>
          <a:p>
            <a:fld id="{7B9FEC08-3CB9-4589-AE85-79CE5D0C7E7C}" type="slidenum">
              <a:rPr lang="es-ES" altLang="es-CO" smtClean="0"/>
              <a:pPr/>
              <a:t>‹Nº›</a:t>
            </a:fld>
            <a:endParaRPr lang="es-ES" altLang="es-CO" dirty="0"/>
          </a:p>
        </p:txBody>
      </p:sp>
      <p:sp>
        <p:nvSpPr>
          <p:cNvPr id="9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457200" y="1196975"/>
            <a:ext cx="8229600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4289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331640" y="180975"/>
            <a:ext cx="7210425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cambiar el estilo de título	</a:t>
            </a: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641779" y="209550"/>
            <a:ext cx="287338" cy="411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latin typeface="+mn-lt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8279" y="142180"/>
            <a:ext cx="729532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B2B2B2"/>
                </a:solidFill>
                <a:latin typeface="+mn-lt"/>
              </a:defRPr>
            </a:lvl1pPr>
          </a:lstStyle>
          <a:p>
            <a:fld id="{7B9FEC08-3CB9-4589-AE85-79CE5D0C7E7C}" type="slidenum">
              <a:rPr lang="es-ES" altLang="es-CO" smtClean="0"/>
              <a:pPr/>
              <a:t>‹Nº›</a:t>
            </a:fld>
            <a:endParaRPr lang="es-ES" altLang="es-CO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457200" y="1196975"/>
            <a:ext cx="8229600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5611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8279" y="142180"/>
            <a:ext cx="729532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B2B2B2"/>
                </a:solidFill>
                <a:latin typeface="+mn-lt"/>
              </a:defRPr>
            </a:lvl1pPr>
          </a:lstStyle>
          <a:p>
            <a:fld id="{7B9FEC08-3CB9-4589-AE85-79CE5D0C7E7C}" type="slidenum">
              <a:rPr lang="es-ES" altLang="es-CO" smtClean="0"/>
              <a:pPr/>
              <a:t>‹Nº›</a:t>
            </a:fld>
            <a:endParaRPr lang="es-ES" altLang="es-CO" dirty="0"/>
          </a:p>
        </p:txBody>
      </p:sp>
    </p:spTree>
    <p:extLst>
      <p:ext uri="{BB962C8B-B14F-4D97-AF65-F5344CB8AC3E}">
        <p14:creationId xmlns:p14="http://schemas.microsoft.com/office/powerpoint/2010/main" val="191130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5"/>
          <a:stretch/>
        </p:blipFill>
        <p:spPr bwMode="auto">
          <a:xfrm>
            <a:off x="1248629" y="-26792"/>
            <a:ext cx="7895371" cy="518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331640" y="180975"/>
            <a:ext cx="7210425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cambiar el estilo de título	</a:t>
            </a: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8641779" y="209550"/>
            <a:ext cx="287338" cy="411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latin typeface="+mn-lt"/>
            </a:endParaRPr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13500" y="168276"/>
            <a:ext cx="729532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B2B2B2"/>
                </a:solidFill>
                <a:latin typeface="+mn-lt"/>
              </a:defRPr>
            </a:lvl1pPr>
          </a:lstStyle>
          <a:p>
            <a:fld id="{7B9FEC08-3CB9-4589-AE85-79CE5D0C7E7C}" type="slidenum">
              <a:rPr lang="es-ES" altLang="es-CO" smtClean="0"/>
              <a:pPr/>
              <a:t>‹Nº›</a:t>
            </a:fld>
            <a:endParaRPr lang="es-ES" altLang="es-CO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3" r:id="rId3"/>
    <p:sldLayoutId id="2147483657" r:id="rId4"/>
    <p:sldLayoutId id="2147483658" r:id="rId5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rgbClr val="4D4D4D"/>
          </a:solidFill>
          <a:latin typeface="+mn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rgbClr val="4D4D4D"/>
          </a:solidFill>
          <a:latin typeface="Century Gothic" pitchFamily="34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rgbClr val="4D4D4D"/>
          </a:solidFill>
          <a:latin typeface="Century Gothic" pitchFamily="34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rgbClr val="4D4D4D"/>
          </a:solidFill>
          <a:latin typeface="Century Gothic" pitchFamily="34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rgbClr val="4D4D4D"/>
          </a:solidFill>
          <a:latin typeface="Century Gothic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rgbClr val="4D4D4D"/>
          </a:solidFill>
          <a:latin typeface="Century Gothic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rgbClr val="4D4D4D"/>
          </a:solidFill>
          <a:latin typeface="Century Gothic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rgbClr val="4D4D4D"/>
          </a:solidFill>
          <a:latin typeface="Century Gothic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rgbClr val="4D4D4D"/>
          </a:solidFill>
          <a:latin typeface="Century Gothic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1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1000">
          <a:solidFill>
            <a:srgbClr val="4D4D4D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000">
          <a:solidFill>
            <a:srgbClr val="4D4D4D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000">
          <a:solidFill>
            <a:srgbClr val="4D4D4D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r>
              <a:rPr lang="es-MX" dirty="0"/>
              <a:t>Libro de códigos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z="1800" dirty="0"/>
              <a:t>Proyecto final 2021</a:t>
            </a:r>
          </a:p>
          <a:p>
            <a:r>
              <a:rPr lang="es-MX" sz="1800" dirty="0"/>
              <a:t>Presentado por :</a:t>
            </a:r>
          </a:p>
          <a:p>
            <a:r>
              <a:rPr lang="es-MX" sz="1800" dirty="0"/>
              <a:t> Carlos Arturo Herrera Gutiérrez</a:t>
            </a:r>
            <a:endParaRPr lang="es-CO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AC81B9-6F39-40B1-9857-DBE1DEE69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63" y="60960"/>
            <a:ext cx="4766740" cy="27373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ACAB57C-0BBA-483A-A5FB-FACAB21BB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65" y="4131732"/>
            <a:ext cx="2097968" cy="8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3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3D683-2C8E-4E25-ABD0-D280103D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275933"/>
            <a:ext cx="7210425" cy="344488"/>
          </a:xfrm>
        </p:spPr>
        <p:txBody>
          <a:bodyPr>
            <a:noAutofit/>
          </a:bodyPr>
          <a:lstStyle/>
          <a:p>
            <a:pPr algn="ctr"/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Fases de una investigación de mercados</a:t>
            </a:r>
            <a:endParaRPr lang="es-CO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18E5D992-BBDC-4B31-964C-34C7CCFAF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929626"/>
              </p:ext>
            </p:extLst>
          </p:nvPr>
        </p:nvGraphicFramePr>
        <p:xfrm>
          <a:off x="808074" y="1129489"/>
          <a:ext cx="7644810" cy="346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ángulo 13">
            <a:extLst>
              <a:ext uri="{FF2B5EF4-FFF2-40B4-BE49-F238E27FC236}">
                <a16:creationId xmlns:a16="http://schemas.microsoft.com/office/drawing/2014/main" id="{4E25A8C9-FE4A-41BD-A7C8-0C607555D574}"/>
              </a:ext>
            </a:extLst>
          </p:cNvPr>
          <p:cNvSpPr/>
          <p:nvPr/>
        </p:nvSpPr>
        <p:spPr>
          <a:xfrm>
            <a:off x="4082902" y="1219729"/>
            <a:ext cx="1349481" cy="3462893"/>
          </a:xfrm>
          <a:prstGeom prst="rect">
            <a:avLst/>
          </a:prstGeom>
          <a:noFill/>
          <a:ln w="57150">
            <a:solidFill>
              <a:srgbClr val="BB300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4063" fontAlgn="auto">
              <a:spcBef>
                <a:spcPts val="0"/>
              </a:spcBef>
              <a:spcAft>
                <a:spcPts val="0"/>
              </a:spcAft>
            </a:pPr>
            <a:endParaRPr lang="es-CO" sz="1347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9964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0BF0B-D4A6-4BE3-9C48-8B185DF2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580" y="203199"/>
            <a:ext cx="7210425" cy="344488"/>
          </a:xfrm>
        </p:spPr>
        <p:txBody>
          <a:bodyPr/>
          <a:lstStyle/>
          <a:p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Objetivo</a:t>
            </a:r>
            <a:endParaRPr lang="es-CO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D2679-D66B-4D88-B0A5-0850EB820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391" y="1679945"/>
            <a:ext cx="4550736" cy="2647506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ea typeface="Arial Unicode MS"/>
              </a:rPr>
              <a:t>Proveer</a:t>
            </a:r>
            <a:r>
              <a:rPr lang="en-US" sz="2000" dirty="0">
                <a:latin typeface="Times New Roman" panose="02020603050405020304" pitchFamily="18" charset="0"/>
                <a:ea typeface="Arial Unicode MS"/>
              </a:rPr>
              <a:t> una </a:t>
            </a:r>
            <a:r>
              <a:rPr lang="en-US" sz="2000" dirty="0" err="1">
                <a:latin typeface="Times New Roman" panose="02020603050405020304" pitchFamily="18" charset="0"/>
                <a:ea typeface="Arial Unicode MS"/>
              </a:rPr>
              <a:t>herramienta</a:t>
            </a:r>
            <a:r>
              <a:rPr lang="en-US" sz="2000" dirty="0">
                <a:latin typeface="Times New Roman" panose="02020603050405020304" pitchFamily="18" charset="0"/>
                <a:ea typeface="Arial Unicode MS"/>
              </a:rPr>
              <a:t> al </a:t>
            </a:r>
            <a:r>
              <a:rPr lang="en-US" sz="2000" dirty="0" err="1">
                <a:latin typeface="Times New Roman" panose="02020603050405020304" pitchFamily="18" charset="0"/>
                <a:ea typeface="Arial Unicode MS"/>
              </a:rPr>
              <a:t>proceso</a:t>
            </a:r>
            <a:r>
              <a:rPr lang="en-US" sz="2000" dirty="0">
                <a:latin typeface="Times New Roman" panose="02020603050405020304" pitchFamily="18" charset="0"/>
                <a:ea typeface="Arial Unicode MS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ea typeface="Arial Unicode MS"/>
              </a:rPr>
              <a:t>codificación</a:t>
            </a:r>
            <a:r>
              <a:rPr lang="en-US" sz="2000" dirty="0">
                <a:latin typeface="Times New Roman" panose="02020603050405020304" pitchFamily="18" charset="0"/>
                <a:ea typeface="Arial Unicode MS"/>
              </a:rPr>
              <a:t>, que </a:t>
            </a:r>
            <a:r>
              <a:rPr lang="en-US" sz="2000" dirty="0" err="1">
                <a:latin typeface="Times New Roman" panose="02020603050405020304" pitchFamily="18" charset="0"/>
                <a:ea typeface="Arial Unicode MS"/>
              </a:rPr>
              <a:t>permita</a:t>
            </a:r>
            <a:r>
              <a:rPr lang="en-US" sz="20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Arial Unicode MS"/>
              </a:rPr>
              <a:t>agilizar</a:t>
            </a:r>
            <a:r>
              <a:rPr lang="en-US" sz="2000" dirty="0">
                <a:latin typeface="Times New Roman" panose="02020603050405020304" pitchFamily="18" charset="0"/>
                <a:ea typeface="Arial Unicode MS"/>
              </a:rPr>
              <a:t> la </a:t>
            </a:r>
            <a:r>
              <a:rPr lang="en-US" sz="2000" dirty="0" err="1">
                <a:latin typeface="Times New Roman" panose="02020603050405020304" pitchFamily="18" charset="0"/>
                <a:ea typeface="Arial Unicode MS"/>
              </a:rPr>
              <a:t>generación</a:t>
            </a:r>
            <a:r>
              <a:rPr lang="en-US" sz="2000" dirty="0">
                <a:latin typeface="Times New Roman" panose="02020603050405020304" pitchFamily="18" charset="0"/>
                <a:ea typeface="Arial Unicode MS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ea typeface="Arial Unicode MS"/>
              </a:rPr>
              <a:t>libro</a:t>
            </a:r>
            <a:r>
              <a:rPr lang="en-US" sz="2000" dirty="0">
                <a:latin typeface="Times New Roman" panose="02020603050405020304" pitchFamily="18" charset="0"/>
                <a:ea typeface="Arial Unicode MS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ea typeface="Arial Unicode MS"/>
              </a:rPr>
              <a:t>códigos</a:t>
            </a:r>
            <a:r>
              <a:rPr lang="en-US" sz="2000" dirty="0">
                <a:latin typeface="Times New Roman" panose="02020603050405020304" pitchFamily="18" charset="0"/>
                <a:ea typeface="Arial Unicode MS"/>
              </a:rPr>
              <a:t> de las </a:t>
            </a:r>
            <a:r>
              <a:rPr lang="en-US" sz="2000" dirty="0" err="1">
                <a:latin typeface="Times New Roman" panose="02020603050405020304" pitchFamily="18" charset="0"/>
                <a:ea typeface="Arial Unicode MS"/>
              </a:rPr>
              <a:t>preguntas</a:t>
            </a:r>
            <a:r>
              <a:rPr lang="en-US" sz="20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Arial Unicode MS"/>
              </a:rPr>
              <a:t>abiertas</a:t>
            </a:r>
            <a:r>
              <a:rPr lang="en-US" sz="2000" dirty="0">
                <a:latin typeface="Times New Roman" panose="02020603050405020304" pitchFamily="18" charset="0"/>
                <a:ea typeface="Arial Unicode MS"/>
              </a:rPr>
              <a:t> de los </a:t>
            </a:r>
            <a:r>
              <a:rPr lang="en-US" sz="2000" dirty="0" err="1">
                <a:latin typeface="Times New Roman" panose="02020603050405020304" pitchFamily="18" charset="0"/>
                <a:ea typeface="Arial Unicode MS"/>
              </a:rPr>
              <a:t>estudios</a:t>
            </a: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F5D54D-F8AC-49D4-9DD1-A60FCBCAF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1" y="547687"/>
            <a:ext cx="3706661" cy="432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6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4FC7B-631C-466F-BC13-D1415904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Consecución de los datos</a:t>
            </a:r>
            <a:endParaRPr lang="es-CO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D34647-EA7B-4269-BBD3-F745D185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232" y="1196975"/>
            <a:ext cx="5092996" cy="3386138"/>
          </a:xfrm>
        </p:spPr>
        <p:txBody>
          <a:bodyPr/>
          <a:lstStyle/>
          <a:p>
            <a:pPr algn="just"/>
            <a:r>
              <a:rPr lang="es-MX" sz="2000" dirty="0"/>
              <a:t>Los datos corresponden a una investigación realizada por la compañía en la cual trabajo actualmente, y corresponden a las opiniones que los afiliados responde al preguntarle sobre los aspectos que destaca o que consideran esta haciendo la IPS donde esta siendo atendido en la actualidad</a:t>
            </a:r>
          </a:p>
          <a:p>
            <a:pPr algn="just"/>
            <a:endParaRPr lang="es-MX" sz="2000" dirty="0"/>
          </a:p>
          <a:p>
            <a:pPr algn="just"/>
            <a:r>
              <a:rPr lang="es-CO" sz="2000" dirty="0"/>
              <a:t>La base consta de 801 registros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E688CE-6ACF-44D5-A44E-B9142FF70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1" y="1020726"/>
            <a:ext cx="3540641" cy="36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3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A3E9B-7293-4166-84C5-F49D40B2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Modelado de Temas (LDA)</a:t>
            </a:r>
            <a:endParaRPr lang="es-CO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30ECD4D-2EE6-426E-87BC-22CE9595B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912" y="765544"/>
            <a:ext cx="7910623" cy="4029740"/>
          </a:xfrm>
        </p:spPr>
      </p:pic>
    </p:spTree>
    <p:extLst>
      <p:ext uri="{BB962C8B-B14F-4D97-AF65-F5344CB8AC3E}">
        <p14:creationId xmlns:p14="http://schemas.microsoft.com/office/powerpoint/2010/main" val="423603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A3E9B-7293-4166-84C5-F49D40B2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Modelado de Temas (LDA)</a:t>
            </a:r>
            <a:endParaRPr lang="es-CO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80F784-C1B2-4F98-8A9D-68A35778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6" y="735874"/>
            <a:ext cx="8186057" cy="14282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FEB2E5E-D7ED-4909-BCB0-734BAF15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" y="3555906"/>
            <a:ext cx="8186057" cy="146176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FDCCAAC-85F4-483E-BCFA-473A90C05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05" y="2266012"/>
            <a:ext cx="8186057" cy="11879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8265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68323-93C9-4104-B835-63B1CE03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Libro de códigos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A80B723-6BAF-49DB-881E-7B4238FBA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9FEC08-3CB9-4589-AE85-79CE5D0C7E7C}" type="slidenum">
              <a:rPr lang="es-ES" altLang="es-CO" smtClean="0"/>
              <a:pPr/>
              <a:t>7</a:t>
            </a:fld>
            <a:endParaRPr lang="es-ES" altLang="es-CO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9D2D61A-61D5-4ABE-999F-0575ED9DE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841307"/>
              </p:ext>
            </p:extLst>
          </p:nvPr>
        </p:nvGraphicFramePr>
        <p:xfrm>
          <a:off x="970845" y="666044"/>
          <a:ext cx="757122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09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4571B-45C6-494E-88D5-FF0C1B5B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84" y="411455"/>
            <a:ext cx="7210425" cy="344488"/>
          </a:xfrm>
        </p:spPr>
        <p:txBody>
          <a:bodyPr/>
          <a:lstStyle/>
          <a:p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Nube de palabras</a:t>
            </a:r>
            <a:endParaRPr lang="es-CO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B828FA-7180-46AC-B127-EBF9A4DFE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6" y="1153209"/>
            <a:ext cx="7958937" cy="341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0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2ED34E5-66B5-4D73-9E4F-21F902B82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68" y="1416086"/>
            <a:ext cx="4417053" cy="28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615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4758</TotalTime>
  <Words>173</Words>
  <Application>Microsoft Office PowerPoint</Application>
  <PresentationFormat>Personalizado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Diseño predeterminado</vt:lpstr>
      <vt:lpstr> Libro de códigos</vt:lpstr>
      <vt:lpstr>Fases de una investigación de mercados</vt:lpstr>
      <vt:lpstr>Objetivo</vt:lpstr>
      <vt:lpstr>Consecución de los datos</vt:lpstr>
      <vt:lpstr>Modelado de Temas (LDA)</vt:lpstr>
      <vt:lpstr>Modelado de Temas (LDA)</vt:lpstr>
      <vt:lpstr>Libro de códigos</vt:lpstr>
      <vt:lpstr>Nube de palabras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DS</dc:creator>
  <cp:lastModifiedBy>Carlos Herrera Gutiérrez</cp:lastModifiedBy>
  <cp:revision>184</cp:revision>
  <dcterms:created xsi:type="dcterms:W3CDTF">2016-08-17T17:05:30Z</dcterms:created>
  <dcterms:modified xsi:type="dcterms:W3CDTF">2021-06-03T22:00:18Z</dcterms:modified>
</cp:coreProperties>
</file>