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1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5" r:id="rId8"/>
    <p:sldId id="266" r:id="rId9"/>
    <p:sldId id="267" r:id="rId10"/>
    <p:sldId id="268" r:id="rId11"/>
    <p:sldId id="269" r:id="rId12"/>
    <p:sldId id="264" r:id="rId13"/>
    <p:sldId id="26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apeshop.space/Admin" TargetMode="External"/><Relationship Id="rId2" Type="http://schemas.openxmlformats.org/officeDocument/2006/relationships/hyperlink" Target="http://vapeshop.spa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admi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DA0D3-EC0D-4DA4-BB0A-85BFB0C2A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VapeSHOP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F2C1B3-4984-433B-AD19-38D12D650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Carlos Augusto </a:t>
            </a:r>
            <a:r>
              <a:rPr lang="es-ES" dirty="0" err="1"/>
              <a:t>Zaballos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5BBE5D-57A8-4843-B0E2-63BD348E1634}"/>
              </a:ext>
            </a:extLst>
          </p:cNvPr>
          <p:cNvSpPr txBox="1"/>
          <p:nvPr/>
        </p:nvSpPr>
        <p:spPr>
          <a:xfrm>
            <a:off x="6096000" y="629990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IES Juan de Garay</a:t>
            </a:r>
          </a:p>
        </p:txBody>
      </p:sp>
    </p:spTree>
    <p:extLst>
      <p:ext uri="{BB962C8B-B14F-4D97-AF65-F5344CB8AC3E}">
        <p14:creationId xmlns:p14="http://schemas.microsoft.com/office/powerpoint/2010/main" val="15614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8AB1-504D-4241-8EE8-3C38244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Direcciones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1F24D8-A316-4EA5-9292-B53E66268F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91485" y="3108801"/>
          <a:ext cx="620903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465">
                  <a:extLst>
                    <a:ext uri="{9D8B030D-6E8A-4147-A177-3AD203B41FA5}">
                      <a16:colId xmlns:a16="http://schemas.microsoft.com/office/drawing/2014/main" val="3475745229"/>
                    </a:ext>
                  </a:extLst>
                </a:gridCol>
                <a:gridCol w="2069465">
                  <a:extLst>
                    <a:ext uri="{9D8B030D-6E8A-4147-A177-3AD203B41FA5}">
                      <a16:colId xmlns:a16="http://schemas.microsoft.com/office/drawing/2014/main" val="3949206886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870222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id_cli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Int(4) AUTOINCREMENT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FK(clientes)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Valor numérico que identifica al cliente. No pueden haber 2 iguales.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76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email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 NOT NULL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el email del usuario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471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direccion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VARCHAR(50)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la dirección del usuario.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97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numero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Int(10)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el número del cliente.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671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puerta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Int(10)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la puerta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147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cp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Int(6)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el Código Postal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403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localidad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VARCHAR(100)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>
                          <a:effectLst/>
                        </a:rPr>
                        <a:t>Se almacena la localidad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40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61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691AB-D80B-4CEC-BE55-582DF3C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Productos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624B8C-78D3-483C-918E-A2B3C3FA1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01200"/>
              </p:ext>
            </p:extLst>
          </p:nvPr>
        </p:nvGraphicFramePr>
        <p:xfrm>
          <a:off x="2991485" y="3017361"/>
          <a:ext cx="620903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465">
                  <a:extLst>
                    <a:ext uri="{9D8B030D-6E8A-4147-A177-3AD203B41FA5}">
                      <a16:colId xmlns:a16="http://schemas.microsoft.com/office/drawing/2014/main" val="3327019110"/>
                    </a:ext>
                  </a:extLst>
                </a:gridCol>
                <a:gridCol w="2069465">
                  <a:extLst>
                    <a:ext uri="{9D8B030D-6E8A-4147-A177-3AD203B41FA5}">
                      <a16:colId xmlns:a16="http://schemas.microsoft.com/office/drawing/2014/main" val="378903646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771896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id_Producto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Int(4) AutoIncrement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Valor que  identificara al 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303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nombre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el nombre del 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7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precio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 err="1">
                          <a:effectLst/>
                        </a:rPr>
                        <a:t>float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el precio del 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07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imagen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la imagen del 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40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stock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 err="1">
                          <a:effectLst/>
                        </a:rPr>
                        <a:t>Int</a:t>
                      </a:r>
                      <a:r>
                        <a:rPr lang="es-ES" sz="1200" kern="50">
                          <a:effectLst/>
                        </a:rPr>
                        <a:t>(10)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el stock del 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45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categoria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almacenará el nombre de la categoría 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256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descripcion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>
                          <a:effectLst/>
                        </a:rPr>
                        <a:t>Se almacenará la descripción del producto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55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03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201E6-17CF-4759-B9A9-9909016E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utilizada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277661-9F44-4B12-B131-EB3686AC1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16163" y="2193925"/>
            <a:ext cx="1473274" cy="402431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4E043A-B09C-40D7-8C5A-A5321B4E5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18837" y="2193925"/>
            <a:ext cx="224072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0F59F-3D97-425E-967E-6BB9E630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 Tienda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14354-C971-4462-AE20-CCC74F3A7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Al comprar productos , tu poder elegir la cantidad  , desde el carrito.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Ver los productos que ha realizado el cliente, y ver su estado 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Añadir alguna funcionalidad mas.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Poner una Api de </a:t>
            </a:r>
            <a:r>
              <a:rPr lang="es-ES" dirty="0" err="1"/>
              <a:t>paypal</a:t>
            </a:r>
            <a:r>
              <a:rPr lang="es-ES" dirty="0"/>
              <a:t> que te </a:t>
            </a:r>
            <a:r>
              <a:rPr lang="es-ES" dirty="0" err="1"/>
              <a:t>rediriga</a:t>
            </a:r>
            <a:r>
              <a:rPr lang="es-ES" dirty="0"/>
              <a:t> a la cuenta de </a:t>
            </a:r>
            <a:r>
              <a:rPr lang="es-ES" dirty="0" err="1"/>
              <a:t>paypal</a:t>
            </a:r>
            <a:r>
              <a:rPr lang="es-ES" dirty="0"/>
              <a:t> para realizar el proceso de compra.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037C3D-D737-4124-8E67-77B522A53C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En la parte de administrador, debería poner iconos también y mas grandes para ser mas practico.</a:t>
            </a:r>
          </a:p>
          <a:p>
            <a:r>
              <a:rPr lang="es-ES" dirty="0"/>
              <a:t>Realizar </a:t>
            </a:r>
            <a:r>
              <a:rPr lang="es-ES" dirty="0" err="1"/>
              <a:t>urls</a:t>
            </a:r>
            <a:r>
              <a:rPr lang="es-ES" dirty="0"/>
              <a:t> Amigables.</a:t>
            </a:r>
          </a:p>
        </p:txBody>
      </p:sp>
    </p:spTree>
    <p:extLst>
      <p:ext uri="{BB962C8B-B14F-4D97-AF65-F5344CB8AC3E}">
        <p14:creationId xmlns:p14="http://schemas.microsoft.com/office/powerpoint/2010/main" val="424941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E110-1BB0-48D9-AD86-DCD7F464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0253A-9DAB-4A3D-BE75-C453205FAE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hlinkClick r:id="rId2"/>
              </a:rPr>
              <a:t>Tienda WEB</a:t>
            </a:r>
          </a:p>
          <a:p>
            <a:endParaRPr lang="es-ES" dirty="0">
              <a:hlinkClick r:id="rId2"/>
            </a:endParaRPr>
          </a:p>
          <a:p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http://vapeshop.space/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363CDF-323F-4779-9436-C9467E3F63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hlinkClick r:id="rId3"/>
              </a:rPr>
              <a:t>Administrador</a:t>
            </a:r>
          </a:p>
          <a:p>
            <a:endParaRPr lang="es-ES" dirty="0">
              <a:hlinkClick r:id="rId3"/>
            </a:endParaRPr>
          </a:p>
          <a:p>
            <a:endParaRPr lang="es-ES" dirty="0">
              <a:hlinkClick r:id="rId3"/>
            </a:endParaRPr>
          </a:p>
          <a:p>
            <a:r>
              <a:rPr lang="es-ES" dirty="0">
                <a:hlinkClick r:id="rId3"/>
              </a:rPr>
              <a:t>http://vapeshop.space/Admin</a:t>
            </a:r>
            <a:endParaRPr lang="es-ES" dirty="0"/>
          </a:p>
          <a:p>
            <a:endParaRPr lang="es-ES" dirty="0"/>
          </a:p>
          <a:p>
            <a:r>
              <a:rPr lang="es-ES" dirty="0"/>
              <a:t>Usuario </a:t>
            </a:r>
            <a:r>
              <a:rPr lang="es-ES" dirty="0">
                <a:hlinkClick r:id="rId4"/>
              </a:rPr>
              <a:t>admin@gmail.com</a:t>
            </a:r>
            <a:endParaRPr lang="es-ES" dirty="0"/>
          </a:p>
          <a:p>
            <a:r>
              <a:rPr lang="es-ES" dirty="0"/>
              <a:t>Contraseña </a:t>
            </a:r>
            <a:r>
              <a:rPr lang="es-E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admin</a:t>
            </a:r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51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BE2B9-0177-4689-808B-0F21C113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EF6C8-9EDB-4A4B-AAC2-ACC6E16E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Diagrama de Gantt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Herramientas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Casos de Uso</a:t>
            </a:r>
            <a:endParaRPr lang="es-ES" b="1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Estructura utilizada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Futuro Tienda Web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Demostración Proyecto</a:t>
            </a:r>
          </a:p>
        </p:txBody>
      </p:sp>
    </p:spTree>
    <p:extLst>
      <p:ext uri="{BB962C8B-B14F-4D97-AF65-F5344CB8AC3E}">
        <p14:creationId xmlns:p14="http://schemas.microsoft.com/office/powerpoint/2010/main" val="33536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388A00-EF19-4151-8560-E3C3CA14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42A4CE8-8A08-4EB0-8855-582E817958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Este proyecto ha sido desarrollado para el Proyecto Final de Curso de IES juan de garay.</a:t>
            </a:r>
          </a:p>
          <a:p>
            <a:r>
              <a:rPr lang="es-ES" dirty="0"/>
              <a:t>La intención del proyecto es crear una tienda web sobre productos de Vapeo.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CFAFBEF-6FE2-43D0-9DC1-D6A4FB0C4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57881"/>
            <a:ext cx="5334000" cy="26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1B3370-F5D8-4556-BDB0-49761F43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GANTT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02FC83F-52AF-45BF-BF8E-6B340066D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349695" y="-859875"/>
            <a:ext cx="3800213" cy="9865457"/>
          </a:xfrm>
        </p:spPr>
      </p:pic>
    </p:spTree>
    <p:extLst>
      <p:ext uri="{BB962C8B-B14F-4D97-AF65-F5344CB8AC3E}">
        <p14:creationId xmlns:p14="http://schemas.microsoft.com/office/powerpoint/2010/main" val="423771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8B6B3E-8E6E-48C3-90F8-EA5032CE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83A05-632E-44FC-9325-E34B49309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Herramientas</a:t>
            </a:r>
          </a:p>
          <a:p>
            <a:endParaRPr lang="es-ES" dirty="0"/>
          </a:p>
          <a:p>
            <a:r>
              <a:rPr lang="es-ES" dirty="0"/>
              <a:t>XAMPP</a:t>
            </a:r>
          </a:p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  <a:p>
            <a:r>
              <a:rPr lang="es-ES" dirty="0" err="1"/>
              <a:t>Hostinguer</a:t>
            </a:r>
            <a:endParaRPr lang="es-ES" dirty="0"/>
          </a:p>
          <a:p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B07EA-B3A3-4260-AA95-318C6CF74D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TECNOLOGIAS UTILIZADAS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ES" sz="2000" dirty="0"/>
              <a:t>PHP</a:t>
            </a:r>
          </a:p>
          <a:p>
            <a:r>
              <a:rPr lang="es-ES" sz="2000" dirty="0"/>
              <a:t>BOOTSTRAP</a:t>
            </a:r>
          </a:p>
          <a:p>
            <a:r>
              <a:rPr lang="es-ES" sz="2000" dirty="0"/>
              <a:t>CSS</a:t>
            </a:r>
          </a:p>
          <a:p>
            <a:r>
              <a:rPr lang="es-ES" sz="2000" dirty="0"/>
              <a:t>JS &amp; JQUERY</a:t>
            </a:r>
          </a:p>
          <a:p>
            <a:r>
              <a:rPr lang="es-ES" sz="2000" dirty="0" err="1"/>
              <a:t>phpMyAdmin</a:t>
            </a:r>
            <a:r>
              <a:rPr lang="es-ES" sz="2000" dirty="0"/>
              <a:t>(</a:t>
            </a:r>
            <a:r>
              <a:rPr lang="es-ES" sz="2000" dirty="0" err="1"/>
              <a:t>MySql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79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E481F-48CA-4092-B83C-CCA89298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1C1F19-DE83-4A4D-9072-56830E3CB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464" y="2193925"/>
            <a:ext cx="4541071" cy="4024313"/>
          </a:xfrm>
        </p:spPr>
      </p:pic>
    </p:spTree>
    <p:extLst>
      <p:ext uri="{BB962C8B-B14F-4D97-AF65-F5344CB8AC3E}">
        <p14:creationId xmlns:p14="http://schemas.microsoft.com/office/powerpoint/2010/main" val="231469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37CF5-E5E8-4E06-85CA-A52B3860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3770E2CF-04CA-41BA-A5DB-3A033C39EA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5935" y="3482816"/>
          <a:ext cx="6120130" cy="1812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0065">
                  <a:extLst>
                    <a:ext uri="{9D8B030D-6E8A-4147-A177-3AD203B41FA5}">
                      <a16:colId xmlns:a16="http://schemas.microsoft.com/office/drawing/2014/main" val="2302954764"/>
                    </a:ext>
                  </a:extLst>
                </a:gridCol>
                <a:gridCol w="3060065">
                  <a:extLst>
                    <a:ext uri="{9D8B030D-6E8A-4147-A177-3AD203B41FA5}">
                      <a16:colId xmlns:a16="http://schemas.microsoft.com/office/drawing/2014/main" val="4100165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Tabla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 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020748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Clientes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>
                          <a:effectLst/>
                        </a:rPr>
                        <a:t>Se encuentran todos los datos de los clientes.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0037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Detallepedido 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encuentran las compras realizadas.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795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direcciones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encuentran las direcciones de los clientes.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55352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productos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>
                          <a:effectLst/>
                        </a:rPr>
                        <a:t>Se encuentran los productos que se muestran en la tienda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98327660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A59DF823-9391-44FA-95FE-2D13F95C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28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09642-BCCC-44FC-B0BE-A3ED4EF3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TABLA CLIENTES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02557AA-8945-44D4-9886-52F459FAF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98461"/>
              </p:ext>
            </p:extLst>
          </p:nvPr>
        </p:nvGraphicFramePr>
        <p:xfrm>
          <a:off x="3523376" y="2834481"/>
          <a:ext cx="4969114" cy="3474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0494">
                  <a:extLst>
                    <a:ext uri="{9D8B030D-6E8A-4147-A177-3AD203B41FA5}">
                      <a16:colId xmlns:a16="http://schemas.microsoft.com/office/drawing/2014/main" val="1244761896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1669659360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462666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id_cli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Int(4) AUTOINCREMENT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PK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Valor numérico que identifica al cliente. No pueden haber 2 iguales.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33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email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almacenara el email del usuario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14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nick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almacenara el Nick de la persona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80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contrasenya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almacenara la contraseña de la persona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15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nombre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TEXT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Se almacenara el nombre de la persona.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14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telefono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Int(13)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>
                          <a:effectLst/>
                        </a:rPr>
                        <a:t>Campo para numero de </a:t>
                      </a:r>
                      <a:r>
                        <a:rPr lang="es-ES" sz="1200" kern="50" dirty="0" err="1">
                          <a:effectLst/>
                        </a:rPr>
                        <a:t>telefono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1406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331B9D2-9C6D-47F5-B383-2D168571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06413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zh-CN" sz="1200" b="0" i="0" u="none" strike="noStrike" cap="none" normalizeH="0" baseline="0" dirty="0" bmk="_Toc9263929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Tabla Clientes.</a:t>
            </a:r>
            <a:endParaRPr kumimoji="0" lang="es-E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3A196-E40E-43E8-B2A6-8DD0940A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</a:t>
            </a:r>
            <a:r>
              <a:rPr lang="es-ES" dirty="0" err="1"/>
              <a:t>DEtallePedido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E84CAE-49DB-4E89-A66E-3F5428D665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91485" y="3748881"/>
          <a:ext cx="620903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1990">
                  <a:extLst>
                    <a:ext uri="{9D8B030D-6E8A-4147-A177-3AD203B41FA5}">
                      <a16:colId xmlns:a16="http://schemas.microsoft.com/office/drawing/2014/main" val="294979346"/>
                    </a:ext>
                  </a:extLst>
                </a:gridCol>
                <a:gridCol w="1969770">
                  <a:extLst>
                    <a:ext uri="{9D8B030D-6E8A-4147-A177-3AD203B41FA5}">
                      <a16:colId xmlns:a16="http://schemas.microsoft.com/office/drawing/2014/main" val="1005034764"/>
                    </a:ext>
                  </a:extLst>
                </a:gridCol>
                <a:gridCol w="2287270">
                  <a:extLst>
                    <a:ext uri="{9D8B030D-6E8A-4147-A177-3AD203B41FA5}">
                      <a16:colId xmlns:a16="http://schemas.microsoft.com/office/drawing/2014/main" val="2765791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id_pedido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Int(10)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AutoIncremental identificara al pedido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87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estado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Varchar(100)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Tipo texto descriptivo (cancelado, pendiente, en proceso).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2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productos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Varchar(50)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El nombre del producto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76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precio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>
                          <a:effectLst/>
                        </a:rPr>
                        <a:t>Float</a:t>
                      </a:r>
                      <a:endParaRPr lang="es-E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kern="50" dirty="0">
                          <a:effectLst/>
                        </a:rPr>
                        <a:t>Precio del producto que se compra.</a:t>
                      </a:r>
                      <a:endParaRPr lang="es-E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4328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7DC089-3079-41CE-B20B-1B89DABC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40070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zh-CN" sz="1200" b="0" i="0" u="none" strike="noStrike" cap="none" normalizeH="0" baseline="0" dirty="0" bmk="_Toc926393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Tabla </a:t>
            </a:r>
            <a:r>
              <a:rPr kumimoji="0" lang="es-ES" altLang="zh-CN" sz="1200" b="0" i="0" u="none" strike="noStrike" cap="none" normalizeH="0" baseline="0" dirty="0" err="1" bmk="_Toc926393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Detallepedido</a:t>
            </a:r>
            <a:endParaRPr kumimoji="0" lang="es-E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1778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67</TotalTime>
  <Words>514</Words>
  <Application>Microsoft Office PowerPoint</Application>
  <PresentationFormat>Panorámica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 Light</vt:lpstr>
      <vt:lpstr>Century Gothic</vt:lpstr>
      <vt:lpstr>Liberation Serif</vt:lpstr>
      <vt:lpstr>Estela de condensación</vt:lpstr>
      <vt:lpstr>VapeSHOP</vt:lpstr>
      <vt:lpstr>Índice</vt:lpstr>
      <vt:lpstr>Introducción</vt:lpstr>
      <vt:lpstr>Diagrama de GANTT</vt:lpstr>
      <vt:lpstr>Herramientas utilizadas</vt:lpstr>
      <vt:lpstr>Casos DE USO</vt:lpstr>
      <vt:lpstr>Base de datos</vt:lpstr>
      <vt:lpstr> TABLA CLIENTES</vt:lpstr>
      <vt:lpstr>Tabla DEtallePedido</vt:lpstr>
      <vt:lpstr>Tabla Direcciones</vt:lpstr>
      <vt:lpstr>Tabla Productos</vt:lpstr>
      <vt:lpstr>Estructura utilizada</vt:lpstr>
      <vt:lpstr>Futuro Tienda web</vt:lpstr>
      <vt:lpstr>Demostración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VapeSHOP</dc:title>
  <dc:creator>carlos</dc:creator>
  <cp:lastModifiedBy>carlos</cp:lastModifiedBy>
  <cp:revision>11</cp:revision>
  <dcterms:created xsi:type="dcterms:W3CDTF">2019-05-25T06:36:47Z</dcterms:created>
  <dcterms:modified xsi:type="dcterms:W3CDTF">2019-06-01T11:03:01Z</dcterms:modified>
</cp:coreProperties>
</file>