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601F-905A-FE4B-B506-440C18CF2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01A50-1BD6-3E46-B20C-826A739B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2EE3-5222-7347-A065-33D242E2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4F03-A1E8-4742-802D-F05E16A9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9297-150E-BC43-AFC4-DFC239EF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5DC1-1787-924F-8BE8-39968A3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161C-F36E-5D49-A216-110AC8978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8A34-64DA-B846-9679-5883558C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0CC3-BC01-4348-B3A4-C62973E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59F3-8B72-F942-897A-574A53BF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CE521-C5B0-0E46-95C4-EAF9778E0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315A-5B70-9E47-BC64-484ACA71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FE6-4687-2B40-89C7-DC16CB42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8582-B69B-F240-B851-E129BFF0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C650-4DB6-7743-B343-E2040AF9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CC5-67B5-9E42-BFC2-C9E84DA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9BDA-79C1-674C-A8FD-C9C081CA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6FB1-B5B8-4D4C-B396-BF1EE07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2FB9-BBA9-F04A-B4BC-FF8BD0AF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45A6-F257-5B46-9293-C721EEF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EAD2-931D-9849-B13C-CEEC91C6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56C06-DF46-5E42-A774-EE5D6B0F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55A1-6CC2-A640-B8D1-F5C9B9B4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128D-658D-E140-812B-E5D65394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345-21CA-B845-8A12-CF36C44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51D-6B2C-C24A-9B53-C0D25546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7855-3478-C04E-91EE-C8831C1C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3730-6921-5949-A6BD-3EE5C7E7A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DC6E4-29F2-0F4B-9FF9-6753EB37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06AC-8F50-A54C-AD56-A7EEE122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81DC-F7A3-1240-B514-22EE6710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FEC5-A745-124E-A73C-E28542F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9CDC-9A03-FE46-B427-EB3C60DE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E89B-81F4-D444-B73F-89C076951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2A9C-D1E3-B54D-B10E-CA50574E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4E31A-950D-E147-A981-D5EA9A20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5E666-5FD7-3D49-989A-4D76049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916D0-74BF-E345-ACB1-B3CAD407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7F6A8-F607-D34D-8C7E-4E385FAA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644-1B27-FB4B-994E-D39ADB78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09932-F19A-E349-917A-73346E55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7F42E-2D49-F145-A973-73CE7383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A9C9-6F70-5B4E-8A4B-D75B016A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ABB0A-ADD0-0C4D-A7DB-0158F8BA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DA5BA-EC7A-3F41-B9C6-397173E3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C5F8-F703-564E-9177-1029FC7C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30C6-3668-8F49-A7EF-79191786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1A63-81D9-C84B-802B-916AD5CA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5F79-4731-9E42-8BCD-7DD599FF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2EA2-5EAA-0C4A-9C77-6C68CF0B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D147-CC76-C941-B91A-EDA73D08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F1A2-562B-544B-9B64-D91EC39E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3005-FC29-E34F-891E-5908C977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FA3EA-1026-1B4A-BF1F-BE73D9C0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546E-EC2A-DA46-B8B2-27132171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45107-4078-F742-BA2D-5BD29F6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A923-C2D6-E74A-B123-5357FB2A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27F3-3B97-584E-87E0-3E933BE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EFF72-C003-BB42-93EC-8A6DDBB0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DBAFE-E87F-5240-B0DB-6D5BA7A3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C33D-A3AE-9243-B8C0-0906E53A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0619-D944-A641-933E-DCC6D869D0D7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8F55-9C5F-BC4A-AA9D-3D876796E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2A44-2CF2-7347-BB08-E829EE79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3982-4537-5B40-9B32-0B645BCF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70B9C2-1B6F-AC47-B396-C7FBF4AA6B22}"/>
              </a:ext>
            </a:extLst>
          </p:cNvPr>
          <p:cNvSpPr/>
          <p:nvPr/>
        </p:nvSpPr>
        <p:spPr>
          <a:xfrm>
            <a:off x="4074400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TST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5026E-D2BA-1149-B816-D082302B8884}"/>
              </a:ext>
            </a:extLst>
          </p:cNvPr>
          <p:cNvSpPr/>
          <p:nvPr/>
        </p:nvSpPr>
        <p:spPr>
          <a:xfrm>
            <a:off x="6705497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STG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C3835-48AC-624E-9DA3-8CC5A095DA38}"/>
              </a:ext>
            </a:extLst>
          </p:cNvPr>
          <p:cNvSpPr/>
          <p:nvPr/>
        </p:nvSpPr>
        <p:spPr>
          <a:xfrm>
            <a:off x="9406863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PRD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75CA-F5DC-B94C-AC8F-FFAD9636BED0}"/>
              </a:ext>
            </a:extLst>
          </p:cNvPr>
          <p:cNvSpPr/>
          <p:nvPr/>
        </p:nvSpPr>
        <p:spPr>
          <a:xfrm>
            <a:off x="840939" y="3067050"/>
            <a:ext cx="10857182" cy="11430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0B6A23-55E7-B94D-9046-54B274BED7E0}"/>
              </a:ext>
            </a:extLst>
          </p:cNvPr>
          <p:cNvSpPr/>
          <p:nvPr/>
        </p:nvSpPr>
        <p:spPr>
          <a:xfrm>
            <a:off x="840939" y="4494276"/>
            <a:ext cx="10857182" cy="11430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9C903-3E8C-464A-8AD5-515A9DECB40F}"/>
              </a:ext>
            </a:extLst>
          </p:cNvPr>
          <p:cNvSpPr/>
          <p:nvPr/>
        </p:nvSpPr>
        <p:spPr>
          <a:xfrm>
            <a:off x="1443303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DEV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736A510-CA98-7548-8171-0086F959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3522472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B14641-4A8E-8641-8D87-53D94978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3547872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694CC6-F3E3-4F40-B4C6-3E29316A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3547872"/>
            <a:ext cx="469900" cy="469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2C3FEC3-09AE-FF40-8466-3AD02CB1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3522472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0B06CAF-A35A-BE41-8624-A8067C96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4949698"/>
            <a:ext cx="469900" cy="4699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5B5F62F-607E-C141-A1CE-1E5629E7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4949698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E5E0A4C-AAEA-AD47-B6FB-AD4AF5CB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4949698"/>
            <a:ext cx="469900" cy="469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0128C77-0F3A-604B-A52D-B39AC131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4949698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627666B-6793-9543-895B-F629D52F6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1003" y="2217674"/>
            <a:ext cx="469900" cy="4699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504E8CC-F149-E141-82B1-DD4196B3E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100" y="2217674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2A24E29-1FD3-3545-8F73-15FCFBEFC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62" y="2217674"/>
            <a:ext cx="469900" cy="469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D723DE6-7269-0C4E-83D1-206897C8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563" y="2217674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70B9C2-1B6F-AC47-B396-C7FBF4AA6B22}"/>
              </a:ext>
            </a:extLst>
          </p:cNvPr>
          <p:cNvSpPr/>
          <p:nvPr/>
        </p:nvSpPr>
        <p:spPr>
          <a:xfrm>
            <a:off x="4074400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TST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5026E-D2BA-1149-B816-D082302B8884}"/>
              </a:ext>
            </a:extLst>
          </p:cNvPr>
          <p:cNvSpPr/>
          <p:nvPr/>
        </p:nvSpPr>
        <p:spPr>
          <a:xfrm>
            <a:off x="6705497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STG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C3835-48AC-624E-9DA3-8CC5A095DA38}"/>
              </a:ext>
            </a:extLst>
          </p:cNvPr>
          <p:cNvSpPr/>
          <p:nvPr/>
        </p:nvSpPr>
        <p:spPr>
          <a:xfrm>
            <a:off x="9406863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PRD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92996-9FC1-E94D-91EE-F86811BB1A68}"/>
              </a:ext>
            </a:extLst>
          </p:cNvPr>
          <p:cNvSpPr/>
          <p:nvPr/>
        </p:nvSpPr>
        <p:spPr>
          <a:xfrm>
            <a:off x="840939" y="420624"/>
            <a:ext cx="10857182" cy="24846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Cosmos 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B1217-5A04-2844-BF96-0F8F5D76C618}"/>
              </a:ext>
            </a:extLst>
          </p:cNvPr>
          <p:cNvSpPr/>
          <p:nvPr/>
        </p:nvSpPr>
        <p:spPr>
          <a:xfrm>
            <a:off x="840939" y="3057142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CBA87-FCF4-B84D-A51C-6EF5EB1C6314}"/>
              </a:ext>
            </a:extLst>
          </p:cNvPr>
          <p:cNvSpPr/>
          <p:nvPr/>
        </p:nvSpPr>
        <p:spPr>
          <a:xfrm>
            <a:off x="840938" y="4494276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CF3846-D34F-E54E-AF04-4E5B5978F24B}"/>
              </a:ext>
            </a:extLst>
          </p:cNvPr>
          <p:cNvSpPr/>
          <p:nvPr/>
        </p:nvSpPr>
        <p:spPr>
          <a:xfrm>
            <a:off x="1443303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DEV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DF0C0C0-EAC2-8D47-BF9E-4BE880ED0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3522472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FA8C7B8-3564-7648-BC31-586BDAA90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3547872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DECD4CB-FD21-794F-902F-AAC1F702E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3547872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5A7A31C-E5E4-3B4E-A175-5F69CE30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3522472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1279B5A-26B3-014D-B426-AA8AAE8A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4949698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A03A3CDE-4A45-9A4A-B18C-3F48AF06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4949698"/>
            <a:ext cx="469900" cy="4699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AC05B27-ABF4-D644-AD80-111541FD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4949698"/>
            <a:ext cx="469900" cy="4699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FBB1891-C580-1645-AB24-D2E11BC5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4949698"/>
            <a:ext cx="469900" cy="4699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D4C75DAB-165F-9542-9888-190630611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1003" y="2217674"/>
            <a:ext cx="469900" cy="4699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C28AD51-A3C1-BF49-AC8A-25A0375D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100" y="2217674"/>
            <a:ext cx="469900" cy="4699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5EC496E-4B26-EA40-B4AD-F8F9DB5E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62" y="2217674"/>
            <a:ext cx="469900" cy="4699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43DB2F8-B9D0-8A43-9B69-ECDB342A2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563" y="2217674"/>
            <a:ext cx="469900" cy="469900"/>
          </a:xfrm>
          <a:prstGeom prst="rect">
            <a:avLst/>
          </a:prstGeom>
        </p:spPr>
      </p:pic>
      <p:pic>
        <p:nvPicPr>
          <p:cNvPr id="58" name="Picture 57" descr="A picture containing food&#10;&#10;Description automatically generated">
            <a:extLst>
              <a:ext uri="{FF2B5EF4-FFF2-40B4-BE49-F238E27FC236}">
                <a16:creationId xmlns:a16="http://schemas.microsoft.com/office/drawing/2014/main" id="{EFA02122-55E3-4A4C-823C-B03022B3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81" y="442531"/>
            <a:ext cx="719201" cy="7192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504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C3000-C918-AA46-B6FB-0614E3FF2FA3}"/>
              </a:ext>
            </a:extLst>
          </p:cNvPr>
          <p:cNvSpPr/>
          <p:nvPr/>
        </p:nvSpPr>
        <p:spPr>
          <a:xfrm>
            <a:off x="1443303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DEV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0B9C2-1B6F-AC47-B396-C7FBF4AA6B22}"/>
              </a:ext>
            </a:extLst>
          </p:cNvPr>
          <p:cNvSpPr/>
          <p:nvPr/>
        </p:nvSpPr>
        <p:spPr>
          <a:xfrm>
            <a:off x="4074400" y="1279527"/>
            <a:ext cx="1765300" cy="48560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TST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5026E-D2BA-1149-B816-D082302B8884}"/>
              </a:ext>
            </a:extLst>
          </p:cNvPr>
          <p:cNvSpPr/>
          <p:nvPr/>
        </p:nvSpPr>
        <p:spPr>
          <a:xfrm>
            <a:off x="6705497" y="1279526"/>
            <a:ext cx="1765300" cy="48560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STG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C3835-48AC-624E-9DA3-8CC5A095DA38}"/>
              </a:ext>
            </a:extLst>
          </p:cNvPr>
          <p:cNvSpPr/>
          <p:nvPr/>
        </p:nvSpPr>
        <p:spPr>
          <a:xfrm>
            <a:off x="9406863" y="1279526"/>
            <a:ext cx="1765300" cy="48560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PRD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92996-9FC1-E94D-91EE-F86811BB1A68}"/>
              </a:ext>
            </a:extLst>
          </p:cNvPr>
          <p:cNvSpPr/>
          <p:nvPr/>
        </p:nvSpPr>
        <p:spPr>
          <a:xfrm>
            <a:off x="840939" y="420624"/>
            <a:ext cx="10857182" cy="24846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Cosmos 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B1217-5A04-2844-BF96-0F8F5D76C618}"/>
              </a:ext>
            </a:extLst>
          </p:cNvPr>
          <p:cNvSpPr/>
          <p:nvPr/>
        </p:nvSpPr>
        <p:spPr>
          <a:xfrm>
            <a:off x="840939" y="3057142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CBA87-FCF4-B84D-A51C-6EF5EB1C6314}"/>
              </a:ext>
            </a:extLst>
          </p:cNvPr>
          <p:cNvSpPr/>
          <p:nvPr/>
        </p:nvSpPr>
        <p:spPr>
          <a:xfrm>
            <a:off x="840938" y="4494276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5AAE2B-92B3-434C-B678-B2AE0902B2C0}"/>
              </a:ext>
            </a:extLst>
          </p:cNvPr>
          <p:cNvSpPr/>
          <p:nvPr/>
        </p:nvSpPr>
        <p:spPr>
          <a:xfrm>
            <a:off x="1353312" y="3125851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E57B2-1330-3048-A8F8-07190D916B5B}"/>
              </a:ext>
            </a:extLst>
          </p:cNvPr>
          <p:cNvSpPr/>
          <p:nvPr/>
        </p:nvSpPr>
        <p:spPr>
          <a:xfrm>
            <a:off x="6644910" y="312445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044EE6-E874-0446-B8C6-294BEB3FCEEC}"/>
              </a:ext>
            </a:extLst>
          </p:cNvPr>
          <p:cNvSpPr/>
          <p:nvPr/>
        </p:nvSpPr>
        <p:spPr>
          <a:xfrm>
            <a:off x="1353312" y="455307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C823C-B915-314D-B8E0-60A512450BAD}"/>
              </a:ext>
            </a:extLst>
          </p:cNvPr>
          <p:cNvSpPr/>
          <p:nvPr/>
        </p:nvSpPr>
        <p:spPr>
          <a:xfrm>
            <a:off x="6644910" y="4553077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AE182-9583-8C4B-8A32-4D6C5B590F64}"/>
              </a:ext>
            </a:extLst>
          </p:cNvPr>
          <p:cNvSpPr/>
          <p:nvPr/>
        </p:nvSpPr>
        <p:spPr>
          <a:xfrm>
            <a:off x="1353312" y="180403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6517C3-04D1-AF4E-A2B6-344B0097554E}"/>
              </a:ext>
            </a:extLst>
          </p:cNvPr>
          <p:cNvSpPr/>
          <p:nvPr/>
        </p:nvSpPr>
        <p:spPr>
          <a:xfrm>
            <a:off x="6644910" y="1804035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409F2C-1C08-7C4C-A012-61389635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3522472"/>
            <a:ext cx="469900" cy="4699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DFA3C1BE-017E-D542-B462-61264A02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3547872"/>
            <a:ext cx="469900" cy="4699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92A34A2-EF2B-7A4A-87BA-6CCB637C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3547872"/>
            <a:ext cx="469900" cy="4699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C7511D0E-B990-474B-A4EC-9429A47D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3522472"/>
            <a:ext cx="469900" cy="4699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11A827B-BF45-8945-BE2E-2AACC908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4949698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FDA9F5D-1B1A-BE42-BD4C-6A6F6D96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4949698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FC5E9-7054-2240-9FAA-A6EE9D2B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4949698"/>
            <a:ext cx="469900" cy="4699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7311C14-2BE1-8547-ABDE-A7A3B59F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4949698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C6DAFFE-98CF-8341-B635-5278A41AD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1003" y="2217674"/>
            <a:ext cx="469900" cy="4699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E1D3A089-DF29-ED46-B071-AC6182CC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100" y="2217674"/>
            <a:ext cx="469900" cy="4699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58E5B716-F9A9-1142-8013-C1A0B63ED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62" y="2217674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B146FE8-208B-2345-A55A-830370BCB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563" y="2217674"/>
            <a:ext cx="469900" cy="469900"/>
          </a:xfrm>
          <a:prstGeom prst="rect">
            <a:avLst/>
          </a:prstGeom>
        </p:spPr>
      </p:pic>
      <p:pic>
        <p:nvPicPr>
          <p:cNvPr id="69" name="Picture 68" descr="A picture containing food&#10;&#10;Description automatically generated">
            <a:extLst>
              <a:ext uri="{FF2B5EF4-FFF2-40B4-BE49-F238E27FC236}">
                <a16:creationId xmlns:a16="http://schemas.microsoft.com/office/drawing/2014/main" id="{A279BF83-ED9E-4540-8104-A1F749B33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81" y="442531"/>
            <a:ext cx="719201" cy="7192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835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C92996-9FC1-E94D-91EE-F86811BB1A68}"/>
              </a:ext>
            </a:extLst>
          </p:cNvPr>
          <p:cNvSpPr/>
          <p:nvPr/>
        </p:nvSpPr>
        <p:spPr>
          <a:xfrm>
            <a:off x="840939" y="420624"/>
            <a:ext cx="10857182" cy="24846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Cosmos 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B1217-5A04-2844-BF96-0F8F5D76C618}"/>
              </a:ext>
            </a:extLst>
          </p:cNvPr>
          <p:cNvSpPr/>
          <p:nvPr/>
        </p:nvSpPr>
        <p:spPr>
          <a:xfrm>
            <a:off x="840939" y="3057142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CBA87-FCF4-B84D-A51C-6EF5EB1C6314}"/>
              </a:ext>
            </a:extLst>
          </p:cNvPr>
          <p:cNvSpPr/>
          <p:nvPr/>
        </p:nvSpPr>
        <p:spPr>
          <a:xfrm>
            <a:off x="840938" y="4494276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5AAE2B-92B3-434C-B678-B2AE0902B2C0}"/>
              </a:ext>
            </a:extLst>
          </p:cNvPr>
          <p:cNvSpPr/>
          <p:nvPr/>
        </p:nvSpPr>
        <p:spPr>
          <a:xfrm>
            <a:off x="1353312" y="3125851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E57B2-1330-3048-A8F8-07190D916B5B}"/>
              </a:ext>
            </a:extLst>
          </p:cNvPr>
          <p:cNvSpPr/>
          <p:nvPr/>
        </p:nvSpPr>
        <p:spPr>
          <a:xfrm>
            <a:off x="6644910" y="312445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044EE6-E874-0446-B8C6-294BEB3FCEEC}"/>
              </a:ext>
            </a:extLst>
          </p:cNvPr>
          <p:cNvSpPr/>
          <p:nvPr/>
        </p:nvSpPr>
        <p:spPr>
          <a:xfrm>
            <a:off x="1353312" y="455307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C823C-B915-314D-B8E0-60A512450BAD}"/>
              </a:ext>
            </a:extLst>
          </p:cNvPr>
          <p:cNvSpPr/>
          <p:nvPr/>
        </p:nvSpPr>
        <p:spPr>
          <a:xfrm>
            <a:off x="6644910" y="4553077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AE182-9583-8C4B-8A32-4D6C5B590F64}"/>
              </a:ext>
            </a:extLst>
          </p:cNvPr>
          <p:cNvSpPr/>
          <p:nvPr/>
        </p:nvSpPr>
        <p:spPr>
          <a:xfrm>
            <a:off x="1353312" y="180403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6517C3-04D1-AF4E-A2B6-344B0097554E}"/>
              </a:ext>
            </a:extLst>
          </p:cNvPr>
          <p:cNvSpPr/>
          <p:nvPr/>
        </p:nvSpPr>
        <p:spPr>
          <a:xfrm>
            <a:off x="6644910" y="1804035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EEAEC45-75F0-3442-9A3C-ADF81714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3522472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01D53A5-A7AD-9344-BD1E-64842ECE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3547872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DF12AAE-4373-834C-B153-223B8563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3547872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853DC6D-D71D-A34D-B8F2-5A17FE30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3522472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479E916-0BE7-AF48-B9A4-C8DC8512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4949698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B41B599-4EB0-3146-9BA7-8285F121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4949698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9876494E-B99F-CD4C-9B95-07BDC698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4949698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1A45E11-1597-D940-BC39-C8E78C8B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4949698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665A731-1B4B-354B-8198-7F04A1393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1003" y="2217674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66C7CA2-5436-7243-8ECE-05ADB00D2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100" y="2217674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79146EA-F13D-D346-AB8B-44B7EFB1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62" y="2217674"/>
            <a:ext cx="469900" cy="4699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97C0F9-D170-164E-994B-733D81BD6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563" y="2217674"/>
            <a:ext cx="469900" cy="4699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3749A5-E743-0D47-B010-00D1839C484B}"/>
              </a:ext>
            </a:extLst>
          </p:cNvPr>
          <p:cNvSpPr/>
          <p:nvPr/>
        </p:nvSpPr>
        <p:spPr>
          <a:xfrm>
            <a:off x="1496568" y="1847088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DAA29-DCA0-1346-A5EF-FDD92D08AE4B}"/>
              </a:ext>
            </a:extLst>
          </p:cNvPr>
          <p:cNvSpPr/>
          <p:nvPr/>
        </p:nvSpPr>
        <p:spPr>
          <a:xfrm>
            <a:off x="1496568" y="3171633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00A6F1-53E0-A64F-9BD8-30FCCF93EBC3}"/>
              </a:ext>
            </a:extLst>
          </p:cNvPr>
          <p:cNvSpPr/>
          <p:nvPr/>
        </p:nvSpPr>
        <p:spPr>
          <a:xfrm>
            <a:off x="1494178" y="4573904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B1043-5081-EE4D-9453-53805AE101F1}"/>
              </a:ext>
            </a:extLst>
          </p:cNvPr>
          <p:cNvSpPr/>
          <p:nvPr/>
        </p:nvSpPr>
        <p:spPr>
          <a:xfrm>
            <a:off x="4145953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ABC460-FAB4-D44F-BC25-DC000ACBBE36}"/>
              </a:ext>
            </a:extLst>
          </p:cNvPr>
          <p:cNvSpPr/>
          <p:nvPr/>
        </p:nvSpPr>
        <p:spPr>
          <a:xfrm>
            <a:off x="4145953" y="3171633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582602-7252-D943-B496-705E7BBD2E88}"/>
              </a:ext>
            </a:extLst>
          </p:cNvPr>
          <p:cNvSpPr/>
          <p:nvPr/>
        </p:nvSpPr>
        <p:spPr>
          <a:xfrm>
            <a:off x="4144669" y="4590477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C0A91D-8B0B-2540-A656-858ECB8A5B23}"/>
              </a:ext>
            </a:extLst>
          </p:cNvPr>
          <p:cNvSpPr/>
          <p:nvPr/>
        </p:nvSpPr>
        <p:spPr>
          <a:xfrm>
            <a:off x="6776408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DC8E86-0A53-744F-B179-8BF53C2693EE}"/>
              </a:ext>
            </a:extLst>
          </p:cNvPr>
          <p:cNvSpPr/>
          <p:nvPr/>
        </p:nvSpPr>
        <p:spPr>
          <a:xfrm>
            <a:off x="6767775" y="3171001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DB0595-7F4F-914A-8E03-1DA4FBE388BF}"/>
              </a:ext>
            </a:extLst>
          </p:cNvPr>
          <p:cNvSpPr/>
          <p:nvPr/>
        </p:nvSpPr>
        <p:spPr>
          <a:xfrm>
            <a:off x="6775766" y="4599621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733DA-7994-F547-AA24-273B001DB86F}"/>
              </a:ext>
            </a:extLst>
          </p:cNvPr>
          <p:cNvSpPr/>
          <p:nvPr/>
        </p:nvSpPr>
        <p:spPr>
          <a:xfrm>
            <a:off x="9477774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501922-3716-B148-A602-8D4C544A3B48}"/>
              </a:ext>
            </a:extLst>
          </p:cNvPr>
          <p:cNvSpPr/>
          <p:nvPr/>
        </p:nvSpPr>
        <p:spPr>
          <a:xfrm>
            <a:off x="9477774" y="3181097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BA8CD1-BD0B-FA48-94E8-723DD15A1512}"/>
              </a:ext>
            </a:extLst>
          </p:cNvPr>
          <p:cNvSpPr/>
          <p:nvPr/>
        </p:nvSpPr>
        <p:spPr>
          <a:xfrm>
            <a:off x="9477774" y="4595114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A935B744-FF21-3945-8441-66D16C570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81" y="442531"/>
            <a:ext cx="719201" cy="7192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511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C92996-9FC1-E94D-91EE-F86811BB1A68}"/>
              </a:ext>
            </a:extLst>
          </p:cNvPr>
          <p:cNvSpPr/>
          <p:nvPr/>
        </p:nvSpPr>
        <p:spPr>
          <a:xfrm>
            <a:off x="840939" y="420624"/>
            <a:ext cx="10857182" cy="248462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Cosmos 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B1217-5A04-2844-BF96-0F8F5D76C618}"/>
              </a:ext>
            </a:extLst>
          </p:cNvPr>
          <p:cNvSpPr/>
          <p:nvPr/>
        </p:nvSpPr>
        <p:spPr>
          <a:xfrm>
            <a:off x="840939" y="3057142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CCBA87-FCF4-B84D-A51C-6EF5EB1C6314}"/>
              </a:ext>
            </a:extLst>
          </p:cNvPr>
          <p:cNvSpPr/>
          <p:nvPr/>
        </p:nvSpPr>
        <p:spPr>
          <a:xfrm>
            <a:off x="840938" y="4494276"/>
            <a:ext cx="10857182" cy="114300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Cosmos Extension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5AAE2B-92B3-434C-B678-B2AE0902B2C0}"/>
              </a:ext>
            </a:extLst>
          </p:cNvPr>
          <p:cNvSpPr/>
          <p:nvPr/>
        </p:nvSpPr>
        <p:spPr>
          <a:xfrm>
            <a:off x="1353312" y="3125851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E57B2-1330-3048-A8F8-07190D916B5B}"/>
              </a:ext>
            </a:extLst>
          </p:cNvPr>
          <p:cNvSpPr/>
          <p:nvPr/>
        </p:nvSpPr>
        <p:spPr>
          <a:xfrm>
            <a:off x="6644910" y="312445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044EE6-E874-0446-B8C6-294BEB3FCEEC}"/>
              </a:ext>
            </a:extLst>
          </p:cNvPr>
          <p:cNvSpPr/>
          <p:nvPr/>
        </p:nvSpPr>
        <p:spPr>
          <a:xfrm>
            <a:off x="1353312" y="455307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C823C-B915-314D-B8E0-60A512450BAD}"/>
              </a:ext>
            </a:extLst>
          </p:cNvPr>
          <p:cNvSpPr/>
          <p:nvPr/>
        </p:nvSpPr>
        <p:spPr>
          <a:xfrm>
            <a:off x="6644910" y="4553077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AE182-9583-8C4B-8A32-4D6C5B590F64}"/>
              </a:ext>
            </a:extLst>
          </p:cNvPr>
          <p:cNvSpPr/>
          <p:nvPr/>
        </p:nvSpPr>
        <p:spPr>
          <a:xfrm>
            <a:off x="1353312" y="1804036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 Galaxy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6517C3-04D1-AF4E-A2B6-344B0097554E}"/>
              </a:ext>
            </a:extLst>
          </p:cNvPr>
          <p:cNvSpPr/>
          <p:nvPr/>
        </p:nvSpPr>
        <p:spPr>
          <a:xfrm>
            <a:off x="6644910" y="1804035"/>
            <a:ext cx="4581144" cy="10253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PRD Galaxy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EEAEC45-75F0-3442-9A3C-ADF81714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3522472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01D53A5-A7AD-9344-BD1E-64842ECE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3547872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DF12AAE-4373-834C-B153-223B8563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3547872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853DC6D-D71D-A34D-B8F2-5A17FE30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3522472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479E916-0BE7-AF48-B9A4-C8DC8512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28" y="4949698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B41B599-4EB0-3146-9BA7-8285F121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862" y="4949698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9876494E-B99F-CD4C-9B95-07BDC698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100" y="4949698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1A45E11-1597-D940-BC39-C8E78C8B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003" y="4949698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665A731-1B4B-354B-8198-7F04A1393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1003" y="2217674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66C7CA2-5436-7243-8ECE-05ADB00D2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100" y="2217674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79146EA-F13D-D346-AB8B-44B7EFB1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62" y="2217674"/>
            <a:ext cx="469900" cy="4699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97C0F9-D170-164E-994B-733D81BD6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563" y="2217674"/>
            <a:ext cx="469900" cy="4699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43749A5-E743-0D47-B010-00D1839C484B}"/>
              </a:ext>
            </a:extLst>
          </p:cNvPr>
          <p:cNvSpPr/>
          <p:nvPr/>
        </p:nvSpPr>
        <p:spPr>
          <a:xfrm>
            <a:off x="1496568" y="1847088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DAA29-DCA0-1346-A5EF-FDD92D08AE4B}"/>
              </a:ext>
            </a:extLst>
          </p:cNvPr>
          <p:cNvSpPr/>
          <p:nvPr/>
        </p:nvSpPr>
        <p:spPr>
          <a:xfrm>
            <a:off x="1496568" y="3171633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00A6F1-53E0-A64F-9BD8-30FCCF93EBC3}"/>
              </a:ext>
            </a:extLst>
          </p:cNvPr>
          <p:cNvSpPr/>
          <p:nvPr/>
        </p:nvSpPr>
        <p:spPr>
          <a:xfrm>
            <a:off x="1494178" y="4573904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DEV Solar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B1043-5081-EE4D-9453-53805AE101F1}"/>
              </a:ext>
            </a:extLst>
          </p:cNvPr>
          <p:cNvSpPr/>
          <p:nvPr/>
        </p:nvSpPr>
        <p:spPr>
          <a:xfrm>
            <a:off x="4145953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ABC460-FAB4-D44F-BC25-DC000ACBBE36}"/>
              </a:ext>
            </a:extLst>
          </p:cNvPr>
          <p:cNvSpPr/>
          <p:nvPr/>
        </p:nvSpPr>
        <p:spPr>
          <a:xfrm>
            <a:off x="4145953" y="3171633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582602-7252-D943-B496-705E7BBD2E88}"/>
              </a:ext>
            </a:extLst>
          </p:cNvPr>
          <p:cNvSpPr/>
          <p:nvPr/>
        </p:nvSpPr>
        <p:spPr>
          <a:xfrm>
            <a:off x="4144669" y="4590477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TST Solar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C0A91D-8B0B-2540-A656-858ECB8A5B23}"/>
              </a:ext>
            </a:extLst>
          </p:cNvPr>
          <p:cNvSpPr/>
          <p:nvPr/>
        </p:nvSpPr>
        <p:spPr>
          <a:xfrm>
            <a:off x="6776408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DC8E86-0A53-744F-B179-8BF53C2693EE}"/>
              </a:ext>
            </a:extLst>
          </p:cNvPr>
          <p:cNvSpPr/>
          <p:nvPr/>
        </p:nvSpPr>
        <p:spPr>
          <a:xfrm>
            <a:off x="6767775" y="3171001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DB0595-7F4F-914A-8E03-1DA4FBE388BF}"/>
              </a:ext>
            </a:extLst>
          </p:cNvPr>
          <p:cNvSpPr/>
          <p:nvPr/>
        </p:nvSpPr>
        <p:spPr>
          <a:xfrm>
            <a:off x="6775766" y="4599621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STG Solar System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733DA-7994-F547-AA24-273B001DB86F}"/>
              </a:ext>
            </a:extLst>
          </p:cNvPr>
          <p:cNvSpPr/>
          <p:nvPr/>
        </p:nvSpPr>
        <p:spPr>
          <a:xfrm>
            <a:off x="9477774" y="1856042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501922-3716-B148-A602-8D4C544A3B48}"/>
              </a:ext>
            </a:extLst>
          </p:cNvPr>
          <p:cNvSpPr/>
          <p:nvPr/>
        </p:nvSpPr>
        <p:spPr>
          <a:xfrm>
            <a:off x="9477774" y="3181097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BA8CD1-BD0B-FA48-94E8-723DD15A1512}"/>
              </a:ext>
            </a:extLst>
          </p:cNvPr>
          <p:cNvSpPr/>
          <p:nvPr/>
        </p:nvSpPr>
        <p:spPr>
          <a:xfrm>
            <a:off x="9477774" y="4595114"/>
            <a:ext cx="1623478" cy="93230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PRD Solar 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0A69D9-3DB4-DB4F-92AC-3111486C6562}"/>
              </a:ext>
            </a:extLst>
          </p:cNvPr>
          <p:cNvSpPr/>
          <p:nvPr/>
        </p:nvSpPr>
        <p:spPr>
          <a:xfrm>
            <a:off x="6446829" y="1664207"/>
            <a:ext cx="5445950" cy="45966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PRD AWS Account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2D6721-BD27-814E-A62C-E6512CFE66FD}"/>
              </a:ext>
            </a:extLst>
          </p:cNvPr>
          <p:cNvSpPr/>
          <p:nvPr/>
        </p:nvSpPr>
        <p:spPr>
          <a:xfrm>
            <a:off x="646280" y="1664208"/>
            <a:ext cx="5552698" cy="45966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DEV AWS Account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DF3FBA8-D872-DA44-AC7F-7EF087F7A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838" y="5912644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46ECBE19-C4F9-E046-B19E-9A29645CE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4261" y="5903261"/>
            <a:ext cx="330200" cy="330200"/>
          </a:xfrm>
          <a:prstGeom prst="rect">
            <a:avLst/>
          </a:prstGeom>
        </p:spPr>
      </p:pic>
      <p:pic>
        <p:nvPicPr>
          <p:cNvPr id="66" name="Picture 65" descr="A picture containing food&#10;&#10;Description automatically generated">
            <a:extLst>
              <a:ext uri="{FF2B5EF4-FFF2-40B4-BE49-F238E27FC236}">
                <a16:creationId xmlns:a16="http://schemas.microsoft.com/office/drawing/2014/main" id="{449BCADE-1C77-EE41-9EBB-4A31290F2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481" y="442531"/>
            <a:ext cx="719201" cy="7192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C6D819B-3032-5A4C-B3B5-A5D5E5DEFDB4}"/>
              </a:ext>
            </a:extLst>
          </p:cNvPr>
          <p:cNvSpPr/>
          <p:nvPr/>
        </p:nvSpPr>
        <p:spPr>
          <a:xfrm>
            <a:off x="646279" y="322056"/>
            <a:ext cx="11246500" cy="12305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5A6B86"/>
                </a:solidFill>
              </a:rPr>
              <a:t>MGT AWS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7C409C15-DBBF-E64D-9FF1-972C3B529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4" y="1202435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{23998AAB-13D4-A64F-A210-B5C3BE10AC7B}tf16401378</Template>
  <TotalTime>4054</TotalTime>
  <Words>169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Purchas</dc:creator>
  <cp:lastModifiedBy>Timothy Purchas</cp:lastModifiedBy>
  <cp:revision>12</cp:revision>
  <dcterms:created xsi:type="dcterms:W3CDTF">2020-06-25T22:40:03Z</dcterms:created>
  <dcterms:modified xsi:type="dcterms:W3CDTF">2020-08-09T23:10:51Z</dcterms:modified>
</cp:coreProperties>
</file>