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5b4c823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5b4c823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5b4c823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5b4c823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5b4c823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5b4c823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5b4c823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5b4c823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5b4c823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5b4c823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5b4c823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5b4c823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5b4c823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5b4c823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5b4c823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5b4c823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5b4c823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5b4c823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Xchedule</a:t>
            </a:r>
            <a:endParaRPr/>
          </a:p>
        </p:txBody>
      </p:sp>
      <p:sp>
        <p:nvSpPr>
          <p:cNvPr id="278" name="Google Shape;278;p13"/>
          <p:cNvSpPr txBox="1"/>
          <p:nvPr>
            <p:ph idx="1" type="subTitle"/>
          </p:nvPr>
        </p:nvSpPr>
        <p:spPr>
          <a:xfrm>
            <a:off x="824000" y="34867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Rex J. Reyes</a:t>
            </a:r>
            <a:endParaRPr sz="2200"/>
          </a:p>
          <a:p>
            <a:pPr indent="0" lvl="0" marL="0" rtl="0" algn="l">
              <a:spcBef>
                <a:spcPts val="0"/>
              </a:spcBef>
              <a:spcAft>
                <a:spcPts val="0"/>
              </a:spcAft>
              <a:buNone/>
            </a:pPr>
            <a:r>
              <a:rPr lang="es" sz="2200"/>
              <a:t>Gabriel Rosario</a:t>
            </a:r>
            <a:endParaRPr sz="2200"/>
          </a:p>
          <a:p>
            <a:pPr indent="0" lvl="0" marL="0" rtl="0" algn="l">
              <a:spcBef>
                <a:spcPts val="0"/>
              </a:spcBef>
              <a:spcAft>
                <a:spcPts val="0"/>
              </a:spcAft>
              <a:buNone/>
            </a:pPr>
            <a:r>
              <a:rPr lang="es" sz="2200"/>
              <a:t>Carlos Ayala</a:t>
            </a:r>
            <a:endParaRPr sz="2200"/>
          </a:p>
          <a:p>
            <a:pPr indent="0" lvl="0" marL="0" rtl="0" algn="l">
              <a:spcBef>
                <a:spcPts val="0"/>
              </a:spcBef>
              <a:spcAft>
                <a:spcPts val="0"/>
              </a:spcAft>
              <a:buNone/>
            </a:pPr>
            <a:r>
              <a:rPr lang="es" sz="2200"/>
              <a:t>Yetsiel Áviles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Xchedule improves both the clients and businesses schedule organization.</a:t>
            </a:r>
            <a:endParaRPr/>
          </a:p>
          <a:p>
            <a:pPr indent="-311150" lvl="0" marL="457200" rtl="0" algn="l">
              <a:spcBef>
                <a:spcPts val="0"/>
              </a:spcBef>
              <a:spcAft>
                <a:spcPts val="0"/>
              </a:spcAft>
              <a:buSzPts val="1300"/>
              <a:buChar char="●"/>
            </a:pPr>
            <a:r>
              <a:rPr lang="es"/>
              <a:t>Xchedule allows clients to schedule themselves without the business interacting.</a:t>
            </a:r>
            <a:endParaRPr/>
          </a:p>
          <a:p>
            <a:pPr indent="-311150" lvl="0" marL="457200" rtl="0" algn="l">
              <a:spcBef>
                <a:spcPts val="0"/>
              </a:spcBef>
              <a:spcAft>
                <a:spcPts val="0"/>
              </a:spcAft>
              <a:buSzPts val="1300"/>
              <a:buChar char="●"/>
            </a:pPr>
            <a:r>
              <a:rPr lang="es"/>
              <a:t>The application is simple and easy to use for all different kinds of users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Business</a:t>
            </a:r>
            <a:endParaRPr/>
          </a:p>
          <a:p>
            <a:pPr indent="-298450" lvl="1" marL="914400" rtl="0" algn="l">
              <a:spcBef>
                <a:spcPts val="0"/>
              </a:spcBef>
              <a:spcAft>
                <a:spcPts val="0"/>
              </a:spcAft>
              <a:buSzPts val="1100"/>
              <a:buChar char="○"/>
            </a:pPr>
            <a:r>
              <a:rPr lang="es"/>
              <a:t>Services</a:t>
            </a:r>
            <a:endParaRPr/>
          </a:p>
          <a:p>
            <a:pPr indent="-311150" lvl="0" marL="457200" rtl="0" algn="l">
              <a:spcBef>
                <a:spcPts val="0"/>
              </a:spcBef>
              <a:spcAft>
                <a:spcPts val="0"/>
              </a:spcAft>
              <a:buSzPts val="1300"/>
              <a:buChar char="●"/>
            </a:pPr>
            <a:r>
              <a:rPr lang="es"/>
              <a:t>Scheduling</a:t>
            </a:r>
            <a:endParaRPr/>
          </a:p>
          <a:p>
            <a:pPr indent="-311150" lvl="0" marL="457200" rtl="0" algn="l">
              <a:spcBef>
                <a:spcPts val="0"/>
              </a:spcBef>
              <a:spcAft>
                <a:spcPts val="0"/>
              </a:spcAft>
              <a:buSzPts val="1300"/>
              <a:buChar char="●"/>
            </a:pPr>
            <a:r>
              <a:rPr lang="es"/>
              <a:t>Xchedule</a:t>
            </a:r>
            <a:endParaRPr/>
          </a:p>
          <a:p>
            <a:pPr indent="-298450" lvl="1" marL="914400" rtl="0" algn="l">
              <a:spcBef>
                <a:spcPts val="0"/>
              </a:spcBef>
              <a:spcAft>
                <a:spcPts val="0"/>
              </a:spcAft>
              <a:buSzPts val="1100"/>
              <a:buChar char="○"/>
            </a:pPr>
            <a:r>
              <a:rPr lang="es"/>
              <a:t>Organization</a:t>
            </a:r>
            <a:endParaRPr/>
          </a:p>
          <a:p>
            <a:pPr indent="-298450" lvl="1" marL="914400" rtl="0" algn="l">
              <a:spcBef>
                <a:spcPts val="0"/>
              </a:spcBef>
              <a:spcAft>
                <a:spcPts val="0"/>
              </a:spcAft>
              <a:buSzPts val="1100"/>
              <a:buChar char="○"/>
            </a:pPr>
            <a:r>
              <a:rPr lang="es"/>
              <a:t>Effectiveness</a:t>
            </a:r>
            <a:endParaRPr/>
          </a:p>
          <a:p>
            <a:pPr indent="-298450" lvl="1" marL="914400" rtl="0" algn="l">
              <a:spcBef>
                <a:spcPts val="0"/>
              </a:spcBef>
              <a:spcAft>
                <a:spcPts val="0"/>
              </a:spcAft>
              <a:buSzPts val="1100"/>
              <a:buChar char="○"/>
            </a:pPr>
            <a:r>
              <a:rPr lang="es"/>
              <a:t>Visualization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 Statement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Businesses do not possess an efficient way of managing appointments without having to interact with each individual request. Furthermore, some businesses do not even have an effective way of organizing their schedule.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Scope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Business oriented scheduling management.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Objectives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Provide a scheduler to those businesses that do not </a:t>
            </a:r>
            <a:r>
              <a:rPr lang="es"/>
              <a:t>possess</a:t>
            </a:r>
            <a:r>
              <a:rPr lang="es"/>
              <a:t> a way of organizing their appointments.</a:t>
            </a:r>
            <a:endParaRPr/>
          </a:p>
          <a:p>
            <a:pPr indent="-311150" lvl="0" marL="457200" rtl="0" algn="l">
              <a:spcBef>
                <a:spcPts val="0"/>
              </a:spcBef>
              <a:spcAft>
                <a:spcPts val="0"/>
              </a:spcAft>
              <a:buSzPts val="1300"/>
              <a:buChar char="●"/>
            </a:pPr>
            <a:r>
              <a:rPr lang="es"/>
              <a:t>Enable the client to schedule an appointment with the fewest business interaction possible.</a:t>
            </a:r>
            <a:endParaRPr/>
          </a:p>
          <a:p>
            <a:pPr indent="-311150" lvl="0" marL="457200" rtl="0" algn="l">
              <a:spcBef>
                <a:spcPts val="0"/>
              </a:spcBef>
              <a:spcAft>
                <a:spcPts val="0"/>
              </a:spcAft>
              <a:buSzPts val="1300"/>
              <a:buChar char="●"/>
            </a:pPr>
            <a:r>
              <a:rPr lang="es"/>
              <a:t>Present all appointments, to either a client or business, in</a:t>
            </a:r>
            <a:r>
              <a:rPr lang="es"/>
              <a:t> th</a:t>
            </a:r>
            <a:r>
              <a:rPr lang="es"/>
              <a:t>e same place.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Solution</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Develop a web application that meets with the projects objectives.</a:t>
            </a:r>
            <a:endParaRPr/>
          </a:p>
          <a:p>
            <a:pPr indent="-311150" lvl="0" marL="457200" rtl="0" algn="l">
              <a:spcBef>
                <a:spcPts val="0"/>
              </a:spcBef>
              <a:spcAft>
                <a:spcPts val="0"/>
              </a:spcAft>
              <a:buSzPts val="1300"/>
              <a:buChar char="●"/>
            </a:pPr>
            <a:r>
              <a:rPr lang="es"/>
              <a:t>There exist similar solutions, but none that closes the gap Xchedule does.</a:t>
            </a:r>
            <a:endParaRPr/>
          </a:p>
          <a:p>
            <a:pPr indent="-311150" lvl="0" marL="457200" rtl="0" algn="l">
              <a:spcBef>
                <a:spcPts val="0"/>
              </a:spcBef>
              <a:spcAft>
                <a:spcPts val="0"/>
              </a:spcAft>
              <a:buSzPts val="1300"/>
              <a:buChar char="●"/>
            </a:pPr>
            <a:r>
              <a:rPr lang="es"/>
              <a:t>This solution could be commercialized through:</a:t>
            </a:r>
            <a:endParaRPr/>
          </a:p>
          <a:p>
            <a:pPr indent="-298450" lvl="1" marL="914400" rtl="0" algn="l">
              <a:spcBef>
                <a:spcPts val="0"/>
              </a:spcBef>
              <a:spcAft>
                <a:spcPts val="0"/>
              </a:spcAft>
              <a:buSzPts val="1100"/>
              <a:buChar char="○"/>
            </a:pPr>
            <a:r>
              <a:rPr lang="es"/>
              <a:t>Ads</a:t>
            </a:r>
            <a:endParaRPr/>
          </a:p>
          <a:p>
            <a:pPr indent="-298450" lvl="1" marL="914400" rtl="0" algn="l">
              <a:spcBef>
                <a:spcPts val="0"/>
              </a:spcBef>
              <a:spcAft>
                <a:spcPts val="0"/>
              </a:spcAft>
              <a:buSzPts val="1100"/>
              <a:buChar char="○"/>
            </a:pPr>
            <a:r>
              <a:rPr lang="es"/>
              <a:t>Premium Account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Market Analysis</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The market domain includes everyone that owns a business which benefits from having a schedule, and anyone that typically attends these businesses.</a:t>
            </a:r>
            <a:endParaRPr/>
          </a:p>
          <a:p>
            <a:pPr indent="-311150" lvl="0" marL="457200" rtl="0" algn="l">
              <a:spcBef>
                <a:spcPts val="0"/>
              </a:spcBef>
              <a:spcAft>
                <a:spcPts val="0"/>
              </a:spcAft>
              <a:buSzPts val="1300"/>
              <a:buChar char="●"/>
            </a:pPr>
            <a:r>
              <a:rPr lang="es"/>
              <a:t>Possible competitors could be applications such as:</a:t>
            </a:r>
            <a:endParaRPr/>
          </a:p>
          <a:p>
            <a:pPr indent="-298450" lvl="1" marL="914400" rtl="0" algn="l">
              <a:spcBef>
                <a:spcPts val="0"/>
              </a:spcBef>
              <a:spcAft>
                <a:spcPts val="0"/>
              </a:spcAft>
              <a:buSzPts val="1100"/>
              <a:buChar char="○"/>
            </a:pPr>
            <a:r>
              <a:rPr lang="es"/>
              <a:t>Google Calendar</a:t>
            </a:r>
            <a:endParaRPr/>
          </a:p>
          <a:p>
            <a:pPr indent="-298450" lvl="1" marL="914400" rtl="0" algn="l">
              <a:spcBef>
                <a:spcPts val="0"/>
              </a:spcBef>
              <a:spcAft>
                <a:spcPts val="0"/>
              </a:spcAft>
              <a:buSzPts val="1100"/>
              <a:buChar char="○"/>
            </a:pPr>
            <a:r>
              <a:rPr lang="es"/>
              <a:t>Trello</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Technical Description</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System </a:t>
            </a:r>
            <a:r>
              <a:rPr lang="es"/>
              <a:t>Architecture</a:t>
            </a:r>
            <a:endParaRPr/>
          </a:p>
          <a:p>
            <a:pPr indent="-298450" lvl="1" marL="914400" rtl="0" algn="l">
              <a:spcBef>
                <a:spcPts val="0"/>
              </a:spcBef>
              <a:spcAft>
                <a:spcPts val="0"/>
              </a:spcAft>
              <a:buSzPts val="1100"/>
              <a:buChar char="○"/>
            </a:pPr>
            <a:r>
              <a:rPr lang="es"/>
              <a:t>Frontend</a:t>
            </a:r>
            <a:endParaRPr/>
          </a:p>
          <a:p>
            <a:pPr indent="-298450" lvl="2" marL="1371600" rtl="0" algn="l">
              <a:spcBef>
                <a:spcPts val="0"/>
              </a:spcBef>
              <a:spcAft>
                <a:spcPts val="0"/>
              </a:spcAft>
              <a:buSzPts val="1100"/>
              <a:buChar char="■"/>
            </a:pPr>
            <a:r>
              <a:rPr lang="es"/>
              <a:t>ReactJS</a:t>
            </a:r>
            <a:endParaRPr/>
          </a:p>
          <a:p>
            <a:pPr indent="-298450" lvl="2" marL="1371600" rtl="0" algn="l">
              <a:spcBef>
                <a:spcPts val="0"/>
              </a:spcBef>
              <a:spcAft>
                <a:spcPts val="0"/>
              </a:spcAft>
              <a:buSzPts val="1100"/>
              <a:buChar char="■"/>
            </a:pPr>
            <a:r>
              <a:rPr lang="es"/>
              <a:t>Axios</a:t>
            </a:r>
            <a:endParaRPr/>
          </a:p>
          <a:p>
            <a:pPr indent="-298450" lvl="1" marL="914400" rtl="0" algn="l">
              <a:spcBef>
                <a:spcPts val="0"/>
              </a:spcBef>
              <a:spcAft>
                <a:spcPts val="0"/>
              </a:spcAft>
              <a:buSzPts val="1100"/>
              <a:buChar char="○"/>
            </a:pPr>
            <a:r>
              <a:rPr lang="es"/>
              <a:t>Backend</a:t>
            </a:r>
            <a:endParaRPr/>
          </a:p>
          <a:p>
            <a:pPr indent="-298450" lvl="2" marL="1371600" rtl="0" algn="l">
              <a:spcBef>
                <a:spcPts val="0"/>
              </a:spcBef>
              <a:spcAft>
                <a:spcPts val="0"/>
              </a:spcAft>
              <a:buSzPts val="1100"/>
              <a:buChar char="■"/>
            </a:pPr>
            <a:r>
              <a:rPr lang="es"/>
              <a:t>Python Flask</a:t>
            </a:r>
            <a:endParaRPr/>
          </a:p>
          <a:p>
            <a:pPr indent="-298450" lvl="2" marL="1371600" rtl="0" algn="l">
              <a:spcBef>
                <a:spcPts val="0"/>
              </a:spcBef>
              <a:spcAft>
                <a:spcPts val="0"/>
              </a:spcAft>
              <a:buSzPts val="1100"/>
              <a:buChar char="■"/>
            </a:pPr>
            <a:r>
              <a:rPr lang="es"/>
              <a:t>PostgreSQL</a:t>
            </a:r>
            <a:endParaRPr/>
          </a:p>
        </p:txBody>
      </p:sp>
      <p:pic>
        <p:nvPicPr>
          <p:cNvPr id="321" name="Google Shape;321;p20"/>
          <p:cNvPicPr preferRelativeResize="0"/>
          <p:nvPr/>
        </p:nvPicPr>
        <p:blipFill>
          <a:blip r:embed="rId3">
            <a:alphaModFix/>
          </a:blip>
          <a:stretch>
            <a:fillRect/>
          </a:stretch>
        </p:blipFill>
        <p:spPr>
          <a:xfrm>
            <a:off x="4157375" y="2067675"/>
            <a:ext cx="3893178" cy="238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Future Work</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Project properly documented so other developers can catch up quickly.</a:t>
            </a:r>
            <a:endParaRPr/>
          </a:p>
          <a:p>
            <a:pPr indent="-311150" lvl="0" marL="457200" rtl="0" algn="l">
              <a:spcBef>
                <a:spcPts val="0"/>
              </a:spcBef>
              <a:spcAft>
                <a:spcPts val="0"/>
              </a:spcAft>
              <a:buSzPts val="1300"/>
              <a:buChar char="●"/>
            </a:pPr>
            <a:r>
              <a:rPr lang="es"/>
              <a:t>Features that can be implemented during future work:</a:t>
            </a:r>
            <a:endParaRPr/>
          </a:p>
          <a:p>
            <a:pPr indent="-298450" lvl="1" marL="914400" rtl="0" algn="l">
              <a:spcBef>
                <a:spcPts val="0"/>
              </a:spcBef>
              <a:spcAft>
                <a:spcPts val="0"/>
              </a:spcAft>
              <a:buSzPts val="1100"/>
              <a:buChar char="○"/>
            </a:pPr>
            <a:r>
              <a:rPr lang="es"/>
              <a:t>Ads so different businesses can be sponsored.</a:t>
            </a:r>
            <a:endParaRPr/>
          </a:p>
          <a:p>
            <a:pPr indent="-298450" lvl="1" marL="914400" rtl="0" algn="l">
              <a:spcBef>
                <a:spcPts val="0"/>
              </a:spcBef>
              <a:spcAft>
                <a:spcPts val="0"/>
              </a:spcAft>
              <a:buSzPts val="1100"/>
              <a:buChar char="○"/>
            </a:pPr>
            <a:r>
              <a:rPr lang="es"/>
              <a:t>Creating a mobile app </a:t>
            </a:r>
            <a:r>
              <a:rPr lang="es"/>
              <a:t>application</a:t>
            </a:r>
            <a:r>
              <a:rPr lang="es"/>
              <a:t> based on the created web application.</a:t>
            </a:r>
            <a:endParaRPr/>
          </a:p>
          <a:p>
            <a:pPr indent="-298450" lvl="1" marL="914400" rtl="0" algn="l">
              <a:spcBef>
                <a:spcPts val="0"/>
              </a:spcBef>
              <a:spcAft>
                <a:spcPts val="0"/>
              </a:spcAft>
              <a:buSzPts val="1100"/>
              <a:buChar char="○"/>
            </a:pPr>
            <a:r>
              <a:rPr lang="es"/>
              <a:t>Notification settings.</a:t>
            </a:r>
            <a:endParaRPr/>
          </a:p>
          <a:p>
            <a:pPr indent="-298450" lvl="1" marL="914400" rtl="0" algn="l">
              <a:spcBef>
                <a:spcPts val="0"/>
              </a:spcBef>
              <a:spcAft>
                <a:spcPts val="0"/>
              </a:spcAft>
              <a:buSzPts val="1100"/>
              <a:buChar char="○"/>
            </a:pPr>
            <a:r>
              <a:rPr lang="es"/>
              <a:t>File handling within the application.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