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9"/>
  </p:notesMasterIdLst>
  <p:sldIdLst>
    <p:sldId id="256" r:id="rId2"/>
    <p:sldId id="281" r:id="rId3"/>
    <p:sldId id="257" r:id="rId4"/>
    <p:sldId id="282" r:id="rId5"/>
    <p:sldId id="283" r:id="rId6"/>
    <p:sldId id="284" r:id="rId7"/>
    <p:sldId id="285" r:id="rId8"/>
    <p:sldId id="286" r:id="rId9"/>
    <p:sldId id="287" r:id="rId10"/>
    <p:sldId id="289" r:id="rId11"/>
    <p:sldId id="290" r:id="rId12"/>
    <p:sldId id="291" r:id="rId13"/>
    <p:sldId id="292" r:id="rId14"/>
    <p:sldId id="293" r:id="rId15"/>
    <p:sldId id="298" r:id="rId16"/>
    <p:sldId id="294" r:id="rId17"/>
    <p:sldId id="299" r:id="rId18"/>
  </p:sldIdLst>
  <p:sldSz cx="9144000" cy="6858000" type="screen4x3"/>
  <p:notesSz cx="6645275" cy="9777413"/>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Alvaro de Paiva" userId="ee2bacd6-5669-4b3d-b067-5438f31674b7" providerId="ADAL" clId="{47EF944B-5EED-42C5-9BBB-928399ED5611}"/>
    <pc:docChg chg="custSel addSld delSld modSld sldOrd">
      <pc:chgData name="Jose Alvaro de Paiva" userId="ee2bacd6-5669-4b3d-b067-5438f31674b7" providerId="ADAL" clId="{47EF944B-5EED-42C5-9BBB-928399ED5611}" dt="2017-11-06T20:40:15.596" v="186" actId="1076"/>
      <pc:docMkLst>
        <pc:docMk/>
      </pc:docMkLst>
      <pc:sldChg chg="addSp delSp modSp">
        <pc:chgData name="Jose Alvaro de Paiva" userId="ee2bacd6-5669-4b3d-b067-5438f31674b7" providerId="ADAL" clId="{47EF944B-5EED-42C5-9BBB-928399ED5611}" dt="2017-11-06T20:34:49.022" v="30" actId="14100"/>
        <pc:sldMkLst>
          <pc:docMk/>
          <pc:sldMk cId="0" sldId="287"/>
        </pc:sldMkLst>
        <pc:spChg chg="mod">
          <ac:chgData name="Jose Alvaro de Paiva" userId="ee2bacd6-5669-4b3d-b067-5438f31674b7" providerId="ADAL" clId="{47EF944B-5EED-42C5-9BBB-928399ED5611}" dt="2017-11-06T20:34:39.959" v="26" actId="1076"/>
          <ac:spMkLst>
            <pc:docMk/>
            <pc:sldMk cId="0" sldId="287"/>
            <ac:spMk id="2" creationId="{00000000-0000-0000-0000-000000000000}"/>
          </ac:spMkLst>
        </pc:spChg>
        <pc:picChg chg="del">
          <ac:chgData name="Jose Alvaro de Paiva" userId="ee2bacd6-5669-4b3d-b067-5438f31674b7" providerId="ADAL" clId="{47EF944B-5EED-42C5-9BBB-928399ED5611}" dt="2017-11-06T20:31:44.840" v="0" actId="478"/>
          <ac:picMkLst>
            <pc:docMk/>
            <pc:sldMk cId="0" sldId="287"/>
            <ac:picMk id="4" creationId="{00000000-0000-0000-0000-000000000000}"/>
          </ac:picMkLst>
        </pc:picChg>
        <pc:picChg chg="add mod">
          <ac:chgData name="Jose Alvaro de Paiva" userId="ee2bacd6-5669-4b3d-b067-5438f31674b7" providerId="ADAL" clId="{47EF944B-5EED-42C5-9BBB-928399ED5611}" dt="2017-11-06T20:34:49.022" v="30" actId="14100"/>
          <ac:picMkLst>
            <pc:docMk/>
            <pc:sldMk cId="0" sldId="287"/>
            <ac:picMk id="5" creationId="{87405418-FBE5-441B-9504-E166B2615366}"/>
          </ac:picMkLst>
        </pc:picChg>
      </pc:sldChg>
      <pc:sldChg chg="addSp delSp modSp">
        <pc:chgData name="Jose Alvaro de Paiva" userId="ee2bacd6-5669-4b3d-b067-5438f31674b7" providerId="ADAL" clId="{47EF944B-5EED-42C5-9BBB-928399ED5611}" dt="2017-11-06T20:35:24.087" v="34" actId="1076"/>
        <pc:sldMkLst>
          <pc:docMk/>
          <pc:sldMk cId="0" sldId="293"/>
        </pc:sldMkLst>
        <pc:picChg chg="add mod">
          <ac:chgData name="Jose Alvaro de Paiva" userId="ee2bacd6-5669-4b3d-b067-5438f31674b7" providerId="ADAL" clId="{47EF944B-5EED-42C5-9BBB-928399ED5611}" dt="2017-11-06T20:35:24.087" v="34" actId="1076"/>
          <ac:picMkLst>
            <pc:docMk/>
            <pc:sldMk cId="0" sldId="293"/>
            <ac:picMk id="5" creationId="{3F625616-708B-419F-B26B-07A42168081E}"/>
          </ac:picMkLst>
        </pc:picChg>
        <pc:picChg chg="del">
          <ac:chgData name="Jose Alvaro de Paiva" userId="ee2bacd6-5669-4b3d-b067-5438f31674b7" providerId="ADAL" clId="{47EF944B-5EED-42C5-9BBB-928399ED5611}" dt="2017-11-06T20:35:05.365" v="31" actId="478"/>
          <ac:picMkLst>
            <pc:docMk/>
            <pc:sldMk cId="0" sldId="293"/>
            <ac:picMk id="67586" creationId="{00000000-0000-0000-0000-000000000000}"/>
          </ac:picMkLst>
        </pc:picChg>
      </pc:sldChg>
      <pc:sldChg chg="modSp ord">
        <pc:chgData name="Jose Alvaro de Paiva" userId="ee2bacd6-5669-4b3d-b067-5438f31674b7" providerId="ADAL" clId="{47EF944B-5EED-42C5-9BBB-928399ED5611}" dt="2017-11-06T20:39:25.925" v="137" actId="14100"/>
        <pc:sldMkLst>
          <pc:docMk/>
          <pc:sldMk cId="0" sldId="294"/>
        </pc:sldMkLst>
        <pc:spChg chg="mod">
          <ac:chgData name="Jose Alvaro de Paiva" userId="ee2bacd6-5669-4b3d-b067-5438f31674b7" providerId="ADAL" clId="{47EF944B-5EED-42C5-9BBB-928399ED5611}" dt="2017-11-06T20:39:25.925" v="137" actId="14100"/>
          <ac:spMkLst>
            <pc:docMk/>
            <pc:sldMk cId="0" sldId="294"/>
            <ac:spMk id="3" creationId="{00000000-0000-0000-0000-000000000000}"/>
          </ac:spMkLst>
        </pc:spChg>
      </pc:sldChg>
      <pc:sldChg chg="del">
        <pc:chgData name="Jose Alvaro de Paiva" userId="ee2bacd6-5669-4b3d-b067-5438f31674b7" providerId="ADAL" clId="{47EF944B-5EED-42C5-9BBB-928399ED5611}" dt="2017-11-06T20:38:29.893" v="106" actId="2696"/>
        <pc:sldMkLst>
          <pc:docMk/>
          <pc:sldMk cId="0" sldId="295"/>
        </pc:sldMkLst>
      </pc:sldChg>
      <pc:sldChg chg="del">
        <pc:chgData name="Jose Alvaro de Paiva" userId="ee2bacd6-5669-4b3d-b067-5438f31674b7" providerId="ADAL" clId="{47EF944B-5EED-42C5-9BBB-928399ED5611}" dt="2017-11-06T20:38:31.096" v="107" actId="2696"/>
        <pc:sldMkLst>
          <pc:docMk/>
          <pc:sldMk cId="0" sldId="296"/>
        </pc:sldMkLst>
      </pc:sldChg>
      <pc:sldChg chg="del">
        <pc:chgData name="Jose Alvaro de Paiva" userId="ee2bacd6-5669-4b3d-b067-5438f31674b7" providerId="ADAL" clId="{47EF944B-5EED-42C5-9BBB-928399ED5611}" dt="2017-11-06T20:38:33.565" v="108" actId="2696"/>
        <pc:sldMkLst>
          <pc:docMk/>
          <pc:sldMk cId="0" sldId="297"/>
        </pc:sldMkLst>
      </pc:sldChg>
      <pc:sldChg chg="addSp delSp modSp add">
        <pc:chgData name="Jose Alvaro de Paiva" userId="ee2bacd6-5669-4b3d-b067-5438f31674b7" providerId="ADAL" clId="{47EF944B-5EED-42C5-9BBB-928399ED5611}" dt="2017-11-06T20:37:41.312" v="105" actId="1076"/>
        <pc:sldMkLst>
          <pc:docMk/>
          <pc:sldMk cId="2456685190" sldId="298"/>
        </pc:sldMkLst>
        <pc:spChg chg="mod">
          <ac:chgData name="Jose Alvaro de Paiva" userId="ee2bacd6-5669-4b3d-b067-5438f31674b7" providerId="ADAL" clId="{47EF944B-5EED-42C5-9BBB-928399ED5611}" dt="2017-11-06T20:37:37.838" v="103" actId="122"/>
          <ac:spMkLst>
            <pc:docMk/>
            <pc:sldMk cId="2456685190" sldId="298"/>
            <ac:spMk id="2" creationId="{00000000-0000-0000-0000-000000000000}"/>
          </ac:spMkLst>
        </pc:spChg>
        <pc:spChg chg="del mod">
          <ac:chgData name="Jose Alvaro de Paiva" userId="ee2bacd6-5669-4b3d-b067-5438f31674b7" providerId="ADAL" clId="{47EF944B-5EED-42C5-9BBB-928399ED5611}" dt="2017-11-06T20:36:19.666" v="90" actId="478"/>
          <ac:spMkLst>
            <pc:docMk/>
            <pc:sldMk cId="2456685190" sldId="298"/>
            <ac:spMk id="3" creationId="{00000000-0000-0000-0000-000000000000}"/>
          </ac:spMkLst>
        </pc:spChg>
        <pc:spChg chg="add del mod">
          <ac:chgData name="Jose Alvaro de Paiva" userId="ee2bacd6-5669-4b3d-b067-5438f31674b7" providerId="ADAL" clId="{47EF944B-5EED-42C5-9BBB-928399ED5611}" dt="2017-11-06T20:36:24.838" v="91" actId="478"/>
          <ac:spMkLst>
            <pc:docMk/>
            <pc:sldMk cId="2456685190" sldId="298"/>
            <ac:spMk id="5" creationId="{D2D1DE39-231F-47C4-A1DE-B9A9DF4DE887}"/>
          </ac:spMkLst>
        </pc:spChg>
        <pc:picChg chg="add del mod">
          <ac:chgData name="Jose Alvaro de Paiva" userId="ee2bacd6-5669-4b3d-b067-5438f31674b7" providerId="ADAL" clId="{47EF944B-5EED-42C5-9BBB-928399ED5611}" dt="2017-11-06T20:36:45.999" v="94" actId="478"/>
          <ac:picMkLst>
            <pc:docMk/>
            <pc:sldMk cId="2456685190" sldId="298"/>
            <ac:picMk id="7" creationId="{704EC4E1-7817-485E-ADAB-2E7D004EA8DF}"/>
          </ac:picMkLst>
        </pc:picChg>
        <pc:picChg chg="add del mod">
          <ac:chgData name="Jose Alvaro de Paiva" userId="ee2bacd6-5669-4b3d-b067-5438f31674b7" providerId="ADAL" clId="{47EF944B-5EED-42C5-9BBB-928399ED5611}" dt="2017-11-06T20:37:19.144" v="98" actId="478"/>
          <ac:picMkLst>
            <pc:docMk/>
            <pc:sldMk cId="2456685190" sldId="298"/>
            <ac:picMk id="9" creationId="{06979C99-4E4A-43FF-B536-122AA449B3B0}"/>
          </ac:picMkLst>
        </pc:picChg>
        <pc:picChg chg="add mod">
          <ac:chgData name="Jose Alvaro de Paiva" userId="ee2bacd6-5669-4b3d-b067-5438f31674b7" providerId="ADAL" clId="{47EF944B-5EED-42C5-9BBB-928399ED5611}" dt="2017-11-06T20:37:41.312" v="105" actId="1076"/>
          <ac:picMkLst>
            <pc:docMk/>
            <pc:sldMk cId="2456685190" sldId="298"/>
            <ac:picMk id="11" creationId="{58920223-05E4-4A21-86CC-5A3FDFFE3431}"/>
          </ac:picMkLst>
        </pc:picChg>
      </pc:sldChg>
      <pc:sldChg chg="add del">
        <pc:chgData name="Jose Alvaro de Paiva" userId="ee2bacd6-5669-4b3d-b067-5438f31674b7" providerId="ADAL" clId="{47EF944B-5EED-42C5-9BBB-928399ED5611}" dt="2017-11-06T20:36:54.272" v="96" actId="2696"/>
        <pc:sldMkLst>
          <pc:docMk/>
          <pc:sldMk cId="1782161506" sldId="299"/>
        </pc:sldMkLst>
      </pc:sldChg>
      <pc:sldChg chg="addSp delSp modSp add">
        <pc:chgData name="Jose Alvaro de Paiva" userId="ee2bacd6-5669-4b3d-b067-5438f31674b7" providerId="ADAL" clId="{47EF944B-5EED-42C5-9BBB-928399ED5611}" dt="2017-11-06T20:40:15.596" v="186" actId="1076"/>
        <pc:sldMkLst>
          <pc:docMk/>
          <pc:sldMk cId="3179745778" sldId="299"/>
        </pc:sldMkLst>
        <pc:spChg chg="mod">
          <ac:chgData name="Jose Alvaro de Paiva" userId="ee2bacd6-5669-4b3d-b067-5438f31674b7" providerId="ADAL" clId="{47EF944B-5EED-42C5-9BBB-928399ED5611}" dt="2017-11-06T20:39:41.175" v="177" actId="20577"/>
          <ac:spMkLst>
            <pc:docMk/>
            <pc:sldMk cId="3179745778" sldId="299"/>
            <ac:spMk id="2" creationId="{00000000-0000-0000-0000-000000000000}"/>
          </ac:spMkLst>
        </pc:spChg>
        <pc:spChg chg="del mod">
          <ac:chgData name="Jose Alvaro de Paiva" userId="ee2bacd6-5669-4b3d-b067-5438f31674b7" providerId="ADAL" clId="{47EF944B-5EED-42C5-9BBB-928399ED5611}" dt="2017-11-06T20:39:48.535" v="179" actId="478"/>
          <ac:spMkLst>
            <pc:docMk/>
            <pc:sldMk cId="3179745778" sldId="299"/>
            <ac:spMk id="3" creationId="{00000000-0000-0000-0000-000000000000}"/>
          </ac:spMkLst>
        </pc:spChg>
        <pc:spChg chg="add del mod">
          <ac:chgData name="Jose Alvaro de Paiva" userId="ee2bacd6-5669-4b3d-b067-5438f31674b7" providerId="ADAL" clId="{47EF944B-5EED-42C5-9BBB-928399ED5611}" dt="2017-11-06T20:39:51.988" v="180" actId="478"/>
          <ac:spMkLst>
            <pc:docMk/>
            <pc:sldMk cId="3179745778" sldId="299"/>
            <ac:spMk id="5" creationId="{0C559D56-F03B-4011-8632-6E4A421A6B76}"/>
          </ac:spMkLst>
        </pc:spChg>
        <pc:picChg chg="add mod">
          <ac:chgData name="Jose Alvaro de Paiva" userId="ee2bacd6-5669-4b3d-b067-5438f31674b7" providerId="ADAL" clId="{47EF944B-5EED-42C5-9BBB-928399ED5611}" dt="2017-11-06T20:40:15.596" v="186" actId="1076"/>
          <ac:picMkLst>
            <pc:docMk/>
            <pc:sldMk cId="3179745778" sldId="299"/>
            <ac:picMk id="7" creationId="{9450ADCA-D0D0-4699-81CD-CE3F49DA8B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79619" cy="488871"/>
          </a:xfrm>
          <a:prstGeom prst="rect">
            <a:avLst/>
          </a:prstGeom>
        </p:spPr>
        <p:txBody>
          <a:bodyPr vert="horz" lIns="91440" tIns="45720" rIns="91440" bIns="45720" rtlCol="0"/>
          <a:lstStyle>
            <a:lvl1pPr algn="l">
              <a:defRPr sz="1200" smtClean="0"/>
            </a:lvl1pPr>
          </a:lstStyle>
          <a:p>
            <a:pPr>
              <a:defRPr/>
            </a:pPr>
            <a:endParaRPr lang="pt-BR"/>
          </a:p>
        </p:txBody>
      </p:sp>
      <p:sp>
        <p:nvSpPr>
          <p:cNvPr id="3" name="Espaço Reservado para Data 2"/>
          <p:cNvSpPr>
            <a:spLocks noGrp="1"/>
          </p:cNvSpPr>
          <p:nvPr>
            <p:ph type="dt" idx="1"/>
          </p:nvPr>
        </p:nvSpPr>
        <p:spPr>
          <a:xfrm>
            <a:off x="3764118" y="0"/>
            <a:ext cx="2879619" cy="488871"/>
          </a:xfrm>
          <a:prstGeom prst="rect">
            <a:avLst/>
          </a:prstGeom>
        </p:spPr>
        <p:txBody>
          <a:bodyPr vert="horz" lIns="91440" tIns="45720" rIns="91440" bIns="45720" rtlCol="0"/>
          <a:lstStyle>
            <a:lvl1pPr algn="r">
              <a:defRPr sz="1200" smtClean="0"/>
            </a:lvl1pPr>
          </a:lstStyle>
          <a:p>
            <a:pPr>
              <a:defRPr/>
            </a:pPr>
            <a:fld id="{EDBB26FA-759E-4FED-8530-7A86EA4BD169}" type="datetimeFigureOut">
              <a:rPr lang="pt-BR"/>
              <a:pPr>
                <a:defRPr/>
              </a:pPr>
              <a:t>06/11/2017</a:t>
            </a:fld>
            <a:endParaRPr lang="pt-BR"/>
          </a:p>
        </p:txBody>
      </p:sp>
      <p:sp>
        <p:nvSpPr>
          <p:cNvPr id="4" name="Espaço Reservado para Imagem de Slide 3"/>
          <p:cNvSpPr>
            <a:spLocks noGrp="1" noRot="1" noChangeAspect="1"/>
          </p:cNvSpPr>
          <p:nvPr>
            <p:ph type="sldImg" idx="2"/>
          </p:nvPr>
        </p:nvSpPr>
        <p:spPr>
          <a:xfrm>
            <a:off x="877888" y="733425"/>
            <a:ext cx="4889500" cy="3667125"/>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64528" y="4644271"/>
            <a:ext cx="5316220" cy="4399836"/>
          </a:xfrm>
          <a:prstGeom prst="rect">
            <a:avLst/>
          </a:prstGeom>
        </p:spPr>
        <p:txBody>
          <a:bodyPr vert="horz" lIns="91440" tIns="45720" rIns="91440" bIns="45720"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9286845"/>
            <a:ext cx="2879619" cy="488871"/>
          </a:xfrm>
          <a:prstGeom prst="rect">
            <a:avLst/>
          </a:prstGeom>
        </p:spPr>
        <p:txBody>
          <a:bodyPr vert="horz" lIns="91440" tIns="45720" rIns="91440" bIns="45720" rtlCol="0" anchor="b"/>
          <a:lstStyle>
            <a:lvl1pPr algn="l">
              <a:defRPr sz="1200" smtClean="0"/>
            </a:lvl1pPr>
          </a:lstStyle>
          <a:p>
            <a:pPr>
              <a:defRPr/>
            </a:pPr>
            <a:endParaRPr lang="pt-BR"/>
          </a:p>
        </p:txBody>
      </p:sp>
      <p:sp>
        <p:nvSpPr>
          <p:cNvPr id="7" name="Espaço Reservado para Número de Slide 6"/>
          <p:cNvSpPr>
            <a:spLocks noGrp="1"/>
          </p:cNvSpPr>
          <p:nvPr>
            <p:ph type="sldNum" sz="quarter" idx="5"/>
          </p:nvPr>
        </p:nvSpPr>
        <p:spPr>
          <a:xfrm>
            <a:off x="3764118" y="9286845"/>
            <a:ext cx="2879619" cy="488871"/>
          </a:xfrm>
          <a:prstGeom prst="rect">
            <a:avLst/>
          </a:prstGeom>
        </p:spPr>
        <p:txBody>
          <a:bodyPr vert="horz" lIns="91440" tIns="45720" rIns="91440" bIns="45720" rtlCol="0" anchor="b"/>
          <a:lstStyle>
            <a:lvl1pPr algn="r">
              <a:defRPr sz="1200" smtClean="0"/>
            </a:lvl1pPr>
          </a:lstStyle>
          <a:p>
            <a:pPr>
              <a:defRPr/>
            </a:pPr>
            <a:fld id="{E98FFE25-435A-4487-9EC2-C6AE6C845360}" type="slidenum">
              <a:rPr lang="pt-BR"/>
              <a:pPr>
                <a:defRPr/>
              </a:pPr>
              <a:t>‹nº›</a:t>
            </a:fld>
            <a:endParaRPr lang="pt-BR"/>
          </a:p>
        </p:txBody>
      </p:sp>
    </p:spTree>
    <p:extLst>
      <p:ext uri="{BB962C8B-B14F-4D97-AF65-F5344CB8AC3E}">
        <p14:creationId xmlns:p14="http://schemas.microsoft.com/office/powerpoint/2010/main" val="7543632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8" name="Espaço Reservado para Data 27"/>
          <p:cNvSpPr>
            <a:spLocks noGrp="1"/>
          </p:cNvSpPr>
          <p:nvPr>
            <p:ph type="dt" sz="half" idx="10"/>
          </p:nvPr>
        </p:nvSpPr>
        <p:spPr/>
        <p:txBody>
          <a:bodyPr/>
          <a:lstStyle/>
          <a:p>
            <a:pPr>
              <a:defRPr/>
            </a:pPr>
            <a:fld id="{A56461D3-1EBB-41CF-BA93-4FEE4D4FE935}" type="datetimeFigureOut">
              <a:rPr lang="pt-BR" smtClean="0"/>
              <a:pPr>
                <a:defRPr/>
              </a:pPr>
              <a:t>06/11/2017</a:t>
            </a:fld>
            <a:endParaRPr lang="pt-BR"/>
          </a:p>
        </p:txBody>
      </p:sp>
      <p:sp>
        <p:nvSpPr>
          <p:cNvPr id="17" name="Espaço Reservado para Rodapé 16"/>
          <p:cNvSpPr>
            <a:spLocks noGrp="1"/>
          </p:cNvSpPr>
          <p:nvPr>
            <p:ph type="ftr" sz="quarter" idx="11"/>
          </p:nvPr>
        </p:nvSpPr>
        <p:spPr/>
        <p:txBody>
          <a:bodyPr/>
          <a:lstStyle/>
          <a:p>
            <a:pPr>
              <a:defRPr/>
            </a:pPr>
            <a:endParaRPr lang="pt-BR"/>
          </a:p>
        </p:txBody>
      </p:sp>
      <p:sp>
        <p:nvSpPr>
          <p:cNvPr id="29" name="Espaço Reservado para Número de Slide 28"/>
          <p:cNvSpPr>
            <a:spLocks noGrp="1"/>
          </p:cNvSpPr>
          <p:nvPr>
            <p:ph type="sldNum" sz="quarter" idx="12"/>
          </p:nvPr>
        </p:nvSpPr>
        <p:spPr/>
        <p:txBody>
          <a:bodyPr/>
          <a:lstStyle/>
          <a:p>
            <a:pPr>
              <a:defRPr/>
            </a:pPr>
            <a:fld id="{6213FE0B-3215-4F9C-B35A-D580FAF23822}" type="slidenum">
              <a:rPr lang="pt-BR" smtClean="0"/>
              <a:pPr>
                <a:defRPr/>
              </a:pPr>
              <a:t>‹nº›</a:t>
            </a:fld>
            <a:endParaRPr lang="pt-BR"/>
          </a:p>
        </p:txBody>
      </p:sp>
      <p:sp>
        <p:nvSpPr>
          <p:cNvPr id="32" name="Retângulo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tângulo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tângulo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tângulo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pt-BR"/>
              <a:t>Clique para editar o título mestre</a:t>
            </a:r>
            <a:endParaRPr kumimoji="0" lang="en-US"/>
          </a:p>
        </p:txBody>
      </p:sp>
      <p:sp>
        <p:nvSpPr>
          <p:cNvPr id="9" name="Subtítulo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sp>
        <p:nvSpPr>
          <p:cNvPr id="56" name="Retângulo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tângulo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tângulo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tângulo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pPr>
              <a:defRPr/>
            </a:pPr>
            <a:fld id="{195B3033-2563-4E61-84ED-80D7432D225D}" type="datetimeFigureOut">
              <a:rPr lang="pt-BR" smtClean="0"/>
              <a:pPr>
                <a:defRPr/>
              </a:pPr>
              <a:t>06/11/2017</a:t>
            </a:fld>
            <a:endParaRPr lang="pt-BR"/>
          </a:p>
        </p:txBody>
      </p:sp>
      <p:sp>
        <p:nvSpPr>
          <p:cNvPr id="5" name="Espaço Reservado para Rodapé 4"/>
          <p:cNvSpPr>
            <a:spLocks noGrp="1"/>
          </p:cNvSpPr>
          <p:nvPr>
            <p:ph type="ftr" sz="quarter" idx="11"/>
          </p:nvPr>
        </p:nvSpPr>
        <p:spPr/>
        <p:txBody>
          <a:bodyPr/>
          <a:lstStyle/>
          <a:p>
            <a:pPr>
              <a:defRPr/>
            </a:pPr>
            <a:endParaRPr lang="pt-BR"/>
          </a:p>
        </p:txBody>
      </p:sp>
      <p:sp>
        <p:nvSpPr>
          <p:cNvPr id="6" name="Espaço Reservado para Número de Slide 5"/>
          <p:cNvSpPr>
            <a:spLocks noGrp="1"/>
          </p:cNvSpPr>
          <p:nvPr>
            <p:ph type="sldNum" sz="quarter" idx="12"/>
          </p:nvPr>
        </p:nvSpPr>
        <p:spPr/>
        <p:txBody>
          <a:bodyPr/>
          <a:lstStyle/>
          <a:p>
            <a:pPr>
              <a:defRPr/>
            </a:pPr>
            <a:fld id="{C5E80CC6-B2A8-47FB-810D-B6325F6D8607}" type="slidenum">
              <a:rPr lang="pt-BR" smtClean="0"/>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274639"/>
            <a:ext cx="58674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pPr>
              <a:defRPr/>
            </a:pPr>
            <a:fld id="{DC93078B-8C78-48F1-878F-FCB3D1466A25}" type="datetimeFigureOut">
              <a:rPr lang="pt-BR" smtClean="0"/>
              <a:pPr>
                <a:defRPr/>
              </a:pPr>
              <a:t>06/11/2017</a:t>
            </a:fld>
            <a:endParaRPr lang="pt-BR"/>
          </a:p>
        </p:txBody>
      </p:sp>
      <p:sp>
        <p:nvSpPr>
          <p:cNvPr id="5" name="Espaço Reservado para Rodapé 4"/>
          <p:cNvSpPr>
            <a:spLocks noGrp="1"/>
          </p:cNvSpPr>
          <p:nvPr>
            <p:ph type="ftr" sz="quarter" idx="11"/>
          </p:nvPr>
        </p:nvSpPr>
        <p:spPr/>
        <p:txBody>
          <a:bodyPr/>
          <a:lstStyle/>
          <a:p>
            <a:pPr>
              <a:defRPr/>
            </a:pPr>
            <a:endParaRPr lang="pt-BR"/>
          </a:p>
        </p:txBody>
      </p:sp>
      <p:sp>
        <p:nvSpPr>
          <p:cNvPr id="6" name="Espaço Reservado para Número de Slide 5"/>
          <p:cNvSpPr>
            <a:spLocks noGrp="1"/>
          </p:cNvSpPr>
          <p:nvPr>
            <p:ph type="sldNum" sz="quarter" idx="12"/>
          </p:nvPr>
        </p:nvSpPr>
        <p:spPr/>
        <p:txBody>
          <a:bodyPr/>
          <a:lstStyle/>
          <a:p>
            <a:pPr>
              <a:defRPr/>
            </a:pPr>
            <a:fld id="{A9597032-1993-45F5-9151-EF10494511EB}" type="slidenum">
              <a:rPr lang="pt-BR" smtClean="0"/>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pPr>
              <a:defRPr/>
            </a:pPr>
            <a:fld id="{244F11E0-5A4E-4991-9FD5-83934EB32852}" type="datetimeFigureOut">
              <a:rPr lang="pt-BR" smtClean="0"/>
              <a:pPr>
                <a:defRPr/>
              </a:pPr>
              <a:t>06/11/2017</a:t>
            </a:fld>
            <a:endParaRPr lang="pt-BR"/>
          </a:p>
        </p:txBody>
      </p:sp>
      <p:sp>
        <p:nvSpPr>
          <p:cNvPr id="5" name="Espaço Reservado para Rodapé 4"/>
          <p:cNvSpPr>
            <a:spLocks noGrp="1"/>
          </p:cNvSpPr>
          <p:nvPr>
            <p:ph type="ftr" sz="quarter" idx="11"/>
          </p:nvPr>
        </p:nvSpPr>
        <p:spPr/>
        <p:txBody>
          <a:bodyPr/>
          <a:lstStyle/>
          <a:p>
            <a:pPr>
              <a:defRPr/>
            </a:pPr>
            <a:endParaRPr lang="pt-BR"/>
          </a:p>
        </p:txBody>
      </p:sp>
      <p:sp>
        <p:nvSpPr>
          <p:cNvPr id="6" name="Espaço Reservado para Número de Slide 5"/>
          <p:cNvSpPr>
            <a:spLocks noGrp="1"/>
          </p:cNvSpPr>
          <p:nvPr>
            <p:ph type="sldNum" sz="quarter" idx="12"/>
          </p:nvPr>
        </p:nvSpPr>
        <p:spPr/>
        <p:txBody>
          <a:bodyPr/>
          <a:lstStyle/>
          <a:p>
            <a:pPr>
              <a:defRPr/>
            </a:pPr>
            <a:fld id="{24B3011B-C0FC-4C31-BB6A-054B327D5C23}" type="slidenum">
              <a:rPr lang="pt-BR" smtClean="0"/>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4" name="Forma liv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orma liv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orma liv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orma liv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orma liv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orma liv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orma liv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orma liv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orma liv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orma liv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orma liv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orma liv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orma liv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Espaço Reservado para Texto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pPr>
              <a:defRPr/>
            </a:pPr>
            <a:fld id="{4698429E-9F60-4D8D-8E8C-180230F01326}" type="datetimeFigureOut">
              <a:rPr lang="pt-BR" smtClean="0"/>
              <a:pPr>
                <a:defRPr/>
              </a:pPr>
              <a:t>06/11/2017</a:t>
            </a:fld>
            <a:endParaRPr lang="pt-BR"/>
          </a:p>
        </p:txBody>
      </p:sp>
      <p:sp>
        <p:nvSpPr>
          <p:cNvPr id="5" name="Espaço Reservado para Rodapé 4"/>
          <p:cNvSpPr>
            <a:spLocks noGrp="1"/>
          </p:cNvSpPr>
          <p:nvPr>
            <p:ph type="ftr" sz="quarter" idx="11"/>
          </p:nvPr>
        </p:nvSpPr>
        <p:spPr/>
        <p:txBody>
          <a:bodyPr/>
          <a:lstStyle/>
          <a:p>
            <a:pPr>
              <a:defRPr/>
            </a:pPr>
            <a:endParaRPr lang="pt-BR"/>
          </a:p>
        </p:txBody>
      </p:sp>
      <p:sp>
        <p:nvSpPr>
          <p:cNvPr id="6" name="Espaço Reservado para Número de Slide 5"/>
          <p:cNvSpPr>
            <a:spLocks noGrp="1"/>
          </p:cNvSpPr>
          <p:nvPr>
            <p:ph type="sldNum" sz="quarter" idx="12"/>
          </p:nvPr>
        </p:nvSpPr>
        <p:spPr/>
        <p:txBody>
          <a:bodyPr/>
          <a:lstStyle/>
          <a:p>
            <a:pPr>
              <a:defRPr/>
            </a:pPr>
            <a:fld id="{BE4D3B8C-0162-45A8-B32B-8A2F410D4AC9}" type="slidenum">
              <a:rPr lang="pt-BR" smtClean="0"/>
              <a:pPr>
                <a:defRPr/>
              </a:pPr>
              <a:t>‹nº›</a:t>
            </a:fld>
            <a:endParaRPr lang="pt-BR"/>
          </a:p>
        </p:txBody>
      </p:sp>
      <p:sp>
        <p:nvSpPr>
          <p:cNvPr id="7" name="Retângulo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pt-BR"/>
              <a:t>Clique para editar o título mestre</a:t>
            </a:r>
            <a:endParaRPr kumimoji="0" lang="en-US"/>
          </a:p>
        </p:txBody>
      </p:sp>
      <p:sp>
        <p:nvSpPr>
          <p:cNvPr id="8" name="Retângulo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ângulo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tângulo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tângulo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p>
            <a:r>
              <a:rPr kumimoji="0" lang="pt-BR"/>
              <a:t>Clique para editar o título mestre</a:t>
            </a:r>
            <a:endParaRPr kumimoji="0" lang="en-US"/>
          </a:p>
        </p:txBody>
      </p:sp>
      <p:sp>
        <p:nvSpPr>
          <p:cNvPr id="3" name="Espaço Reservado para Conteú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pPr>
              <a:defRPr/>
            </a:pPr>
            <a:fld id="{FA5EB718-4D8A-48B0-9376-C89BD1356ECA}" type="datetimeFigureOut">
              <a:rPr lang="pt-BR" smtClean="0"/>
              <a:pPr>
                <a:defRPr/>
              </a:pPr>
              <a:t>06/11/2017</a:t>
            </a:fld>
            <a:endParaRPr lang="pt-BR"/>
          </a:p>
        </p:txBody>
      </p:sp>
      <p:sp>
        <p:nvSpPr>
          <p:cNvPr id="6" name="Espaço Reservado para Rodapé 5"/>
          <p:cNvSpPr>
            <a:spLocks noGrp="1"/>
          </p:cNvSpPr>
          <p:nvPr>
            <p:ph type="ftr" sz="quarter" idx="11"/>
          </p:nvPr>
        </p:nvSpPr>
        <p:spPr/>
        <p:txBody>
          <a:bodyPr/>
          <a:lstStyle/>
          <a:p>
            <a:pPr>
              <a:defRPr/>
            </a:pPr>
            <a:endParaRPr lang="pt-BR"/>
          </a:p>
        </p:txBody>
      </p:sp>
      <p:sp>
        <p:nvSpPr>
          <p:cNvPr id="7" name="Espaço Reservado para Número de Slide 6"/>
          <p:cNvSpPr>
            <a:spLocks noGrp="1"/>
          </p:cNvSpPr>
          <p:nvPr>
            <p:ph type="sldNum" sz="quarter" idx="12"/>
          </p:nvPr>
        </p:nvSpPr>
        <p:spPr/>
        <p:txBody>
          <a:bodyPr/>
          <a:lstStyle/>
          <a:p>
            <a:pPr>
              <a:defRPr/>
            </a:pPr>
            <a:fld id="{61ED9AD2-BBED-45AD-9FCF-BFD775607EC2}" type="slidenum">
              <a:rPr lang="pt-BR" smtClean="0"/>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5" name="Retângulo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504824" y="512064"/>
            <a:ext cx="7772400" cy="914400"/>
          </a:xfrm>
        </p:spPr>
        <p:txBody>
          <a:bodyPr anchor="t"/>
          <a:lstStyle>
            <a:lvl1pPr>
              <a:defRPr sz="4000"/>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pPr>
              <a:defRPr/>
            </a:pPr>
            <a:fld id="{53551175-E876-4070-A128-165A71B92054}" type="datetimeFigureOut">
              <a:rPr lang="pt-BR" smtClean="0"/>
              <a:pPr>
                <a:defRPr/>
              </a:pPr>
              <a:t>06/11/2017</a:t>
            </a:fld>
            <a:endParaRPr lang="pt-BR"/>
          </a:p>
        </p:txBody>
      </p:sp>
      <p:sp>
        <p:nvSpPr>
          <p:cNvPr id="8" name="Espaço Reservado para Rodapé 7"/>
          <p:cNvSpPr>
            <a:spLocks noGrp="1"/>
          </p:cNvSpPr>
          <p:nvPr>
            <p:ph type="ftr" sz="quarter" idx="11"/>
          </p:nvPr>
        </p:nvSpPr>
        <p:spPr/>
        <p:txBody>
          <a:bodyPr/>
          <a:lstStyle/>
          <a:p>
            <a:pPr>
              <a:defRPr/>
            </a:pPr>
            <a:endParaRPr lang="pt-BR"/>
          </a:p>
        </p:txBody>
      </p:sp>
      <p:sp>
        <p:nvSpPr>
          <p:cNvPr id="9" name="Espaço Reservado para Número de Slide 8"/>
          <p:cNvSpPr>
            <a:spLocks noGrp="1"/>
          </p:cNvSpPr>
          <p:nvPr>
            <p:ph type="sldNum" sz="quarter" idx="12"/>
          </p:nvPr>
        </p:nvSpPr>
        <p:spPr/>
        <p:txBody>
          <a:bodyPr/>
          <a:lstStyle/>
          <a:p>
            <a:pPr>
              <a:defRPr/>
            </a:pPr>
            <a:fld id="{8750F3B7-2A3D-406C-BFE9-A35BA10576A7}" type="slidenum">
              <a:rPr lang="pt-BR" smtClean="0"/>
              <a:pPr>
                <a:defRPr/>
              </a:pPr>
              <a:t>‹nº›</a:t>
            </a:fld>
            <a:endParaRPr lang="pt-BR"/>
          </a:p>
        </p:txBody>
      </p:sp>
      <p:sp>
        <p:nvSpPr>
          <p:cNvPr id="16" name="Retângulo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tângulo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tângulo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tângulo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tângulo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tângulo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tângulo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extLst/>
          </a:lstStyle>
          <a:p>
            <a:r>
              <a:rPr kumimoji="0" lang="pt-BR"/>
              <a:t>Clique para editar o título mestre</a:t>
            </a:r>
            <a:endParaRPr kumimoji="0" lang="en-US"/>
          </a:p>
        </p:txBody>
      </p:sp>
      <p:sp>
        <p:nvSpPr>
          <p:cNvPr id="3" name="Espaço Reservado para Data 2"/>
          <p:cNvSpPr>
            <a:spLocks noGrp="1"/>
          </p:cNvSpPr>
          <p:nvPr>
            <p:ph type="dt" sz="half" idx="10"/>
          </p:nvPr>
        </p:nvSpPr>
        <p:spPr/>
        <p:txBody>
          <a:bodyPr/>
          <a:lstStyle/>
          <a:p>
            <a:pPr>
              <a:defRPr/>
            </a:pPr>
            <a:fld id="{79D4B3FD-ACB6-4DEF-99E0-7936BB380076}" type="datetimeFigureOut">
              <a:rPr lang="pt-BR" smtClean="0"/>
              <a:pPr>
                <a:defRPr/>
              </a:pPr>
              <a:t>06/11/2017</a:t>
            </a:fld>
            <a:endParaRPr lang="pt-BR"/>
          </a:p>
        </p:txBody>
      </p:sp>
      <p:sp>
        <p:nvSpPr>
          <p:cNvPr id="4" name="Espaço Reservado para Rodapé 3"/>
          <p:cNvSpPr>
            <a:spLocks noGrp="1"/>
          </p:cNvSpPr>
          <p:nvPr>
            <p:ph type="ftr" sz="quarter" idx="11"/>
          </p:nvPr>
        </p:nvSpPr>
        <p:spPr/>
        <p:txBody>
          <a:bodyPr/>
          <a:lstStyle/>
          <a:p>
            <a:pPr>
              <a:defRPr/>
            </a:pPr>
            <a:endParaRPr lang="pt-BR"/>
          </a:p>
        </p:txBody>
      </p:sp>
      <p:sp>
        <p:nvSpPr>
          <p:cNvPr id="5" name="Espaço Reservado para Número de Slide 4"/>
          <p:cNvSpPr>
            <a:spLocks noGrp="1"/>
          </p:cNvSpPr>
          <p:nvPr>
            <p:ph type="sldNum" sz="quarter" idx="12"/>
          </p:nvPr>
        </p:nvSpPr>
        <p:spPr/>
        <p:txBody>
          <a:bodyPr/>
          <a:lstStyle/>
          <a:p>
            <a:pPr>
              <a:defRPr/>
            </a:pPr>
            <a:fld id="{02390CE5-93FB-4448-A9CC-325D4F0CB380}" type="slidenum">
              <a:rPr lang="pt-BR" smtClean="0"/>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pPr>
              <a:defRPr/>
            </a:pPr>
            <a:fld id="{EA17D850-A7C0-4911-B4FA-00B55A5F1378}" type="datetimeFigureOut">
              <a:rPr lang="pt-BR" smtClean="0"/>
              <a:pPr>
                <a:defRPr/>
              </a:pPr>
              <a:t>06/11/2017</a:t>
            </a:fld>
            <a:endParaRPr lang="pt-BR"/>
          </a:p>
        </p:txBody>
      </p:sp>
      <p:sp>
        <p:nvSpPr>
          <p:cNvPr id="3" name="Espaço Reservado para Rodapé 2"/>
          <p:cNvSpPr>
            <a:spLocks noGrp="1"/>
          </p:cNvSpPr>
          <p:nvPr>
            <p:ph type="ftr" sz="quarter" idx="11"/>
          </p:nvPr>
        </p:nvSpPr>
        <p:spPr/>
        <p:txBody>
          <a:bodyPr/>
          <a:lstStyle/>
          <a:p>
            <a:pPr>
              <a:defRPr/>
            </a:pPr>
            <a:endParaRPr lang="pt-BR"/>
          </a:p>
        </p:txBody>
      </p:sp>
      <p:sp>
        <p:nvSpPr>
          <p:cNvPr id="4" name="Espaço Reservado para Número de Slide 3"/>
          <p:cNvSpPr>
            <a:spLocks noGrp="1"/>
          </p:cNvSpPr>
          <p:nvPr>
            <p:ph type="sldNum" sz="quarter" idx="12"/>
          </p:nvPr>
        </p:nvSpPr>
        <p:spPr/>
        <p:txBody>
          <a:bodyPr/>
          <a:lstStyle/>
          <a:p>
            <a:pPr>
              <a:defRPr/>
            </a:pPr>
            <a:fld id="{354DB439-557E-4AD3-BAF1-39425050EEB1}" type="slidenum">
              <a:rPr lang="pt-BR" smtClean="0"/>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pPr>
              <a:defRPr/>
            </a:pPr>
            <a:fld id="{1AF8871D-0F42-4D0A-8CA4-6EA4F3AEC344}" type="datetimeFigureOut">
              <a:rPr lang="pt-BR" smtClean="0"/>
              <a:pPr>
                <a:defRPr/>
              </a:pPr>
              <a:t>06/11/2017</a:t>
            </a:fld>
            <a:endParaRPr lang="pt-BR"/>
          </a:p>
        </p:txBody>
      </p:sp>
      <p:sp>
        <p:nvSpPr>
          <p:cNvPr id="6" name="Espaço Reservado para Rodapé 5"/>
          <p:cNvSpPr>
            <a:spLocks noGrp="1"/>
          </p:cNvSpPr>
          <p:nvPr>
            <p:ph type="ftr" sz="quarter" idx="11"/>
          </p:nvPr>
        </p:nvSpPr>
        <p:spPr/>
        <p:txBody>
          <a:bodyPr/>
          <a:lstStyle/>
          <a:p>
            <a:pPr>
              <a:defRPr/>
            </a:pPr>
            <a:endParaRPr lang="pt-BR"/>
          </a:p>
        </p:txBody>
      </p:sp>
      <p:sp>
        <p:nvSpPr>
          <p:cNvPr id="7" name="Espaço Reservado para Número de Slide 6"/>
          <p:cNvSpPr>
            <a:spLocks noGrp="1"/>
          </p:cNvSpPr>
          <p:nvPr>
            <p:ph type="sldNum" sz="quarter" idx="12"/>
          </p:nvPr>
        </p:nvSpPr>
        <p:spPr/>
        <p:txBody>
          <a:bodyPr/>
          <a:lstStyle/>
          <a:p>
            <a:pPr>
              <a:defRPr/>
            </a:pPr>
            <a:fld id="{E923D7DA-E19C-4A43-91D7-0656B83F16B3}" type="slidenum">
              <a:rPr lang="pt-BR" smtClean="0"/>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tângulo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Conector reto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upo 9"/>
          <p:cNvGrpSpPr/>
          <p:nvPr/>
        </p:nvGrpSpPr>
        <p:grpSpPr>
          <a:xfrm rot="5400000">
            <a:off x="8514581" y="1219200"/>
            <a:ext cx="132763" cy="128466"/>
            <a:chOff x="6668087" y="1297746"/>
            <a:chExt cx="161840" cy="156602"/>
          </a:xfrm>
        </p:grpSpPr>
        <p:cxnSp>
          <p:nvCxnSpPr>
            <p:cNvPr id="15" name="Conector reto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ector reto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to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pt-BR"/>
              <a:t>Clique para editar o título mestre</a:t>
            </a:r>
            <a:endParaRPr kumimoji="0" lang="en-US"/>
          </a:p>
        </p:txBody>
      </p:sp>
      <p:sp>
        <p:nvSpPr>
          <p:cNvPr id="3" name="Espaço Reservado para Imagem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pt-BR"/>
              <a:t>Clique no ícone para adicionar uma imagem</a:t>
            </a:r>
            <a:endParaRPr kumimoji="0" lang="en-US"/>
          </a:p>
        </p:txBody>
      </p:sp>
      <p:sp>
        <p:nvSpPr>
          <p:cNvPr id="4" name="Espaço Reservado para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grpSp>
        <p:nvGrpSpPr>
          <p:cNvPr id="14" name="Grupo 13"/>
          <p:cNvGrpSpPr/>
          <p:nvPr/>
        </p:nvGrpSpPr>
        <p:grpSpPr>
          <a:xfrm rot="5400000">
            <a:off x="8666981" y="1371600"/>
            <a:ext cx="132763" cy="128466"/>
            <a:chOff x="6668087" y="1297746"/>
            <a:chExt cx="161840" cy="156602"/>
          </a:xfrm>
        </p:grpSpPr>
        <p:cxnSp>
          <p:nvCxnSpPr>
            <p:cNvPr id="11" name="Conector reto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ector reto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upo 17"/>
          <p:cNvGrpSpPr/>
          <p:nvPr/>
        </p:nvGrpSpPr>
        <p:grpSpPr>
          <a:xfrm rot="5400000">
            <a:off x="8320088" y="1474763"/>
            <a:ext cx="132763" cy="128466"/>
            <a:chOff x="6668087" y="1297746"/>
            <a:chExt cx="161840" cy="156602"/>
          </a:xfrm>
        </p:grpSpPr>
        <p:cxnSp>
          <p:nvCxnSpPr>
            <p:cNvPr id="19" name="Conector reto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ector reto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ector reto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ço Reservado para Data 4"/>
          <p:cNvSpPr>
            <a:spLocks noGrp="1"/>
          </p:cNvSpPr>
          <p:nvPr>
            <p:ph type="dt" sz="half" idx="10"/>
          </p:nvPr>
        </p:nvSpPr>
        <p:spPr>
          <a:xfrm>
            <a:off x="6477000" y="55499"/>
            <a:ext cx="2133600" cy="365125"/>
          </a:xfrm>
        </p:spPr>
        <p:txBody>
          <a:bodyPr/>
          <a:lstStyle/>
          <a:p>
            <a:pPr>
              <a:defRPr/>
            </a:pPr>
            <a:fld id="{590BB45D-F16E-4177-9737-7BED9E43100E}" type="datetimeFigureOut">
              <a:rPr lang="pt-BR" smtClean="0"/>
              <a:pPr>
                <a:defRPr/>
              </a:pPr>
              <a:t>06/11/2017</a:t>
            </a:fld>
            <a:endParaRPr lang="pt-BR"/>
          </a:p>
        </p:txBody>
      </p:sp>
      <p:sp>
        <p:nvSpPr>
          <p:cNvPr id="6" name="Espaço Reservado para Rodapé 5"/>
          <p:cNvSpPr>
            <a:spLocks noGrp="1"/>
          </p:cNvSpPr>
          <p:nvPr>
            <p:ph type="ftr" sz="quarter" idx="11"/>
          </p:nvPr>
        </p:nvSpPr>
        <p:spPr>
          <a:xfrm>
            <a:off x="914400" y="55499"/>
            <a:ext cx="5562600" cy="365125"/>
          </a:xfrm>
        </p:spPr>
        <p:txBody>
          <a:bodyPr/>
          <a:lstStyle/>
          <a:p>
            <a:pPr>
              <a:defRPr/>
            </a:pPr>
            <a:endParaRPr lang="pt-BR"/>
          </a:p>
        </p:txBody>
      </p:sp>
      <p:sp>
        <p:nvSpPr>
          <p:cNvPr id="7" name="Espaço Reservado para Número de Slide 6"/>
          <p:cNvSpPr>
            <a:spLocks noGrp="1"/>
          </p:cNvSpPr>
          <p:nvPr>
            <p:ph type="sldNum" sz="quarter" idx="12"/>
          </p:nvPr>
        </p:nvSpPr>
        <p:spPr>
          <a:xfrm>
            <a:off x="8610600" y="55499"/>
            <a:ext cx="457200" cy="365125"/>
          </a:xfrm>
        </p:spPr>
        <p:txBody>
          <a:bodyPr/>
          <a:lstStyle/>
          <a:p>
            <a:pPr>
              <a:defRPr/>
            </a:pPr>
            <a:fld id="{41EBB231-465D-465F-958E-7FC6CEAB884A}" type="slidenum">
              <a:rPr lang="pt-BR" smtClean="0"/>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tângulo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tângulo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tângulo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tângulo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914400" y="512064"/>
            <a:ext cx="7772400" cy="914400"/>
          </a:xfrm>
          <a:prstGeom prst="rect">
            <a:avLst/>
          </a:prstGeom>
        </p:spPr>
        <p:txBody>
          <a:bodyPr vert="horz" anchor="t">
            <a:noAutofit/>
          </a:bodyPr>
          <a:lstStyle/>
          <a:p>
            <a:r>
              <a:rPr kumimoji="0" lang="pt-BR"/>
              <a:t>Clique para editar o título mestre</a:t>
            </a:r>
            <a:endParaRPr kumimoji="0" lang="en-US"/>
          </a:p>
        </p:txBody>
      </p:sp>
      <p:sp>
        <p:nvSpPr>
          <p:cNvPr id="13" name="Espaço Reservado para Texto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fld id="{B2841602-2863-44CC-91E8-44928ECF281B}" type="datetimeFigureOut">
              <a:rPr lang="pt-BR" smtClean="0"/>
              <a:pPr>
                <a:defRPr/>
              </a:pPr>
              <a:t>06/11/2017</a:t>
            </a:fld>
            <a:endParaRPr lang="pt-BR"/>
          </a:p>
        </p:txBody>
      </p:sp>
      <p:sp>
        <p:nvSpPr>
          <p:cNvPr id="3" name="Espaço Reservado para Rodapé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pt-BR"/>
          </a:p>
        </p:txBody>
      </p:sp>
      <p:sp>
        <p:nvSpPr>
          <p:cNvPr id="23" name="Espaço Reservado para Número de Slid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5BEFA688-E221-4B58-96A4-279545EFFED9}" type="slidenum">
              <a:rPr lang="pt-BR" smtClean="0"/>
              <a:pPr>
                <a:defRPr/>
              </a:pPr>
              <a:t>‹nº›</a:t>
            </a:fld>
            <a:endParaRPr lang="pt-BR"/>
          </a:p>
        </p:txBody>
      </p:sp>
    </p:spTree>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14442" y="2571744"/>
            <a:ext cx="7772400" cy="714380"/>
          </a:xfrm>
        </p:spPr>
        <p:txBody>
          <a:bodyPr/>
          <a:lstStyle/>
          <a:p>
            <a:pPr marL="1255713" indent="-1255713" algn="ctr" eaLnBrk="1" fontAlgn="auto" hangingPunct="1">
              <a:spcAft>
                <a:spcPts val="0"/>
              </a:spcAft>
              <a:defRPr/>
            </a:pPr>
            <a:r>
              <a:rPr lang="pt-BR" cap="none" dirty="0">
                <a:solidFill>
                  <a:schemeClr val="tx2">
                    <a:satMod val="200000"/>
                  </a:schemeClr>
                </a:solidFill>
              </a:rPr>
              <a:t>Sistemas Elétricos</a:t>
            </a:r>
            <a:endParaRPr lang="pt-BR" sz="2800" cap="none" dirty="0">
              <a:solidFill>
                <a:schemeClr val="tx2">
                  <a:satMod val="200000"/>
                </a:schemeClr>
              </a:solidFill>
            </a:endParaRPr>
          </a:p>
        </p:txBody>
      </p:sp>
      <p:sp>
        <p:nvSpPr>
          <p:cNvPr id="3" name="Subtítulo 2"/>
          <p:cNvSpPr>
            <a:spLocks noGrp="1"/>
          </p:cNvSpPr>
          <p:nvPr>
            <p:ph type="subTitle" idx="1"/>
          </p:nvPr>
        </p:nvSpPr>
        <p:spPr>
          <a:xfrm>
            <a:off x="571472" y="3429000"/>
            <a:ext cx="8072466" cy="2928959"/>
          </a:xfrm>
        </p:spPr>
        <p:txBody>
          <a:bodyPr>
            <a:normAutofit fontScale="92500" lnSpcReduction="20000"/>
          </a:bodyPr>
          <a:lstStyle/>
          <a:p>
            <a:pPr algn="ctr" eaLnBrk="1" fontAlgn="auto" hangingPunct="1">
              <a:spcAft>
                <a:spcPts val="0"/>
              </a:spcAft>
              <a:buFont typeface="Wingdings"/>
              <a:buNone/>
              <a:defRPr/>
            </a:pPr>
            <a:r>
              <a:rPr lang="pt-BR" sz="3600" dirty="0"/>
              <a:t>O sistema elétrico e suas Etapas</a:t>
            </a:r>
          </a:p>
          <a:p>
            <a:pPr marL="1076325" indent="265113" algn="just" eaLnBrk="1" fontAlgn="auto" hangingPunct="1">
              <a:lnSpc>
                <a:spcPct val="120000"/>
              </a:lnSpc>
              <a:spcAft>
                <a:spcPts val="0"/>
              </a:spcAft>
              <a:buFont typeface="Wingdings" pitchFamily="2" charset="2"/>
              <a:buChar char="§"/>
              <a:defRPr/>
            </a:pPr>
            <a:r>
              <a:rPr lang="pt-BR" sz="2600" dirty="0"/>
              <a:t>Geração, Transmissão e Distribuição de Energia Elétrica.</a:t>
            </a:r>
          </a:p>
          <a:p>
            <a:pPr marL="1076325" indent="265113" algn="just" eaLnBrk="1" fontAlgn="auto" hangingPunct="1">
              <a:lnSpc>
                <a:spcPct val="120000"/>
              </a:lnSpc>
              <a:spcAft>
                <a:spcPts val="0"/>
              </a:spcAft>
              <a:buFont typeface="Wingdings" pitchFamily="2" charset="2"/>
              <a:buChar char="§"/>
              <a:defRPr/>
            </a:pPr>
            <a:r>
              <a:rPr lang="pt-BR" sz="2600" dirty="0"/>
              <a:t>Fornecimento de Energia Elétrica.</a:t>
            </a:r>
          </a:p>
          <a:p>
            <a:pPr marL="1076325" indent="265113" algn="just" eaLnBrk="1" fontAlgn="auto" hangingPunct="1">
              <a:lnSpc>
                <a:spcPct val="120000"/>
              </a:lnSpc>
              <a:spcAft>
                <a:spcPts val="0"/>
              </a:spcAft>
              <a:buFont typeface="Wingdings" pitchFamily="2" charset="2"/>
              <a:buChar char="§"/>
              <a:defRPr/>
            </a:pPr>
            <a:r>
              <a:rPr lang="pt-BR" sz="2600" dirty="0"/>
              <a:t>Órgãos Oficiais e Normas.</a:t>
            </a:r>
          </a:p>
          <a:p>
            <a:pPr marL="1076325" indent="265113" algn="just" eaLnBrk="1" fontAlgn="auto" hangingPunct="1">
              <a:lnSpc>
                <a:spcPct val="120000"/>
              </a:lnSpc>
              <a:spcAft>
                <a:spcPts val="0"/>
              </a:spcAft>
              <a:buFont typeface="Wingdings" pitchFamily="2" charset="2"/>
              <a:buChar char="§"/>
              <a:defRPr/>
            </a:pPr>
            <a:r>
              <a:rPr lang="pt-BR" sz="2600" dirty="0"/>
              <a:t>Projeto elétrico e suas etapas.</a:t>
            </a:r>
          </a:p>
          <a:p>
            <a:pPr algn="ctr" eaLnBrk="1" fontAlgn="auto" hangingPunct="1">
              <a:spcAft>
                <a:spcPts val="0"/>
              </a:spcAft>
              <a:buFont typeface="Wingdings"/>
              <a:buNone/>
              <a:defRPr/>
            </a:pPr>
            <a:endParaRPr lang="pt-BR" sz="1800" dirty="0"/>
          </a:p>
          <a:p>
            <a:pPr algn="ctr" eaLnBrk="1" fontAlgn="auto" hangingPunct="1">
              <a:spcAft>
                <a:spcPts val="0"/>
              </a:spcAft>
              <a:buFont typeface="Wingdings"/>
              <a:buNone/>
              <a:defRPr/>
            </a:pPr>
            <a:r>
              <a:rPr lang="pt-BR" sz="2400" b="1" dirty="0"/>
              <a:t>Aula 02</a:t>
            </a:r>
            <a:endParaRPr lang="pt-BR" sz="2800" b="1" dirty="0"/>
          </a:p>
        </p:txBody>
      </p:sp>
      <p:pic>
        <p:nvPicPr>
          <p:cNvPr id="8196" name="Imagem 4" descr="logo.png"/>
          <p:cNvPicPr>
            <a:picLocks noChangeAspect="1"/>
          </p:cNvPicPr>
          <p:nvPr/>
        </p:nvPicPr>
        <p:blipFill>
          <a:blip r:embed="rId2" cstate="print"/>
          <a:srcRect/>
          <a:stretch>
            <a:fillRect/>
          </a:stretch>
        </p:blipFill>
        <p:spPr bwMode="auto">
          <a:xfrm>
            <a:off x="1714480" y="357166"/>
            <a:ext cx="6165310" cy="200024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a:t>Obrigatoriedade do uso da Norma</a:t>
            </a:r>
          </a:p>
        </p:txBody>
      </p:sp>
      <p:sp>
        <p:nvSpPr>
          <p:cNvPr id="3" name="Espaço Reservado para Conteúdo 2"/>
          <p:cNvSpPr>
            <a:spLocks noGrp="1"/>
          </p:cNvSpPr>
          <p:nvPr>
            <p:ph idx="1"/>
          </p:nvPr>
        </p:nvSpPr>
        <p:spPr>
          <a:xfrm>
            <a:off x="785786" y="1428736"/>
            <a:ext cx="7901014" cy="5143536"/>
          </a:xfrm>
        </p:spPr>
        <p:txBody>
          <a:bodyPr>
            <a:noAutofit/>
          </a:bodyPr>
          <a:lstStyle/>
          <a:p>
            <a:pPr lvl="0" algn="just">
              <a:buNone/>
            </a:pPr>
            <a:r>
              <a:rPr lang="pt-BR" sz="2400" dirty="0"/>
              <a:t>Lei Federal nº 8.078/90 - Código de Defesa do Consumidor (CDC)</a:t>
            </a:r>
          </a:p>
          <a:p>
            <a:pPr algn="just"/>
            <a:r>
              <a:rPr lang="pt-BR" sz="2000" dirty="0"/>
              <a:t> Art. 39 - VIII: É vedado ao fornecedor de produtos e serviços colocar no mercado de consumo, qualquer produto ou serviço em desacordo com as normas expedidas pelos órgãos oficiais competentes, ou se normas específicas não existirem, pela ABNT ou outra entidade oficial credenciada pelo CONMETRO.</a:t>
            </a:r>
          </a:p>
          <a:p>
            <a:pPr algn="just"/>
            <a:r>
              <a:rPr lang="pt-BR" sz="2000" dirty="0"/>
              <a:t> Art. 10 - O fornecedor não poderá colocar no mercado de consumo produto ou serviço que sabe ou deveria saber apresentar alto grau de nocividade ou periculosidade à saúde ou segurança.</a:t>
            </a:r>
          </a:p>
          <a:p>
            <a:pPr algn="just"/>
            <a:r>
              <a:rPr lang="pt-BR" sz="2000" dirty="0"/>
              <a:t> Art. 14 - O fornecedor de serviços responde, independentemente da existência de culpa, pela reparação dos danos causados aos consumidores por defeitos relativos à prestação dos serviços, bem como por informações insuficientes ou inadequadas sobre sua fruição e riscos.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a:t>Resolução nº 456/00 ANEEL / MME</a:t>
            </a:r>
            <a:br>
              <a:rPr lang="pt-BR" dirty="0"/>
            </a:br>
            <a:endParaRPr lang="pt-BR" dirty="0"/>
          </a:p>
        </p:txBody>
      </p:sp>
      <p:sp>
        <p:nvSpPr>
          <p:cNvPr id="3" name="Espaço Reservado para Conteúdo 2"/>
          <p:cNvSpPr>
            <a:spLocks noGrp="1"/>
          </p:cNvSpPr>
          <p:nvPr>
            <p:ph idx="1"/>
          </p:nvPr>
        </p:nvSpPr>
        <p:spPr>
          <a:xfrm>
            <a:off x="785786" y="1428736"/>
            <a:ext cx="7901014" cy="5143536"/>
          </a:xfrm>
        </p:spPr>
        <p:txBody>
          <a:bodyPr>
            <a:noAutofit/>
          </a:bodyPr>
          <a:lstStyle/>
          <a:p>
            <a:pPr algn="just">
              <a:buNone/>
            </a:pPr>
            <a:r>
              <a:rPr lang="pt-BR" sz="2200" dirty="0"/>
              <a:t>A Resolução nº 456, de 29 de novembro de 2000, da Agência Nacional de Energia Elétrica, estabelece de forma atualizada e consolidada, as </a:t>
            </a:r>
            <a:r>
              <a:rPr lang="pt-BR" sz="2200" b="1" i="1" dirty="0"/>
              <a:t>Condições Gerais de Fornecimento de Energia Elétrica</a:t>
            </a:r>
            <a:r>
              <a:rPr lang="pt-BR" sz="2200" dirty="0"/>
              <a:t>.</a:t>
            </a:r>
          </a:p>
          <a:p>
            <a:pPr algn="just">
              <a:buNone/>
            </a:pPr>
            <a:r>
              <a:rPr lang="pt-BR" sz="2200" dirty="0"/>
              <a:t> </a:t>
            </a:r>
            <a:r>
              <a:rPr lang="pt-BR" sz="2200" b="1" dirty="0"/>
              <a:t>Art. 3º.</a:t>
            </a:r>
            <a:r>
              <a:rPr lang="pt-BR" sz="2200" dirty="0"/>
              <a:t> Efetivado o </a:t>
            </a:r>
            <a:r>
              <a:rPr lang="pt-BR" sz="2200" i="1" dirty="0"/>
              <a:t>pedido de fornecimento à concessionária</a:t>
            </a:r>
            <a:r>
              <a:rPr lang="pt-BR" sz="2200" dirty="0"/>
              <a:t>, esta cientificará o interessado:</a:t>
            </a:r>
          </a:p>
          <a:p>
            <a:pPr algn="just">
              <a:buNone/>
            </a:pPr>
            <a:r>
              <a:rPr lang="pt-BR" sz="2200" dirty="0"/>
              <a:t> </a:t>
            </a:r>
            <a:r>
              <a:rPr lang="pt-BR" sz="2200" b="1" dirty="0"/>
              <a:t>I.</a:t>
            </a:r>
            <a:r>
              <a:rPr lang="pt-BR" sz="2200" dirty="0"/>
              <a:t> da obrigatoriedade de:</a:t>
            </a:r>
          </a:p>
          <a:p>
            <a:pPr algn="just">
              <a:buNone/>
            </a:pPr>
            <a:r>
              <a:rPr lang="pt-BR" sz="2200" b="1" dirty="0"/>
              <a:t>a)</a:t>
            </a:r>
            <a:r>
              <a:rPr lang="pt-BR" sz="2200" dirty="0"/>
              <a:t> observância, nas instalações elétricas da </a:t>
            </a:r>
            <a:r>
              <a:rPr lang="pt-BR" sz="2200" i="1" dirty="0"/>
              <a:t>unidade consumidora</a:t>
            </a:r>
            <a:r>
              <a:rPr lang="pt-BR" sz="2200" dirty="0"/>
              <a:t>, das normas expedidas pelos órgãos oficiais competentes, pela Associação Brasileira de Normas Técnicas (ABNT) ou outra organização credenciada pelo Conselho Nacional de Metrologia, Normalização e Qualidade Industrial (CONMETRO), e das normas e padrões da </a:t>
            </a:r>
            <a:r>
              <a:rPr lang="pt-BR" sz="2200" i="1" dirty="0"/>
              <a:t>concessionária</a:t>
            </a:r>
            <a:r>
              <a:rPr lang="pt-BR" sz="2200" dirty="0"/>
              <a:t>, postos à disposição do interessado;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762"/>
            <a:ext cx="7772400" cy="1487477"/>
          </a:xfrm>
        </p:spPr>
        <p:txBody>
          <a:bodyPr>
            <a:normAutofit fontScale="90000"/>
          </a:bodyPr>
          <a:lstStyle/>
          <a:p>
            <a:pPr eaLnBrk="1" fontAlgn="auto" hangingPunct="1">
              <a:spcAft>
                <a:spcPts val="0"/>
              </a:spcAft>
              <a:defRPr/>
            </a:pPr>
            <a:r>
              <a:rPr lang="pt-BR" dirty="0"/>
              <a:t>Resolução nº 456/00 ANEEL / MME  - </a:t>
            </a:r>
            <a:br>
              <a:rPr lang="pt-BR" dirty="0"/>
            </a:br>
            <a:r>
              <a:rPr lang="pt-BR" dirty="0"/>
              <a:t>Continuação</a:t>
            </a:r>
            <a:br>
              <a:rPr lang="pt-BR" dirty="0"/>
            </a:br>
            <a:endParaRPr lang="pt-BR" dirty="0"/>
          </a:p>
        </p:txBody>
      </p:sp>
      <p:sp>
        <p:nvSpPr>
          <p:cNvPr id="3" name="Espaço Reservado para Conteúdo 2"/>
          <p:cNvSpPr>
            <a:spLocks noGrp="1"/>
          </p:cNvSpPr>
          <p:nvPr>
            <p:ph idx="1"/>
          </p:nvPr>
        </p:nvSpPr>
        <p:spPr>
          <a:xfrm>
            <a:off x="785786" y="2500306"/>
            <a:ext cx="7901014" cy="2928958"/>
          </a:xfrm>
        </p:spPr>
        <p:txBody>
          <a:bodyPr>
            <a:noAutofit/>
          </a:bodyPr>
          <a:lstStyle/>
          <a:p>
            <a:pPr algn="just">
              <a:buNone/>
            </a:pPr>
            <a:r>
              <a:rPr lang="pt-BR" sz="2400" b="1" dirty="0"/>
              <a:t>Art. 118.</a:t>
            </a:r>
            <a:r>
              <a:rPr lang="pt-BR" sz="2400" dirty="0"/>
              <a:t> A </a:t>
            </a:r>
            <a:r>
              <a:rPr lang="pt-BR" sz="2400" i="1" dirty="0"/>
              <a:t>concessionária</a:t>
            </a:r>
            <a:r>
              <a:rPr lang="pt-BR" sz="2400" dirty="0"/>
              <a:t> deverá manter nas agências de atendimento, em local de fácil visualização e acesso, exemplares desta Resolução e das Normas e Padrões da mesma, para conhecimento ou consulta dos interessados.</a:t>
            </a:r>
          </a:p>
          <a:p>
            <a:pPr algn="just">
              <a:buNone/>
            </a:pPr>
            <a:r>
              <a:rPr lang="pt-BR" sz="2400" dirty="0"/>
              <a:t>Parágrafo único. A </a:t>
            </a:r>
            <a:r>
              <a:rPr lang="pt-BR" sz="2400" i="1" dirty="0"/>
              <a:t>concessionária</a:t>
            </a:r>
            <a:r>
              <a:rPr lang="pt-BR" sz="2400" dirty="0"/>
              <a:t> deverá fornecer exemplar desta Resolução, gratuitamente, quando solicitado pelo </a:t>
            </a:r>
            <a:r>
              <a:rPr lang="pt-BR" sz="2400" i="1" dirty="0"/>
              <a:t>consumidor</a:t>
            </a:r>
            <a:r>
              <a:rPr lang="pt-BR" sz="2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116632"/>
            <a:ext cx="8229600" cy="1883607"/>
          </a:xfrm>
        </p:spPr>
        <p:txBody>
          <a:bodyPr>
            <a:normAutofit fontScale="90000"/>
          </a:bodyPr>
          <a:lstStyle/>
          <a:p>
            <a:pPr eaLnBrk="1" fontAlgn="auto" hangingPunct="1">
              <a:spcAft>
                <a:spcPts val="0"/>
              </a:spcAft>
              <a:defRPr/>
            </a:pPr>
            <a:r>
              <a:rPr lang="pt-BR" b="1" dirty="0"/>
              <a:t>Falhas Mais Comuns nas Instalações Elétricas de Baixa Tensão</a:t>
            </a:r>
            <a:br>
              <a:rPr lang="pt-BR" dirty="0"/>
            </a:br>
            <a:endParaRPr lang="pt-BR" dirty="0"/>
          </a:p>
        </p:txBody>
      </p:sp>
      <p:sp>
        <p:nvSpPr>
          <p:cNvPr id="3" name="Espaço Reservado para Conteúdo 2"/>
          <p:cNvSpPr>
            <a:spLocks noGrp="1"/>
          </p:cNvSpPr>
          <p:nvPr>
            <p:ph idx="1"/>
          </p:nvPr>
        </p:nvSpPr>
        <p:spPr>
          <a:xfrm>
            <a:off x="785786" y="1857364"/>
            <a:ext cx="7901014" cy="4857784"/>
          </a:xfrm>
        </p:spPr>
        <p:txBody>
          <a:bodyPr>
            <a:noAutofit/>
          </a:bodyPr>
          <a:lstStyle/>
          <a:p>
            <a:pPr lvl="0"/>
            <a:r>
              <a:rPr lang="pt-BR" sz="2400" dirty="0"/>
              <a:t>Ausência de aterramento, ou aterramento inadequado;</a:t>
            </a:r>
          </a:p>
          <a:p>
            <a:pPr lvl="0"/>
            <a:r>
              <a:rPr lang="pt-BR" sz="2400" dirty="0"/>
              <a:t>Materiais que não atendem às Normas Técnicas;</a:t>
            </a:r>
          </a:p>
          <a:p>
            <a:pPr lvl="0"/>
            <a:r>
              <a:rPr lang="pt-BR" sz="2400" dirty="0"/>
              <a:t>Pontos de Luz e Tomadas de Corrente no mesmo circuito terminal;</a:t>
            </a:r>
          </a:p>
          <a:p>
            <a:pPr lvl="0"/>
            <a:r>
              <a:rPr lang="pt-BR" sz="2400" dirty="0"/>
              <a:t>Emendas ou conexões malfeitas;</a:t>
            </a:r>
          </a:p>
          <a:p>
            <a:pPr lvl="0"/>
            <a:r>
              <a:rPr lang="pt-BR" sz="2400" dirty="0"/>
              <a:t>Instalação de arandela em substituição ao ponto de Luz no teto;</a:t>
            </a:r>
          </a:p>
          <a:p>
            <a:pPr lvl="0"/>
            <a:r>
              <a:rPr lang="pt-BR" sz="2400" dirty="0"/>
              <a:t>Previsão de Tomadas em quantidade insuficiente;</a:t>
            </a:r>
          </a:p>
          <a:p>
            <a:pPr lvl="0"/>
            <a:r>
              <a:rPr lang="pt-BR" sz="2400" dirty="0"/>
              <a:t>Falta de coordenação entre condutores e dispositivos de proteção;</a:t>
            </a:r>
          </a:p>
          <a:p>
            <a:pPr lvl="0"/>
            <a:r>
              <a:rPr lang="pt-BR" sz="2400" dirty="0"/>
              <a:t>Verificação final das Instalações não realizada.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8662" y="500042"/>
            <a:ext cx="7772400" cy="844536"/>
          </a:xfrm>
        </p:spPr>
        <p:txBody>
          <a:bodyPr>
            <a:normAutofit fontScale="90000"/>
          </a:bodyPr>
          <a:lstStyle/>
          <a:p>
            <a:pPr eaLnBrk="1" fontAlgn="auto" hangingPunct="1">
              <a:spcAft>
                <a:spcPts val="0"/>
              </a:spcAft>
              <a:defRPr/>
            </a:pPr>
            <a:r>
              <a:rPr lang="pt-BR" dirty="0"/>
              <a:t>Finalidade do Projeto Elétrico</a:t>
            </a:r>
          </a:p>
        </p:txBody>
      </p:sp>
      <p:sp>
        <p:nvSpPr>
          <p:cNvPr id="3" name="Espaço Reservado para Conteúdo 2"/>
          <p:cNvSpPr>
            <a:spLocks noGrp="1"/>
          </p:cNvSpPr>
          <p:nvPr>
            <p:ph idx="1"/>
          </p:nvPr>
        </p:nvSpPr>
        <p:spPr>
          <a:xfrm>
            <a:off x="785786" y="1571612"/>
            <a:ext cx="7901014" cy="5000636"/>
          </a:xfrm>
        </p:spPr>
        <p:txBody>
          <a:bodyPr>
            <a:noAutofit/>
          </a:bodyPr>
          <a:lstStyle/>
          <a:p>
            <a:pPr marL="0" indent="450850" algn="just">
              <a:buNone/>
            </a:pPr>
            <a:r>
              <a:rPr lang="pt-BR" sz="2400" dirty="0"/>
              <a:t>	O projeto visa, sobretudo, definir a melhor maneira de fornecer energia elétrica da rede de distribuição (da concessionária local) até os pontos de utilização.</a:t>
            </a:r>
          </a:p>
          <a:p>
            <a:pPr marL="0" indent="450850" algn="just">
              <a:buNone/>
            </a:pPr>
            <a:endParaRPr lang="pt-BR" sz="2400" dirty="0"/>
          </a:p>
          <a:p>
            <a:pPr marL="0" indent="450850" algn="just">
              <a:buNone/>
            </a:pPr>
            <a:endParaRPr lang="pt-BR" sz="2400" dirty="0"/>
          </a:p>
          <a:p>
            <a:pPr marL="0" indent="450850" algn="just">
              <a:buNone/>
            </a:pPr>
            <a:endParaRPr lang="pt-BR" sz="2400" dirty="0"/>
          </a:p>
          <a:p>
            <a:pPr marL="0" indent="450850" algn="just">
              <a:buNone/>
            </a:pPr>
            <a:r>
              <a:rPr lang="pt-BR" sz="2400" dirty="0"/>
              <a:t>Projetar uma instalação elétrica para qualquer tipo de prédio ou local consiste essencialmente em selecionar, dimensionar e localizar, de maneira racional, os equipamentos e outros componentes necessários a fim de proporcionar, de modo seguro e efetivo, a transferência de energia elétrica.</a:t>
            </a:r>
          </a:p>
          <a:p>
            <a:pPr marL="0" indent="450850" algn="just">
              <a:buNone/>
            </a:pPr>
            <a:endParaRPr lang="pt-BR" sz="2800" dirty="0"/>
          </a:p>
          <a:p>
            <a:pPr marL="0" indent="450850" algn="just">
              <a:buNone/>
            </a:pPr>
            <a:endParaRPr lang="pt-BR" sz="2800" dirty="0"/>
          </a:p>
          <a:p>
            <a:pPr marL="0" indent="450850" algn="just">
              <a:buNone/>
            </a:pPr>
            <a:endParaRPr lang="pt-BR" sz="2800" dirty="0"/>
          </a:p>
          <a:p>
            <a:pPr marL="0" indent="450850" algn="just">
              <a:buNone/>
            </a:pPr>
            <a:endParaRPr lang="pt-BR" sz="2800" dirty="0"/>
          </a:p>
          <a:p>
            <a:pPr marL="0" indent="450850" algn="just">
              <a:buNone/>
            </a:pPr>
            <a:endParaRPr lang="pt-BR" sz="2800" dirty="0"/>
          </a:p>
          <a:p>
            <a:pPr>
              <a:buNone/>
            </a:pPr>
            <a:r>
              <a:rPr lang="pt-BR" sz="2800" dirty="0"/>
              <a:t> </a:t>
            </a:r>
          </a:p>
          <a:p>
            <a:pPr lvl="0">
              <a:buNone/>
            </a:pPr>
            <a:endParaRPr lang="pt-BR" sz="2400" dirty="0"/>
          </a:p>
        </p:txBody>
      </p:sp>
      <p:pic>
        <p:nvPicPr>
          <p:cNvPr id="5" name="Imagem 4">
            <a:extLst>
              <a:ext uri="{FF2B5EF4-FFF2-40B4-BE49-F238E27FC236}">
                <a16:creationId xmlns:a16="http://schemas.microsoft.com/office/drawing/2014/main" id="{3F625616-708B-419F-B26B-07A421680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178" y="2751451"/>
            <a:ext cx="6399368" cy="13560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0159" y="423596"/>
            <a:ext cx="7772400" cy="1148015"/>
          </a:xfrm>
        </p:spPr>
        <p:txBody>
          <a:bodyPr>
            <a:normAutofit fontScale="90000"/>
          </a:bodyPr>
          <a:lstStyle/>
          <a:p>
            <a:pPr algn="ctr" eaLnBrk="1" fontAlgn="auto" hangingPunct="1">
              <a:spcAft>
                <a:spcPts val="0"/>
              </a:spcAft>
              <a:defRPr/>
            </a:pPr>
            <a:r>
              <a:rPr lang="pt-BR" dirty="0"/>
              <a:t>Fluxograma Geral de um projeto Elétrico</a:t>
            </a:r>
          </a:p>
        </p:txBody>
      </p:sp>
      <p:pic>
        <p:nvPicPr>
          <p:cNvPr id="11" name="Imagem 10">
            <a:extLst>
              <a:ext uri="{FF2B5EF4-FFF2-40B4-BE49-F238E27FC236}">
                <a16:creationId xmlns:a16="http://schemas.microsoft.com/office/drawing/2014/main" id="{58920223-05E4-4A21-86CC-5A3FDFFE3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484784"/>
            <a:ext cx="5496004" cy="5215386"/>
          </a:xfrm>
          <a:prstGeom prst="rect">
            <a:avLst/>
          </a:prstGeom>
        </p:spPr>
      </p:pic>
    </p:spTree>
    <p:extLst>
      <p:ext uri="{BB962C8B-B14F-4D97-AF65-F5344CB8AC3E}">
        <p14:creationId xmlns:p14="http://schemas.microsoft.com/office/powerpoint/2010/main" val="245668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8662" y="500042"/>
            <a:ext cx="7772400" cy="844536"/>
          </a:xfrm>
        </p:spPr>
        <p:txBody>
          <a:bodyPr>
            <a:normAutofit fontScale="90000"/>
          </a:bodyPr>
          <a:lstStyle/>
          <a:p>
            <a:pPr eaLnBrk="1" fontAlgn="auto" hangingPunct="1">
              <a:spcAft>
                <a:spcPts val="0"/>
              </a:spcAft>
              <a:defRPr/>
            </a:pPr>
            <a:r>
              <a:rPr lang="pt-BR" dirty="0"/>
              <a:t>O Projeto Elétrico e suas Etapas</a:t>
            </a:r>
          </a:p>
        </p:txBody>
      </p:sp>
      <p:sp>
        <p:nvSpPr>
          <p:cNvPr id="3" name="Espaço Reservado para Conteúdo 2"/>
          <p:cNvSpPr>
            <a:spLocks noGrp="1"/>
          </p:cNvSpPr>
          <p:nvPr>
            <p:ph idx="1"/>
          </p:nvPr>
        </p:nvSpPr>
        <p:spPr>
          <a:xfrm>
            <a:off x="857224" y="1857364"/>
            <a:ext cx="7901014" cy="4667980"/>
          </a:xfrm>
        </p:spPr>
        <p:txBody>
          <a:bodyPr>
            <a:noAutofit/>
          </a:bodyPr>
          <a:lstStyle/>
          <a:p>
            <a:pPr marL="0" indent="68263">
              <a:buNone/>
            </a:pPr>
            <a:r>
              <a:rPr lang="pt-BR" sz="2800" dirty="0"/>
              <a:t>As etapas de um projeto para qualquer tipo de prédio são as seguintes:</a:t>
            </a:r>
          </a:p>
          <a:p>
            <a:pPr marL="582613" lvl="0" indent="-514350">
              <a:buFont typeface="+mj-lt"/>
              <a:buAutoNum type="alphaLcParenR"/>
            </a:pPr>
            <a:r>
              <a:rPr lang="pt-BR" sz="2800" dirty="0"/>
              <a:t>Análise inicial;</a:t>
            </a:r>
          </a:p>
          <a:p>
            <a:pPr marL="582613" lvl="0" indent="-514350">
              <a:buFont typeface="+mj-lt"/>
              <a:buAutoNum type="alphaLcParenR"/>
            </a:pPr>
            <a:r>
              <a:rPr lang="pt-BR" sz="2800" dirty="0"/>
              <a:t>Fornecimento de energia normal;</a:t>
            </a:r>
          </a:p>
          <a:p>
            <a:pPr marL="582613" lvl="0" indent="-514350">
              <a:buFont typeface="+mj-lt"/>
              <a:buAutoNum type="alphaLcParenR"/>
            </a:pPr>
            <a:r>
              <a:rPr lang="pt-BR" sz="2800" dirty="0"/>
              <a:t>Quantificação da instalação;</a:t>
            </a:r>
          </a:p>
          <a:p>
            <a:pPr marL="582613" lvl="0" indent="-514350">
              <a:buFont typeface="+mj-lt"/>
              <a:buAutoNum type="alphaLcParenR"/>
            </a:pPr>
            <a:r>
              <a:rPr lang="pt-BR" sz="2800" dirty="0"/>
              <a:t>Esquema básico da instalação;</a:t>
            </a:r>
          </a:p>
          <a:p>
            <a:pPr marL="582613" lvl="0" indent="-514350">
              <a:buFont typeface="+mj-lt"/>
              <a:buAutoNum type="alphaLcParenR"/>
            </a:pPr>
            <a:r>
              <a:rPr lang="pt-BR" sz="2800" dirty="0"/>
              <a:t>Seleção e dimensionamento dos componentes;</a:t>
            </a:r>
          </a:p>
          <a:p>
            <a:pPr marL="582613" lvl="0" indent="-514350">
              <a:buFont typeface="+mj-lt"/>
              <a:buAutoNum type="alphaLcParenR"/>
            </a:pPr>
            <a:r>
              <a:rPr lang="pt-BR" sz="2800" dirty="0"/>
              <a:t>Especificação e contagem dos componentes</a:t>
            </a:r>
          </a:p>
          <a:p>
            <a:pPr marL="582613" lvl="0" indent="-514350">
              <a:buFont typeface="+mj-lt"/>
              <a:buAutoNum type="alphaLcParenR"/>
            </a:pPr>
            <a:r>
              <a:rPr lang="pt-BR" sz="2800" dirty="0"/>
              <a:t>Geração dos documentos.</a:t>
            </a:r>
          </a:p>
          <a:p>
            <a:pPr marL="0" indent="450850" algn="just">
              <a:buNone/>
            </a:pPr>
            <a:endParaRPr lang="pt-BR" sz="2800" dirty="0"/>
          </a:p>
          <a:p>
            <a:pPr>
              <a:buNone/>
            </a:pPr>
            <a:r>
              <a:rPr lang="pt-BR" sz="2800" dirty="0"/>
              <a:t> </a:t>
            </a:r>
          </a:p>
          <a:p>
            <a:pPr lvl="0">
              <a:buNone/>
            </a:pPr>
            <a:endParaRPr lang="pt-B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8662" y="500042"/>
            <a:ext cx="7772400" cy="844536"/>
          </a:xfrm>
        </p:spPr>
        <p:txBody>
          <a:bodyPr>
            <a:normAutofit fontScale="90000"/>
          </a:bodyPr>
          <a:lstStyle/>
          <a:p>
            <a:pPr eaLnBrk="1" fontAlgn="auto" hangingPunct="1">
              <a:spcAft>
                <a:spcPts val="0"/>
              </a:spcAft>
              <a:defRPr/>
            </a:pPr>
            <a:r>
              <a:rPr lang="pt-BR" dirty="0"/>
              <a:t>Recorrência durante a fase de projeto</a:t>
            </a:r>
          </a:p>
        </p:txBody>
      </p:sp>
      <p:pic>
        <p:nvPicPr>
          <p:cNvPr id="7" name="Imagem 6">
            <a:extLst>
              <a:ext uri="{FF2B5EF4-FFF2-40B4-BE49-F238E27FC236}">
                <a16:creationId xmlns:a16="http://schemas.microsoft.com/office/drawing/2014/main" id="{9450ADCA-D0D0-4699-81CD-CE3F49DA8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323583" y="2420888"/>
            <a:ext cx="6982557" cy="2520280"/>
          </a:xfrm>
          <a:prstGeom prst="rect">
            <a:avLst/>
          </a:prstGeom>
        </p:spPr>
      </p:pic>
    </p:spTree>
    <p:extLst>
      <p:ext uri="{BB962C8B-B14F-4D97-AF65-F5344CB8AC3E}">
        <p14:creationId xmlns:p14="http://schemas.microsoft.com/office/powerpoint/2010/main" val="317974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a:t>O sistema elétrico e suas Etapas</a:t>
            </a:r>
          </a:p>
        </p:txBody>
      </p:sp>
      <p:sp>
        <p:nvSpPr>
          <p:cNvPr id="3" name="Espaço Reservado para Conteúdo 2"/>
          <p:cNvSpPr>
            <a:spLocks noGrp="1"/>
          </p:cNvSpPr>
          <p:nvPr>
            <p:ph idx="1"/>
          </p:nvPr>
        </p:nvSpPr>
        <p:spPr/>
        <p:txBody>
          <a:bodyPr>
            <a:normAutofit fontScale="85000" lnSpcReduction="20000"/>
          </a:bodyPr>
          <a:lstStyle/>
          <a:p>
            <a:pPr marL="411480" eaLnBrk="1" fontAlgn="auto" hangingPunct="1">
              <a:spcAft>
                <a:spcPts val="0"/>
              </a:spcAft>
              <a:buFont typeface="Wingdings"/>
              <a:buNone/>
              <a:defRPr/>
            </a:pPr>
            <a:r>
              <a:rPr lang="pt-BR" b="1" dirty="0">
                <a:solidFill>
                  <a:srgbClr val="FFFF00"/>
                </a:solidFill>
              </a:rPr>
              <a:t>Geração de Energia Elétrica</a:t>
            </a:r>
          </a:p>
          <a:p>
            <a:pPr marL="95250" indent="531813" algn="just">
              <a:buNone/>
            </a:pPr>
            <a:r>
              <a:rPr lang="pt-BR" dirty="0"/>
              <a:t>É desenvolvida nas usinas geradoras que produzem energia elétrica por transformação, a partir das fontes primárias. As usinas podem ser classificadas em:</a:t>
            </a:r>
          </a:p>
          <a:p>
            <a:pPr lvl="1"/>
            <a:r>
              <a:rPr lang="pt-BR" sz="3000" dirty="0"/>
              <a:t>Hidroelétrica, que utilizam a energia mecânica das quedas d’água;</a:t>
            </a:r>
          </a:p>
          <a:p>
            <a:pPr lvl="1"/>
            <a:r>
              <a:rPr lang="pt-BR" sz="3000" dirty="0"/>
              <a:t>Termoelétricas, que utilizam a energia térmica da queima dos combustíveis (carvão, óleo diesel, gasolina, gás natural etc.);</a:t>
            </a:r>
          </a:p>
          <a:p>
            <a:pPr lvl="1"/>
            <a:r>
              <a:rPr lang="pt-BR" sz="3000" dirty="0"/>
              <a:t>Nucleares, que utilizam a energia térmica proveniente da fissão ou fusão nuclear (urânio, plutônio, tório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a:t>O sistema elétrico e suas Etapas</a:t>
            </a:r>
          </a:p>
        </p:txBody>
      </p:sp>
      <p:sp>
        <p:nvSpPr>
          <p:cNvPr id="3" name="Espaço Reservado para Conteúdo 2"/>
          <p:cNvSpPr>
            <a:spLocks noGrp="1"/>
          </p:cNvSpPr>
          <p:nvPr>
            <p:ph idx="1"/>
          </p:nvPr>
        </p:nvSpPr>
        <p:spPr/>
        <p:txBody>
          <a:bodyPr>
            <a:normAutofit fontScale="92500" lnSpcReduction="20000"/>
          </a:bodyPr>
          <a:lstStyle/>
          <a:p>
            <a:pPr marL="411480" eaLnBrk="1" fontAlgn="auto" hangingPunct="1">
              <a:spcAft>
                <a:spcPts val="0"/>
              </a:spcAft>
              <a:buFont typeface="Wingdings"/>
              <a:buNone/>
              <a:defRPr/>
            </a:pPr>
            <a:r>
              <a:rPr lang="pt-BR" b="1" dirty="0">
                <a:solidFill>
                  <a:srgbClr val="FFFF00"/>
                </a:solidFill>
              </a:rPr>
              <a:t>Transmissão de Energia Elétrica</a:t>
            </a:r>
          </a:p>
          <a:p>
            <a:pPr marL="0" indent="627063" algn="just">
              <a:buNone/>
            </a:pPr>
            <a:r>
              <a:rPr lang="pt-BR" dirty="0"/>
              <a:t>Como os geradores são para potências elevadas (MW) e a tensão gerada é razoavelmente baixa (kV), a corrente elétrica no gerador é de grande intensidade (kA). Portanto, se faz necessário que seja construída perto da usina geradora uma subestação elevadora de tensão.</a:t>
            </a:r>
          </a:p>
          <a:p>
            <a:pPr marL="0" indent="627063" algn="just">
              <a:buNone/>
            </a:pPr>
            <a:r>
              <a:rPr lang="pt-BR" dirty="0"/>
              <a:t>Dentro dessa subestação, são colocados os transformadores elevadores, que recebem dos geradores as tensões, em geral, de 6,9 kV ou 13,8 kV e elevam-nas para as tensões de transmissão, que são de 138 kV, 230 kV, 500 kV etc. </a:t>
            </a:r>
          </a:p>
          <a:p>
            <a:pPr marL="411480" eaLnBrk="1" fontAlgn="auto" hangingPunct="1">
              <a:spcAft>
                <a:spcPts val="0"/>
              </a:spcAft>
              <a:buFont typeface="Wingdings"/>
              <a:buNone/>
              <a:defRPr/>
            </a:pP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a:t>O sistema elétrico e suas Etapas</a:t>
            </a:r>
          </a:p>
        </p:txBody>
      </p:sp>
      <p:sp>
        <p:nvSpPr>
          <p:cNvPr id="3" name="Espaço Reservado para Conteúdo 2"/>
          <p:cNvSpPr>
            <a:spLocks noGrp="1"/>
          </p:cNvSpPr>
          <p:nvPr>
            <p:ph idx="1"/>
          </p:nvPr>
        </p:nvSpPr>
        <p:spPr>
          <a:xfrm>
            <a:off x="785786" y="1643050"/>
            <a:ext cx="7901014" cy="4713300"/>
          </a:xfrm>
        </p:spPr>
        <p:txBody>
          <a:bodyPr>
            <a:normAutofit fontScale="77500" lnSpcReduction="20000"/>
          </a:bodyPr>
          <a:lstStyle/>
          <a:p>
            <a:pPr marL="411480" eaLnBrk="1" fontAlgn="auto" hangingPunct="1">
              <a:spcAft>
                <a:spcPts val="0"/>
              </a:spcAft>
              <a:buFont typeface="Wingdings"/>
              <a:buNone/>
              <a:defRPr/>
            </a:pPr>
            <a:r>
              <a:rPr lang="pt-BR" sz="3600" b="1" dirty="0">
                <a:solidFill>
                  <a:srgbClr val="FFFF00"/>
                </a:solidFill>
              </a:rPr>
              <a:t>Distribuição de Energia Elétrica</a:t>
            </a:r>
          </a:p>
          <a:p>
            <a:pPr marL="95250" indent="-26988" algn="just">
              <a:buNone/>
            </a:pPr>
            <a:r>
              <a:rPr lang="pt-BR" dirty="0"/>
              <a:t>		</a:t>
            </a:r>
            <a:r>
              <a:rPr lang="pt-BR" sz="3400" dirty="0"/>
              <a:t>As linhas de transmissão alimentam subestações abaixadoras e delas partem as linhas de distribuição primária. Estas podem ser:</a:t>
            </a:r>
          </a:p>
          <a:p>
            <a:pPr marL="900113" indent="260350" algn="just"/>
            <a:r>
              <a:rPr lang="pt-BR" sz="3400" dirty="0"/>
              <a:t> Aéreas, utilizando cabos nus ou isolados;</a:t>
            </a:r>
          </a:p>
          <a:p>
            <a:pPr marL="900113" indent="260350"/>
            <a:r>
              <a:rPr lang="pt-BR" sz="3400" dirty="0"/>
              <a:t> Subterrâneas, utilizando cabos isolados.</a:t>
            </a:r>
          </a:p>
          <a:p>
            <a:pPr marL="95250" indent="531813" algn="just">
              <a:buNone/>
            </a:pPr>
            <a:r>
              <a:rPr lang="pt-BR" sz="3400" dirty="0"/>
              <a:t>As linhas de distribuição primária, com tensões de 13,8 kV, alimentam indústrias e prédios de grande porte; </a:t>
            </a:r>
          </a:p>
          <a:p>
            <a:pPr marL="95250" indent="531813" algn="just">
              <a:buNone/>
            </a:pPr>
            <a:r>
              <a:rPr lang="pt-BR" sz="3400" dirty="0"/>
              <a:t>As linhas de distribuição secundária, com tensões de 220 V (entre fase e neutro) e 380 V (entre fases), alimentam os chamados pequenos consumidores: residências, pequenos prédios, oficinas, pequenas indústrias etc.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a:t>O sistema elétrico e suas Etapas</a:t>
            </a:r>
          </a:p>
        </p:txBody>
      </p:sp>
      <p:sp>
        <p:nvSpPr>
          <p:cNvPr id="3" name="Espaço Reservado para Conteúdo 2"/>
          <p:cNvSpPr>
            <a:spLocks noGrp="1"/>
          </p:cNvSpPr>
          <p:nvPr>
            <p:ph idx="1"/>
          </p:nvPr>
        </p:nvSpPr>
        <p:spPr>
          <a:xfrm>
            <a:off x="785786" y="1643050"/>
            <a:ext cx="7901014" cy="4713300"/>
          </a:xfrm>
        </p:spPr>
        <p:txBody>
          <a:bodyPr>
            <a:normAutofit fontScale="62500" lnSpcReduction="20000"/>
          </a:bodyPr>
          <a:lstStyle/>
          <a:p>
            <a:pPr marL="411480" eaLnBrk="1" fontAlgn="auto" hangingPunct="1">
              <a:spcAft>
                <a:spcPts val="0"/>
              </a:spcAft>
              <a:buFont typeface="Wingdings"/>
              <a:buNone/>
              <a:defRPr/>
            </a:pPr>
            <a:r>
              <a:rPr lang="pt-BR" sz="3600" b="1" dirty="0">
                <a:solidFill>
                  <a:srgbClr val="FFFF00"/>
                </a:solidFill>
              </a:rPr>
              <a:t>Fornecimento de Energia Elétrica</a:t>
            </a:r>
          </a:p>
          <a:p>
            <a:pPr algn="just">
              <a:buNone/>
            </a:pPr>
            <a:r>
              <a:rPr lang="pt-BR" sz="3600" dirty="0"/>
              <a:t>		O fornecimento de energia elétrica pode ocorrer das seguintes maneiras:</a:t>
            </a:r>
          </a:p>
          <a:p>
            <a:pPr marL="811213" indent="-360363" algn="just">
              <a:buFont typeface="+mj-lt"/>
              <a:buAutoNum type="alphaLcParenR"/>
            </a:pPr>
            <a:r>
              <a:rPr lang="pt-BR" sz="3600" b="1" dirty="0"/>
              <a:t>Ligação Provisória:</a:t>
            </a:r>
            <a:r>
              <a:rPr lang="pt-BR" sz="3600" dirty="0"/>
              <a:t> parques de diversões, circos, feiras, exposições, solenidades festivas, vendedores ambulantes e obras públicas, com carga instalada até 50 kW e prazos preestabelecidos.</a:t>
            </a:r>
          </a:p>
          <a:p>
            <a:pPr marL="811213" indent="-360363" algn="just">
              <a:buFont typeface="+mj-lt"/>
              <a:buAutoNum type="alphaLcParenR"/>
            </a:pPr>
            <a:r>
              <a:rPr lang="pt-BR" sz="3600" b="1" dirty="0"/>
              <a:t>Ligação de Obras:</a:t>
            </a:r>
            <a:r>
              <a:rPr lang="pt-BR" sz="3600" dirty="0"/>
              <a:t> efetuada com medição, sem prazo definido, para atendimento de obra de construção civil ou reforma de edificação.</a:t>
            </a:r>
          </a:p>
          <a:p>
            <a:pPr marL="811213" indent="-360363" algn="just">
              <a:buFont typeface="+mj-lt"/>
              <a:buAutoNum type="alphaLcParenR"/>
            </a:pPr>
            <a:r>
              <a:rPr lang="pt-BR" sz="3600" b="1" dirty="0"/>
              <a:t>Ligação Definitiva:</a:t>
            </a:r>
            <a:r>
              <a:rPr lang="pt-BR" sz="3600" dirty="0"/>
              <a:t> correspondem as ligações das unidades consumidoras com medição e em caráter definitivo, de acordo com um dos padrões indicados nas Normas da Concessionária.</a:t>
            </a:r>
            <a:endParaRPr lang="pt-BR" sz="3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1600" y="404664"/>
            <a:ext cx="7772400" cy="914400"/>
          </a:xfrm>
        </p:spPr>
        <p:txBody>
          <a:bodyPr>
            <a:normAutofit fontScale="90000"/>
          </a:bodyPr>
          <a:lstStyle/>
          <a:p>
            <a:pPr eaLnBrk="1" fontAlgn="auto" hangingPunct="1">
              <a:spcAft>
                <a:spcPts val="0"/>
              </a:spcAft>
              <a:defRPr/>
            </a:pPr>
            <a:r>
              <a:rPr lang="pt-BR" dirty="0"/>
              <a:t>O sistema elétrico e suas Etapas</a:t>
            </a:r>
          </a:p>
        </p:txBody>
      </p:sp>
      <p:sp>
        <p:nvSpPr>
          <p:cNvPr id="3" name="Espaço Reservado para Conteúdo 2"/>
          <p:cNvSpPr>
            <a:spLocks noGrp="1"/>
          </p:cNvSpPr>
          <p:nvPr>
            <p:ph idx="1"/>
          </p:nvPr>
        </p:nvSpPr>
        <p:spPr>
          <a:xfrm>
            <a:off x="785786" y="1428736"/>
            <a:ext cx="7901014" cy="4857784"/>
          </a:xfrm>
        </p:spPr>
        <p:txBody>
          <a:bodyPr>
            <a:normAutofit fontScale="25000" lnSpcReduction="20000"/>
          </a:bodyPr>
          <a:lstStyle/>
          <a:p>
            <a:pPr marL="411480" eaLnBrk="1" fontAlgn="auto" hangingPunct="1">
              <a:spcAft>
                <a:spcPts val="0"/>
              </a:spcAft>
              <a:buFont typeface="Wingdings"/>
              <a:buNone/>
              <a:defRPr/>
            </a:pPr>
            <a:r>
              <a:rPr lang="pt-BR" sz="11200" b="1" dirty="0">
                <a:solidFill>
                  <a:srgbClr val="FFFF00"/>
                </a:solidFill>
              </a:rPr>
              <a:t>Definições Importantes</a:t>
            </a:r>
          </a:p>
          <a:p>
            <a:pPr algn="just"/>
            <a:r>
              <a:rPr lang="pt-BR" sz="8000" b="1" dirty="0"/>
              <a:t>Energia Elétrica Ativa</a:t>
            </a:r>
            <a:r>
              <a:rPr lang="pt-BR" sz="8000" dirty="0"/>
              <a:t>: energia elétrica que pode ser convertida em outra forma de energia, expressa em quilowatts-hora (kWh).</a:t>
            </a:r>
          </a:p>
          <a:p>
            <a:pPr algn="just"/>
            <a:r>
              <a:rPr lang="pt-BR" sz="8000" b="1" dirty="0"/>
              <a:t> Energia Elétrica Reativa</a:t>
            </a:r>
            <a:r>
              <a:rPr lang="pt-BR" sz="8000" dirty="0"/>
              <a:t>: energia elétrica que circula continuamente entre os diversos campos elétricos e magnéticos de um sistema de corrente alternada, sem produzir trabalho, expressa em </a:t>
            </a:r>
            <a:r>
              <a:rPr lang="pt-BR" sz="8000" dirty="0" err="1"/>
              <a:t>quilovar-hora</a:t>
            </a:r>
            <a:r>
              <a:rPr lang="pt-BR" sz="8000" dirty="0"/>
              <a:t> (</a:t>
            </a:r>
            <a:r>
              <a:rPr lang="pt-BR" sz="8000" dirty="0" err="1"/>
              <a:t>kvarh</a:t>
            </a:r>
            <a:r>
              <a:rPr lang="pt-BR" sz="8000" dirty="0"/>
              <a:t>).</a:t>
            </a:r>
          </a:p>
          <a:p>
            <a:pPr lvl="0" algn="just"/>
            <a:r>
              <a:rPr lang="pt-BR" sz="8000" b="1" dirty="0"/>
              <a:t>Carga Instalada</a:t>
            </a:r>
            <a:r>
              <a:rPr lang="pt-BR" sz="8000" dirty="0"/>
              <a:t>: Soma das potências nominais dos equipamentos elétricos instalados na unidade consumidora, em condições de entrar em funcionamento, expressa em quilowatts (kW).</a:t>
            </a:r>
          </a:p>
          <a:p>
            <a:pPr algn="just"/>
            <a:r>
              <a:rPr lang="pt-BR" sz="8000" b="1" dirty="0"/>
              <a:t> Demanda</a:t>
            </a:r>
            <a:r>
              <a:rPr lang="pt-BR" sz="8000" dirty="0"/>
              <a:t>: Média das potências elétricas ativas ou reativas, solicitadas ao sistema elétrico pela parcela da carga instalada em operação na unidade consumidora, durante um intervalo de tempo especificado.</a:t>
            </a:r>
          </a:p>
          <a:p>
            <a:pPr algn="just"/>
            <a:r>
              <a:rPr lang="pt-BR" sz="8000" b="1" dirty="0"/>
              <a:t> Demanda Medida</a:t>
            </a:r>
            <a:r>
              <a:rPr lang="pt-BR" sz="8000" dirty="0"/>
              <a:t>: Maior demanda de potência ativa, verificada por medição, integralizada no intervalo de 15 minutos durante o período de faturamento, expressa em quilowatts (kW).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a:t>O sistema elétrico e suas Etapas</a:t>
            </a:r>
          </a:p>
        </p:txBody>
      </p:sp>
      <p:sp>
        <p:nvSpPr>
          <p:cNvPr id="3" name="Espaço Reservado para Conteúdo 2"/>
          <p:cNvSpPr>
            <a:spLocks noGrp="1"/>
          </p:cNvSpPr>
          <p:nvPr>
            <p:ph idx="1"/>
          </p:nvPr>
        </p:nvSpPr>
        <p:spPr>
          <a:xfrm>
            <a:off x="755576" y="1700808"/>
            <a:ext cx="7901014" cy="4857784"/>
          </a:xfrm>
        </p:spPr>
        <p:txBody>
          <a:bodyPr>
            <a:normAutofit fontScale="77500" lnSpcReduction="20000"/>
          </a:bodyPr>
          <a:lstStyle/>
          <a:p>
            <a:pPr marL="411480" eaLnBrk="1" fontAlgn="auto" hangingPunct="1">
              <a:spcAft>
                <a:spcPts val="0"/>
              </a:spcAft>
              <a:buFont typeface="Wingdings"/>
              <a:buNone/>
              <a:defRPr/>
            </a:pPr>
            <a:r>
              <a:rPr lang="pt-BR" sz="3600" b="1" dirty="0">
                <a:solidFill>
                  <a:srgbClr val="FFFF00"/>
                </a:solidFill>
              </a:rPr>
              <a:t>Definições Importantes</a:t>
            </a:r>
          </a:p>
          <a:p>
            <a:pPr lvl="0" algn="just"/>
            <a:r>
              <a:rPr lang="pt-BR" sz="2400" b="1" dirty="0"/>
              <a:t>Ponto de Entrega</a:t>
            </a:r>
            <a:r>
              <a:rPr lang="pt-BR" sz="2400" dirty="0"/>
              <a:t>: Primeiro ponto de fixação dos condutores do ramal de ligação na propriedade do consumidor. É o ponto até o qual a concessionária se obriga a fornecer energia elétrica, com a participação nos investimentos necessários, responsabilizando-se pela execução dos serviços, pela operação e pela manutenção.</a:t>
            </a:r>
          </a:p>
          <a:p>
            <a:pPr algn="just"/>
            <a:r>
              <a:rPr lang="pt-BR" sz="2400" b="1" dirty="0"/>
              <a:t> Ramal de Ligação</a:t>
            </a:r>
            <a:r>
              <a:rPr lang="pt-BR" sz="2400" dirty="0"/>
              <a:t>: Conjunto de condutores e acessórios instalados pela concessionária entre o ponto de derivação da rede secundária e o ponto de entrega.</a:t>
            </a:r>
          </a:p>
          <a:p>
            <a:pPr algn="just"/>
            <a:r>
              <a:rPr lang="pt-BR" sz="2400" b="1" dirty="0"/>
              <a:t> Ramal de Entrada</a:t>
            </a:r>
            <a:r>
              <a:rPr lang="pt-BR" sz="2400" dirty="0"/>
              <a:t>: Conjunto de condutores, acessórios e equipamentos instalados pelo consumidor, a partir do ponto de entrega até a medição.</a:t>
            </a:r>
          </a:p>
          <a:p>
            <a:pPr algn="just"/>
            <a:r>
              <a:rPr lang="pt-BR" sz="2400" b="1" dirty="0"/>
              <a:t> Ramal Alimentador</a:t>
            </a:r>
            <a:r>
              <a:rPr lang="pt-BR" sz="2400" dirty="0"/>
              <a:t>: Conjunto de condutores e acessórios instalados pelo consumidor, após a medição para alimentação das instalações internas da unidade consumidora.</a:t>
            </a:r>
          </a:p>
          <a:p>
            <a:pPr algn="just"/>
            <a:r>
              <a:rPr lang="pt-BR" sz="2400" b="1" dirty="0"/>
              <a:t> Subestação</a:t>
            </a:r>
            <a:r>
              <a:rPr lang="pt-BR" sz="2400" dirty="0"/>
              <a:t>: Parte das instalações elétricas da unidade consumidora atendida em tensão primária de distribuição que agrupa os equipamentos, condutores e acessórios destinados à proteção, medição, manobra e transformação de grandezas elétricas.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390" y="188640"/>
            <a:ext cx="8329610" cy="936104"/>
          </a:xfrm>
        </p:spPr>
        <p:txBody>
          <a:bodyPr>
            <a:normAutofit fontScale="90000"/>
          </a:bodyPr>
          <a:lstStyle/>
          <a:p>
            <a:pPr eaLnBrk="1" fontAlgn="auto" hangingPunct="1">
              <a:spcAft>
                <a:spcPts val="0"/>
              </a:spcAft>
              <a:defRPr/>
            </a:pPr>
            <a:r>
              <a:rPr lang="pt-BR" sz="3100" b="1" dirty="0">
                <a:solidFill>
                  <a:srgbClr val="FFFF00"/>
                </a:solidFill>
              </a:rPr>
              <a:t>Tensões de alimentação definidas pelas concessionárias</a:t>
            </a:r>
            <a:br>
              <a:rPr lang="pt-BR" b="1" dirty="0">
                <a:solidFill>
                  <a:srgbClr val="FFFF00"/>
                </a:solidFill>
              </a:rPr>
            </a:br>
            <a:endParaRPr lang="pt-BR" dirty="0"/>
          </a:p>
        </p:txBody>
      </p:sp>
      <p:sp>
        <p:nvSpPr>
          <p:cNvPr id="3" name="Espaço Reservado para Conteúdo 2"/>
          <p:cNvSpPr>
            <a:spLocks noGrp="1"/>
          </p:cNvSpPr>
          <p:nvPr>
            <p:ph idx="1"/>
          </p:nvPr>
        </p:nvSpPr>
        <p:spPr>
          <a:xfrm>
            <a:off x="827584" y="1000084"/>
            <a:ext cx="8001056" cy="5857916"/>
          </a:xfrm>
        </p:spPr>
        <p:txBody>
          <a:bodyPr>
            <a:noAutofit/>
          </a:bodyPr>
          <a:lstStyle/>
          <a:p>
            <a:pPr marL="0" indent="531813" algn="just">
              <a:buNone/>
            </a:pPr>
            <a:r>
              <a:rPr lang="pt-BR" sz="1800" dirty="0"/>
              <a:t>Os alimentadores são definidos de acordo com a carga do consumidor e os níveis de tensão mais utilizados na alimentação dos consumidores, são os mostrados abaixo:</a:t>
            </a:r>
          </a:p>
          <a:p>
            <a:r>
              <a:rPr lang="pt-BR" sz="1800" b="1" dirty="0"/>
              <a:t> </a:t>
            </a:r>
            <a:r>
              <a:rPr lang="pt-BR" sz="1800" u="sng" dirty="0"/>
              <a:t>Alimentação em Baixa Tensão:</a:t>
            </a:r>
            <a:endParaRPr lang="pt-BR" sz="1800" dirty="0"/>
          </a:p>
          <a:p>
            <a:pPr lvl="1"/>
            <a:r>
              <a:rPr lang="es-ES_tradnl" sz="1800" dirty="0"/>
              <a:t>220 V (Monofásico), Carga Instalada  </a:t>
            </a:r>
            <a:r>
              <a:rPr lang="pt-BR" sz="1800" dirty="0">
                <a:sym typeface="Symbol"/>
              </a:rPr>
              <a:t></a:t>
            </a:r>
            <a:r>
              <a:rPr lang="es-ES_tradnl" sz="1800" dirty="0"/>
              <a:t>  15 </a:t>
            </a:r>
            <a:r>
              <a:rPr lang="es-ES_tradnl" sz="1800" dirty="0" err="1"/>
              <a:t>kW</a:t>
            </a:r>
            <a:endParaRPr lang="pt-BR" sz="1800" dirty="0"/>
          </a:p>
          <a:p>
            <a:pPr lvl="1">
              <a:buNone/>
            </a:pPr>
            <a:r>
              <a:rPr lang="es-ES_tradnl" sz="1800" dirty="0"/>
              <a:t>                          </a:t>
            </a:r>
            <a:r>
              <a:rPr lang="pt-BR" sz="1800" dirty="0"/>
              <a:t>(Iluminação e Motores 1</a:t>
            </a:r>
            <a:r>
              <a:rPr lang="pt-BR" sz="1800" dirty="0">
                <a:sym typeface="Symbol"/>
              </a:rPr>
              <a:t></a:t>
            </a:r>
            <a:r>
              <a:rPr lang="pt-BR" sz="1800" dirty="0"/>
              <a:t>)</a:t>
            </a:r>
          </a:p>
          <a:p>
            <a:pPr lvl="1"/>
            <a:r>
              <a:rPr lang="es-ES_tradnl" sz="1800" dirty="0"/>
              <a:t>380/220 V (Trifásico), 15 </a:t>
            </a:r>
            <a:r>
              <a:rPr lang="es-ES_tradnl" sz="1800" dirty="0" err="1"/>
              <a:t>kW</a:t>
            </a:r>
            <a:r>
              <a:rPr lang="es-ES_tradnl" sz="1800" dirty="0"/>
              <a:t>  &lt;  Carga Instalada  </a:t>
            </a:r>
            <a:r>
              <a:rPr lang="pt-BR" sz="1800" dirty="0">
                <a:sym typeface="Symbol"/>
              </a:rPr>
              <a:t></a:t>
            </a:r>
            <a:r>
              <a:rPr lang="es-ES_tradnl" sz="1800" dirty="0"/>
              <a:t>  75 </a:t>
            </a:r>
            <a:r>
              <a:rPr lang="es-ES_tradnl" sz="1800" dirty="0" err="1"/>
              <a:t>kW</a:t>
            </a:r>
            <a:endParaRPr lang="pt-BR" sz="1800" dirty="0"/>
          </a:p>
          <a:p>
            <a:pPr lvl="1">
              <a:buNone/>
            </a:pPr>
            <a:r>
              <a:rPr lang="pt-BR" sz="1800" dirty="0"/>
              <a:t>                           (Iluminação e Motores 3</a:t>
            </a:r>
            <a:r>
              <a:rPr lang="pt-BR" sz="1800" dirty="0">
                <a:sym typeface="Symbol"/>
              </a:rPr>
              <a:t></a:t>
            </a:r>
            <a:r>
              <a:rPr lang="pt-BR" sz="1800" dirty="0"/>
              <a:t>)</a:t>
            </a:r>
          </a:p>
          <a:p>
            <a:r>
              <a:rPr lang="pt-BR" sz="1800" b="1" dirty="0"/>
              <a:t> </a:t>
            </a:r>
            <a:r>
              <a:rPr lang="pt-BR" sz="1800" u="sng" dirty="0"/>
              <a:t>Alimentação em Alta Tensão (Alta Tensão de Distribuição):</a:t>
            </a:r>
            <a:endParaRPr lang="pt-BR" sz="1800" dirty="0"/>
          </a:p>
          <a:p>
            <a:pPr lvl="1"/>
            <a:r>
              <a:rPr lang="pt-BR" sz="1800" dirty="0"/>
              <a:t>13,8 kV (Trifásico), 75 kW  &lt;  Carga Instalada  </a:t>
            </a:r>
            <a:r>
              <a:rPr lang="pt-BR" sz="1800" dirty="0">
                <a:sym typeface="Symbol"/>
              </a:rPr>
              <a:t></a:t>
            </a:r>
            <a:r>
              <a:rPr lang="pt-BR" sz="1800" dirty="0"/>
              <a:t>  2,5 MW</a:t>
            </a:r>
          </a:p>
          <a:p>
            <a:pPr lvl="1">
              <a:buNone/>
            </a:pPr>
            <a:r>
              <a:rPr lang="pt-BR" sz="1800" dirty="0"/>
              <a:t>	                   (Transformador ou Subestação Particular)</a:t>
            </a:r>
          </a:p>
          <a:p>
            <a:pPr lvl="1"/>
            <a:r>
              <a:rPr lang="pt-BR" sz="1800" b="1" dirty="0"/>
              <a:t> </a:t>
            </a:r>
            <a:r>
              <a:rPr lang="pt-BR" sz="1800" u="sng" dirty="0"/>
              <a:t>Alimentação em Alta Tensão (Tensão de Sub-Transmissão):</a:t>
            </a:r>
            <a:endParaRPr lang="pt-BR" sz="1800" dirty="0"/>
          </a:p>
          <a:p>
            <a:pPr lvl="2">
              <a:buNone/>
            </a:pPr>
            <a:r>
              <a:rPr lang="pt-BR" sz="1800" dirty="0"/>
              <a:t>                 69 kV (Trifásico), Carga Instalada  &gt;  2,5 MW</a:t>
            </a:r>
          </a:p>
          <a:p>
            <a:pPr lvl="2">
              <a:buNone/>
            </a:pPr>
            <a:r>
              <a:rPr lang="pt-BR" sz="1800" dirty="0"/>
              <a:t>  	                            (Subestação Particular)</a:t>
            </a:r>
          </a:p>
          <a:p>
            <a:pPr marL="0" indent="531813">
              <a:buNone/>
            </a:pPr>
            <a:r>
              <a:rPr lang="pt-BR" sz="1600" dirty="0"/>
              <a:t>Na área de concessão da COSERN, a energia elétrica disponível, para todo o Rio Grande do Norte, tem as seguintes características:	</a:t>
            </a:r>
          </a:p>
          <a:p>
            <a:r>
              <a:rPr lang="pt-BR" sz="1600" dirty="0"/>
              <a:t>em BT = 380/220 V, 60 Hz, com sistema a 4 fios (3F + N).</a:t>
            </a:r>
          </a:p>
          <a:p>
            <a:r>
              <a:rPr lang="pt-BR" sz="1600" dirty="0"/>
              <a:t>em AT (MT) = 13,8 kV, 60 Hz, com sistema a 3 fios (3F).</a:t>
            </a:r>
            <a:endParaRPr lang="pt-BR"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2884" y="433472"/>
            <a:ext cx="8458232" cy="1512168"/>
          </a:xfrm>
        </p:spPr>
        <p:txBody>
          <a:bodyPr/>
          <a:lstStyle/>
          <a:p>
            <a:pPr algn="ctr"/>
            <a:r>
              <a:rPr lang="pt-BR" sz="2400" b="1" dirty="0"/>
              <a:t>Exemplos de padrão de fornecimento de energia elétrica</a:t>
            </a:r>
            <a:br>
              <a:rPr lang="pt-BR" sz="2400" b="1" dirty="0"/>
            </a:br>
            <a:r>
              <a:rPr lang="pt-BR" sz="2400" b="1" dirty="0"/>
              <a:t>para unidades consumidoras alimentada em Baixa Tensão</a:t>
            </a:r>
          </a:p>
        </p:txBody>
      </p:sp>
      <p:pic>
        <p:nvPicPr>
          <p:cNvPr id="5" name="Imagem 4">
            <a:extLst>
              <a:ext uri="{FF2B5EF4-FFF2-40B4-BE49-F238E27FC236}">
                <a16:creationId xmlns:a16="http://schemas.microsoft.com/office/drawing/2014/main" id="{87405418-FBE5-441B-9504-E166B2615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27" y="2276872"/>
            <a:ext cx="8439401" cy="371560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ô">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etrô">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ô">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365</TotalTime>
  <Words>654</Words>
  <Application>Microsoft Office PowerPoint</Application>
  <PresentationFormat>Apresentação na tela (4:3)</PresentationFormat>
  <Paragraphs>109</Paragraphs>
  <Slides>17</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17</vt:i4>
      </vt:variant>
    </vt:vector>
  </HeadingPairs>
  <TitlesOfParts>
    <vt:vector size="26" baseType="lpstr">
      <vt:lpstr>Arial</vt:lpstr>
      <vt:lpstr>Calibri</vt:lpstr>
      <vt:lpstr>Consolas</vt:lpstr>
      <vt:lpstr>Corbel</vt:lpstr>
      <vt:lpstr>Symbol</vt:lpstr>
      <vt:lpstr>Wingdings</vt:lpstr>
      <vt:lpstr>Wingdings 2</vt:lpstr>
      <vt:lpstr>Wingdings 3</vt:lpstr>
      <vt:lpstr>Metrô</vt:lpstr>
      <vt:lpstr>Sistemas Elétricos</vt:lpstr>
      <vt:lpstr>O sistema elétrico e suas Etapas</vt:lpstr>
      <vt:lpstr>O sistema elétrico e suas Etapas</vt:lpstr>
      <vt:lpstr>O sistema elétrico e suas Etapas</vt:lpstr>
      <vt:lpstr>O sistema elétrico e suas Etapas</vt:lpstr>
      <vt:lpstr>O sistema elétrico e suas Etapas</vt:lpstr>
      <vt:lpstr>O sistema elétrico e suas Etapas</vt:lpstr>
      <vt:lpstr>Tensões de alimentação definidas pelas concessionárias </vt:lpstr>
      <vt:lpstr>Exemplos de padrão de fornecimento de energia elétrica para unidades consumidoras alimentada em Baixa Tensão</vt:lpstr>
      <vt:lpstr>Obrigatoriedade do uso da Norma</vt:lpstr>
      <vt:lpstr>Resolução nº 456/00 ANEEL / MME </vt:lpstr>
      <vt:lpstr>Resolução nº 456/00 ANEEL / MME  -  Continuação </vt:lpstr>
      <vt:lpstr>Falhas Mais Comuns nas Instalações Elétricas de Baixa Tensão </vt:lpstr>
      <vt:lpstr>Finalidade do Projeto Elétrico</vt:lpstr>
      <vt:lpstr>Fluxograma Geral de um projeto Elétrico</vt:lpstr>
      <vt:lpstr>O Projeto Elétrico e suas Etapas</vt:lpstr>
      <vt:lpstr>Recorrência durante a fase de projeto</vt:lpstr>
    </vt:vector>
  </TitlesOfParts>
  <Company>Residência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Elétricos</dc:title>
  <dc:creator>José Álvaro de Paiva</dc:creator>
  <cp:lastModifiedBy>Jose Alvaro de Paiva</cp:lastModifiedBy>
  <cp:revision>57</cp:revision>
  <dcterms:created xsi:type="dcterms:W3CDTF">2009-03-27T10:28:32Z</dcterms:created>
  <dcterms:modified xsi:type="dcterms:W3CDTF">2017-11-06T20:40:20Z</dcterms:modified>
</cp:coreProperties>
</file>