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06E7-365E-9C93-A288-FE3294919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4D5E5-CFD8-FB6E-E4C2-0A044F12A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13BA2-A6A7-6C7D-CD25-C7033DF0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8A23-B438-4163-9409-59C633D9FC8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5306-5476-A081-185C-50CC0E70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63A7C-CF57-CCF1-2537-A6E50FEF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D8F-0C67-4EBC-A12D-F9099568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189B-CBD1-F5AF-5471-E34D6BAF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75D7F-EBE8-1664-2EFE-AAE061BB9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1C3EE-847D-FC22-1196-8F7B984E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8A23-B438-4163-9409-59C633D9FC8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8F42-6FE3-5275-1CC5-D387043A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6CF4E-EB95-C87C-2A72-CC790715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D8F-0C67-4EBC-A12D-F9099568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CDE27-0A81-2B84-1078-9CFD8FF2F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26848-973E-1D86-E4D6-6CAC66380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723A-CF7C-5FF8-FC19-D7B72FE3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8A23-B438-4163-9409-59C633D9FC8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86B0E-4683-C33C-F2DF-86C34B54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632D-086F-B67C-C4D9-C7A39798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D8F-0C67-4EBC-A12D-F9099568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87B7-D424-3282-F1E1-BE22D346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CB45-1C8E-ABAD-484B-AF029DBA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4BBB3-0A47-F091-A3DB-223517CA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8A23-B438-4163-9409-59C633D9FC8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CC928-AC1B-705A-D7AA-6E2EEC62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34C0-5530-E8BA-F23D-C89B99F6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D8F-0C67-4EBC-A12D-F9099568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336A-13F6-9154-B314-7E8B095B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48DC6-611E-111F-97F2-259935BA6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82CCB-AC46-4918-9FD0-2A5C81ED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8A23-B438-4163-9409-59C633D9FC8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819DB-4144-BD58-8942-01BA9B68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133BC-D262-895C-F607-FC9760A6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D8F-0C67-4EBC-A12D-F9099568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9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C8F6-429C-5C1F-732D-401A381B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B7837-7A8F-5707-4D1F-E1FDA1B47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FA42E-ED41-348C-337E-7E6D6ECA6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C361C-2F53-A7B1-818C-6CD23316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8A23-B438-4163-9409-59C633D9FC8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E2417-3C75-B1F9-BAF8-4E29F25A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7033C-319C-0DC8-FA7A-7AFE8236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D8F-0C67-4EBC-A12D-F9099568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8D34-31B0-5BAE-E98E-DDF4AFC5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2C546-DF5F-45D6-FE72-2420F57F7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5BD7C-6222-0C38-59D0-BCD9D08F7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BD300-C07A-4794-60B5-C4F9448ED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80F64-ED2C-557E-E00C-7F2B24296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7BCEB-6E5F-9C97-DB34-5EE5F4F3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8A23-B438-4163-9409-59C633D9FC8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8FDF3-2650-BAA2-531B-EA59B1C6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C1CD9-0CEE-4480-F92E-06EBEC5A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D8F-0C67-4EBC-A12D-F9099568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1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B94B-2C7A-5555-B80C-3289B409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5BBB2-710F-C3DC-331D-DB775F48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8A23-B438-4163-9409-59C633D9FC8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09FCC-8C78-A574-4BCE-2B79C46A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98767-E86A-6AE5-CAFD-B2538B1C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D8F-0C67-4EBC-A12D-F9099568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7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0D2B9-369D-6480-06C1-72A58DB8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8A23-B438-4163-9409-59C633D9FC8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E8ADF-AFE5-34D3-831C-B712498D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753D0-86AF-6186-F06F-9D0C588B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D8F-0C67-4EBC-A12D-F9099568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0019-7635-21ED-84E7-BC54AE34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E3CE-8680-267C-CFCD-ABB7A06FA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0540E-464E-292E-B69B-7E0F61DB2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CE4EA-86D7-8A14-2071-F27466E8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8A23-B438-4163-9409-59C633D9FC8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5343-258D-03C1-F799-B411C9EA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C9D98-C6D7-A5E8-60D3-A7453DED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D8F-0C67-4EBC-A12D-F9099568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7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743A-F24D-3F07-76B9-0B92EB98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11ED8-A972-3C7D-95B4-2C81168FA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89A10-1716-AB1C-C3DB-ABE160611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C84B4-D263-8445-457C-E990FA8F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8A23-B438-4163-9409-59C633D9FC8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A1FF-E1F8-7E7E-9F23-B749DC9D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ADF4F-AF78-09AC-20C1-F619D0A8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D8F-0C67-4EBC-A12D-F9099568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5D8EE-9F7B-69F5-A6C5-BE1DAD89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7FD9-EB9C-6CB9-6483-E91145228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E3022-E72C-A5EC-2219-CE930B49E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8A23-B438-4163-9409-59C633D9FC8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B8287-6A03-8181-F3D0-3B9422AF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CA459-7626-6148-E9DD-7EBE7E81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1D8F-0C67-4EBC-A12D-F9099568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BA5C-5C6D-E5EE-5D9F-18539B70B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Distribution Coordinates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4702D-FFBC-BB97-8940-96500801B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CF21-B41C-C186-50AB-EE58C24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Data All Graphs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76F1EB8-AB31-3B03-E341-3C6D0BE5B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73" y="1410398"/>
            <a:ext cx="8449854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40A5-B0EA-17EF-0C67-B53A219A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(n=76) All Graphs</a:t>
            </a:r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DF9582C-6E05-3669-C23F-377B93D33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657"/>
            <a:ext cx="12192000" cy="62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0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4B78638-4F81-C3B5-7B91-440B26D6A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13" y="1321766"/>
            <a:ext cx="7300260" cy="55362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61979-150E-C3A7-BF10-7FA18DD2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113199"/>
            <a:ext cx="10515600" cy="1325563"/>
          </a:xfrm>
        </p:spPr>
        <p:txBody>
          <a:bodyPr/>
          <a:lstStyle/>
          <a:p>
            <a:r>
              <a:rPr lang="en-US" dirty="0"/>
              <a:t>Data (n=76) Histogram (X-axis limited to 2e6))</a:t>
            </a:r>
          </a:p>
        </p:txBody>
      </p:sp>
    </p:spTree>
    <p:extLst>
      <p:ext uri="{BB962C8B-B14F-4D97-AF65-F5344CB8AC3E}">
        <p14:creationId xmlns:p14="http://schemas.microsoft.com/office/powerpoint/2010/main" val="216148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3F2E-2BBB-4C52-7F55-7FDDEFFC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(n=105) All Graphs</a:t>
            </a:r>
          </a:p>
        </p:txBody>
      </p:sp>
      <p:pic>
        <p:nvPicPr>
          <p:cNvPr id="8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D18272D-8F76-6181-0FF2-B4E72A01A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" y="1690688"/>
            <a:ext cx="1139349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4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3F2E-2BBB-4C52-7F55-7FDDEFFC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(n=105) Density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C81EF8B-CC38-6A38-3FA9-7B1922D2C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" y="1627113"/>
            <a:ext cx="1139349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3F2E-2BBB-4C52-7F55-7FDDEFFC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(n=105) Density (X-axis limited to 2e6)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202BD1CB-D51F-E538-C6F9-93EBD5E21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6" y="1690688"/>
            <a:ext cx="1139349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Distribution Coordinates</vt:lpstr>
      <vt:lpstr>Old Data All Graphs </vt:lpstr>
      <vt:lpstr>Data (n=76) All Graphs</vt:lpstr>
      <vt:lpstr>Data (n=76) Histogram (X-axis limited to 2e6))</vt:lpstr>
      <vt:lpstr>Data (n=105) All Graphs</vt:lpstr>
      <vt:lpstr>Data (n=105) Density</vt:lpstr>
      <vt:lpstr>Data (n=105) Density (X-axis limited to 2e6)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Coordinates</dc:title>
  <dc:creator>Carlos Billini</dc:creator>
  <cp:lastModifiedBy>Carlos Billini</cp:lastModifiedBy>
  <cp:revision>4</cp:revision>
  <dcterms:created xsi:type="dcterms:W3CDTF">2023-02-16T18:13:09Z</dcterms:created>
  <dcterms:modified xsi:type="dcterms:W3CDTF">2023-02-16T19:08:11Z</dcterms:modified>
</cp:coreProperties>
</file>