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59" r:id="rId5"/>
    <p:sldId id="260" r:id="rId6"/>
    <p:sldId id="268" r:id="rId7"/>
    <p:sldId id="257" r:id="rId8"/>
    <p:sldId id="262" r:id="rId9"/>
    <p:sldId id="266" r:id="rId10"/>
    <p:sldId id="265" r:id="rId11"/>
    <p:sldId id="263" r:id="rId12"/>
    <p:sldId id="261" r:id="rId13"/>
    <p:sldId id="470" r:id="rId14"/>
    <p:sldId id="471" r:id="rId15"/>
    <p:sldId id="439" r:id="rId16"/>
    <p:sldId id="442" r:id="rId17"/>
    <p:sldId id="269" r:id="rId18"/>
    <p:sldId id="270" r:id="rId19"/>
    <p:sldId id="271" r:id="rId20"/>
    <p:sldId id="457" r:id="rId21"/>
    <p:sldId id="458" r:id="rId22"/>
    <p:sldId id="459" r:id="rId23"/>
    <p:sldId id="280" r:id="rId24"/>
    <p:sldId id="281" r:id="rId25"/>
    <p:sldId id="282" r:id="rId26"/>
    <p:sldId id="454" r:id="rId27"/>
    <p:sldId id="455" r:id="rId28"/>
    <p:sldId id="456" r:id="rId29"/>
    <p:sldId id="283" r:id="rId30"/>
    <p:sldId id="443" r:id="rId31"/>
    <p:sldId id="444" r:id="rId32"/>
    <p:sldId id="448" r:id="rId33"/>
    <p:sldId id="445" r:id="rId34"/>
    <p:sldId id="449" r:id="rId35"/>
    <p:sldId id="446" r:id="rId36"/>
    <p:sldId id="447" r:id="rId37"/>
    <p:sldId id="450" r:id="rId38"/>
    <p:sldId id="453" r:id="rId39"/>
    <p:sldId id="461" r:id="rId40"/>
    <p:sldId id="462" r:id="rId41"/>
    <p:sldId id="464" r:id="rId42"/>
    <p:sldId id="466" r:id="rId43"/>
    <p:sldId id="463" r:id="rId44"/>
    <p:sldId id="467" r:id="rId45"/>
    <p:sldId id="468" r:id="rId46"/>
    <p:sldId id="469" r:id="rId47"/>
    <p:sldId id="460" r:id="rId48"/>
    <p:sldId id="278" r:id="rId49"/>
    <p:sldId id="279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9800"/>
    <a:srgbClr val="8ED9F4"/>
    <a:srgbClr val="ACACA8"/>
    <a:srgbClr val="FF5A00"/>
    <a:srgbClr val="E55A00"/>
    <a:srgbClr val="28529B"/>
    <a:srgbClr val="2C5295"/>
    <a:srgbClr val="FF4621"/>
    <a:srgbClr val="6E00F6"/>
    <a:srgbClr val="00FF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B9A0E-AD49-D07C-30F8-AB5AA40C8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737EA-5CD2-2078-ABB1-898740E77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48341-F542-4D46-4235-E6B3B2FE3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8CD4-7B10-4EE0-849A-24BBEDDA185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7BA90-57CA-EA29-8A92-B31FE0A4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54DCF-5DC2-BA92-641F-689BACD2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3368-9BE6-4E81-A6BD-F835AD29E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4F7F-3BCE-17F5-5BF0-F5805111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25E55-FEBC-5F72-3540-1849A5483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05920-4B12-FA24-E9CB-645AC990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8CD4-7B10-4EE0-849A-24BBEDDA185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45D02-E0EE-C322-BE3A-D943E792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B51A0-5403-67DE-6A00-93848943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3368-9BE6-4E81-A6BD-F835AD29E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7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ABCA89-E103-A301-6772-DE6C9C296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3FB0F-3287-B13E-8EA7-C50812F42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B0681-33E6-0451-8222-1ADEC3D6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8CD4-7B10-4EE0-849A-24BBEDDA185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E4590-EABC-3FB9-68BF-2EE06315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9CA4D-5209-AAC9-B9F4-90D3AB22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3368-9BE6-4E81-A6BD-F835AD29E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90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box + takeawa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CACB8-54C9-E942-A5DA-C321B5F82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3" y="1066800"/>
            <a:ext cx="10515596" cy="463157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28600" indent="-228600">
              <a:spcBef>
                <a:spcPts val="6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58788" indent="-230188">
              <a:spcBef>
                <a:spcPts val="6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41313" indent="0">
              <a:buNone/>
              <a:defRPr sz="160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461962" indent="0">
              <a:buNone/>
              <a:defRPr sz="160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A046D5-F2E2-124A-96D0-6FD8A1743F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0639514" y="6311287"/>
            <a:ext cx="714286" cy="41703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829D37B-C3B3-1D40-8EA6-CA37AD7E15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2400"/>
            <a:ext cx="10515600" cy="510086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183F59-5D84-455F-B4CA-1935A31E76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-3288000" y="3288000"/>
            <a:ext cx="6858000" cy="2820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CD611B8-C6D9-4EF9-BCBB-CFD0E6F504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5791200"/>
            <a:ext cx="10515597" cy="457200"/>
          </a:xfrm>
          <a:prstGeom prst="rect">
            <a:avLst/>
          </a:prstGeom>
          <a:solidFill>
            <a:srgbClr val="0C7CBA"/>
          </a:solidFill>
          <a:ln>
            <a:solidFill>
              <a:srgbClr val="0C7CBA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41C395B-59FC-48E1-B3F0-F01A081C6362}"/>
              </a:ext>
            </a:extLst>
          </p:cNvPr>
          <p:cNvSpPr txBox="1">
            <a:spLocks/>
          </p:cNvSpPr>
          <p:nvPr userDrawn="1"/>
        </p:nvSpPr>
        <p:spPr>
          <a:xfrm>
            <a:off x="5896354" y="6324130"/>
            <a:ext cx="399288" cy="417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526089-070E-C640-A490-205831B20756}" type="slidenum">
              <a:rPr lang="en-US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754CFD-AB21-4D6C-A0A1-1ADAC4679CB9}"/>
              </a:ext>
            </a:extLst>
          </p:cNvPr>
          <p:cNvSpPr txBox="1"/>
          <p:nvPr userDrawn="1"/>
        </p:nvSpPr>
        <p:spPr>
          <a:xfrm>
            <a:off x="790358" y="6341222"/>
            <a:ext cx="4597638" cy="356552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1200" b="0" dirty="0">
                <a:solidFill>
                  <a:srgbClr val="898989"/>
                </a:solidFill>
                <a:latin typeface="Arial" pitchFamily="34" charset="0"/>
                <a:cs typeface="Arial" pitchFamily="34" charset="0"/>
              </a:rPr>
              <a:t>© Integral Molecular, Inc.</a:t>
            </a:r>
          </a:p>
          <a:p>
            <a:pPr algn="l">
              <a:lnSpc>
                <a:spcPct val="150000"/>
              </a:lnSpc>
            </a:pPr>
            <a:endParaRPr lang="en-US" sz="1200" b="0" dirty="0">
              <a:solidFill>
                <a:srgbClr val="89898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CF37B-1D87-4A8A-B783-E7C138B0D71D}"/>
              </a:ext>
            </a:extLst>
          </p:cNvPr>
          <p:cNvSpPr txBox="1"/>
          <p:nvPr userDrawn="1"/>
        </p:nvSpPr>
        <p:spPr>
          <a:xfrm>
            <a:off x="11655799" y="6605212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v1020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290EC-5330-4F2D-A69A-0F819534BEEB}"/>
              </a:ext>
            </a:extLst>
          </p:cNvPr>
          <p:cNvSpPr txBox="1"/>
          <p:nvPr userDrawn="1"/>
        </p:nvSpPr>
        <p:spPr>
          <a:xfrm>
            <a:off x="11655799" y="6605211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dirty="0">
                <a:solidFill>
                  <a:schemeClr val="bg1">
                    <a:lumMod val="85000"/>
                  </a:schemeClr>
                </a:solidFill>
              </a:rPr>
              <a:t>v0121</a:t>
            </a:r>
          </a:p>
        </p:txBody>
      </p:sp>
    </p:spTree>
    <p:extLst>
      <p:ext uri="{BB962C8B-B14F-4D97-AF65-F5344CB8AC3E}">
        <p14:creationId xmlns:p14="http://schemas.microsoft.com/office/powerpoint/2010/main" val="24127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FCADF-C2AD-2400-623C-C84DA450E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BA39D-ACAD-5E95-5971-297CC7868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ABCBE-644E-6815-C621-697E6050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8CD4-7B10-4EE0-849A-24BBEDDA185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B4EA3-A377-2EEA-7461-6E5C92D3A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5B565-E050-CB5D-67DD-C2B5CBBA9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3368-9BE6-4E81-A6BD-F835AD29E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578A-C478-44B7-9E66-27ABAA8D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8BBC0-A842-D8DC-CE0E-584723A20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1ED64-ABDF-F8CB-098B-7D059AC3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8CD4-7B10-4EE0-849A-24BBEDDA185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48198-BCCD-923D-58D4-3ED5833E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25F4A-4F1F-A3C6-D6C7-5F28D9C0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3368-9BE6-4E81-A6BD-F835AD29E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26E8-41D8-BD1F-C91F-E2A284154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70CED-0113-AEAB-8C92-236F5FBA7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BD77F-1A72-5F1D-7BEA-391732B83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47A61-A661-7DBB-7F1F-76B0F0C8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8CD4-7B10-4EE0-849A-24BBEDDA185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A568E-BB60-C1D0-7846-4F77F779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36346-F204-B62C-2E81-3D7A38A6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3368-9BE6-4E81-A6BD-F835AD29E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6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EBADA-382B-EA82-B4D8-67F10AF7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BDBB0-787F-D1D3-07D1-CDB7E74FB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A1024-499F-1BED-F82A-DEEE5279C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545D88-78C3-1DBE-C8C7-6B42E2D59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D2929C-A4E6-17F8-70F1-7CB500563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A560B1-A7F5-52F7-E5D9-1FCE6A6AF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8CD4-7B10-4EE0-849A-24BBEDDA185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9B4DBA-B922-3335-4464-3BBE2BF5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4B67E9-3D33-BD0D-B0F2-9514B6E8D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3368-9BE6-4E81-A6BD-F835AD29E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60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EE342-806F-023E-C5C3-B0E0F42F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23246-4EB9-4C24-1BC2-AB29EF30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8CD4-7B10-4EE0-849A-24BBEDDA185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30E8D-CF8B-C2B4-9F02-C469A882D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8482B-2A2A-181B-7160-1ACBDD86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3368-9BE6-4E81-A6BD-F835AD29E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9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2AEA88-6493-DD0B-359E-8084286A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8CD4-7B10-4EE0-849A-24BBEDDA185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A2561-C078-1516-05C8-25ED4472B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ACB51-6A2C-1752-039E-B3BCB0DD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3368-9BE6-4E81-A6BD-F835AD29E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2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AC96-720C-DA9F-D69E-91059886E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C28E8-CCB5-46F2-4B80-A28C023DB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B2E8A-CD21-18CB-31DF-0D2D3F69E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3C03D-293C-A8E9-6C44-3FD2713D9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8CD4-7B10-4EE0-849A-24BBEDDA185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15A44-3816-AB6F-6EEB-72E55BA5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1987F-DB0F-092A-CFF0-1FFDA61C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3368-9BE6-4E81-A6BD-F835AD29E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1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3CA7B-86F7-2C47-8C62-50459E983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ABDF55-F241-3CC0-0FC2-50B2EF9A5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EF0C8-A88C-6A67-24F3-9E5934A0E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77C55-EE1C-85E9-FB27-0048FE0C1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8CD4-7B10-4EE0-849A-24BBEDDA185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2D7BA-50AD-3B1C-F2A7-91E4E7A2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8186C-BEB6-F3F6-C07F-346C229D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3368-9BE6-4E81-A6BD-F835AD29E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9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265124-1DF2-3B0D-17DF-6C1AA71F1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9C5F1-6E7B-5206-A192-B2DDD9341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15BF7-9FE7-65B6-3502-EBA94E4C6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18CD4-7B10-4EE0-849A-24BBEDDA185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9045F-071A-92DA-8361-25AB99F47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3BD96-989C-F999-CD37-AF25E9F8D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03368-9BE6-4E81-A6BD-F835AD29E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3F0C3-7FB6-5D0B-DF12-47A2DA3683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FB65E-0FB6-E49E-4E04-B77913B289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37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85DCB-3EC6-E855-6EF4-FF6ECBC4E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14FBA-13B0-FD5B-5BBF-C68DF0D48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210547">
            <a:off x="2916108" y="1961182"/>
            <a:ext cx="3303602" cy="355250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AF08BF-F0A8-CABC-09A6-BACBC3BF899B}"/>
              </a:ext>
            </a:extLst>
          </p:cNvPr>
          <p:cNvCxnSpPr>
            <a:cxnSpLocks/>
          </p:cNvCxnSpPr>
          <p:nvPr/>
        </p:nvCxnSpPr>
        <p:spPr>
          <a:xfrm flipV="1">
            <a:off x="3572803" y="3904555"/>
            <a:ext cx="0" cy="4238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C64AD91-7783-E82B-CDD9-74EFE4690267}"/>
              </a:ext>
            </a:extLst>
          </p:cNvPr>
          <p:cNvCxnSpPr>
            <a:cxnSpLocks/>
          </p:cNvCxnSpPr>
          <p:nvPr/>
        </p:nvCxnSpPr>
        <p:spPr>
          <a:xfrm flipV="1">
            <a:off x="2905358" y="4291673"/>
            <a:ext cx="0" cy="367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6C4F1C-8D70-93ED-B46F-B8CAE3A2F865}"/>
              </a:ext>
            </a:extLst>
          </p:cNvPr>
          <p:cNvCxnSpPr>
            <a:cxnSpLocks/>
          </p:cNvCxnSpPr>
          <p:nvPr/>
        </p:nvCxnSpPr>
        <p:spPr>
          <a:xfrm flipV="1">
            <a:off x="4884334" y="3854496"/>
            <a:ext cx="0" cy="4738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4F3F7C7-410A-B535-DB3F-26E879351472}"/>
              </a:ext>
            </a:extLst>
          </p:cNvPr>
          <p:cNvCxnSpPr>
            <a:cxnSpLocks/>
          </p:cNvCxnSpPr>
          <p:nvPr/>
        </p:nvCxnSpPr>
        <p:spPr>
          <a:xfrm flipV="1">
            <a:off x="5678594" y="3817787"/>
            <a:ext cx="0" cy="510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8ECD9D-BF72-6EDD-A5C6-109D806F9E9D}"/>
              </a:ext>
            </a:extLst>
          </p:cNvPr>
          <p:cNvCxnSpPr>
            <a:cxnSpLocks/>
          </p:cNvCxnSpPr>
          <p:nvPr/>
        </p:nvCxnSpPr>
        <p:spPr>
          <a:xfrm flipV="1">
            <a:off x="6429469" y="3500750"/>
            <a:ext cx="0" cy="8276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39E31C4-424E-5320-716F-5BD3F32A23F7}"/>
              </a:ext>
            </a:extLst>
          </p:cNvPr>
          <p:cNvCxnSpPr/>
          <p:nvPr/>
        </p:nvCxnSpPr>
        <p:spPr>
          <a:xfrm>
            <a:off x="2439513" y="4341730"/>
            <a:ext cx="40747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7A2CA8-678C-C7AB-CEC6-D23F1581D4D9}"/>
              </a:ext>
            </a:extLst>
          </p:cNvPr>
          <p:cNvCxnSpPr>
            <a:cxnSpLocks/>
          </p:cNvCxnSpPr>
          <p:nvPr/>
        </p:nvCxnSpPr>
        <p:spPr>
          <a:xfrm flipV="1">
            <a:off x="8034191" y="3904555"/>
            <a:ext cx="0" cy="4238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7BDF2-05B7-8A31-3C64-2EA754D046AA}"/>
              </a:ext>
            </a:extLst>
          </p:cNvPr>
          <p:cNvCxnSpPr>
            <a:cxnSpLocks/>
          </p:cNvCxnSpPr>
          <p:nvPr/>
        </p:nvCxnSpPr>
        <p:spPr>
          <a:xfrm flipV="1">
            <a:off x="7912435" y="4291673"/>
            <a:ext cx="0" cy="367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60AE7F0-2B3F-6D5A-83A4-BBD20F0CF595}"/>
              </a:ext>
            </a:extLst>
          </p:cNvPr>
          <p:cNvCxnSpPr>
            <a:cxnSpLocks/>
          </p:cNvCxnSpPr>
          <p:nvPr/>
        </p:nvCxnSpPr>
        <p:spPr>
          <a:xfrm flipV="1">
            <a:off x="8195348" y="3854496"/>
            <a:ext cx="0" cy="4738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DF8B0E-40FA-F608-9F99-1292C5518645}"/>
              </a:ext>
            </a:extLst>
          </p:cNvPr>
          <p:cNvCxnSpPr>
            <a:cxnSpLocks/>
          </p:cNvCxnSpPr>
          <p:nvPr/>
        </p:nvCxnSpPr>
        <p:spPr>
          <a:xfrm flipV="1">
            <a:off x="8377550" y="3817787"/>
            <a:ext cx="0" cy="510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556CDF4-4306-A37E-85BB-ECA7D1C03BDC}"/>
              </a:ext>
            </a:extLst>
          </p:cNvPr>
          <p:cNvCxnSpPr>
            <a:cxnSpLocks/>
          </p:cNvCxnSpPr>
          <p:nvPr/>
        </p:nvCxnSpPr>
        <p:spPr>
          <a:xfrm flipV="1">
            <a:off x="8575361" y="3500750"/>
            <a:ext cx="0" cy="8276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0AD5CDA-52BC-C574-4968-F76BB04AF70D}"/>
              </a:ext>
            </a:extLst>
          </p:cNvPr>
          <p:cNvCxnSpPr>
            <a:cxnSpLocks/>
          </p:cNvCxnSpPr>
          <p:nvPr/>
        </p:nvCxnSpPr>
        <p:spPr>
          <a:xfrm>
            <a:off x="7831394" y="4328382"/>
            <a:ext cx="8259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578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321AB1-D002-B711-00D8-5BE3F0E34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36418" cy="6858000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4D6A59B-2AA3-0CED-1E4D-809A78E33BAD}"/>
              </a:ext>
            </a:extLst>
          </p:cNvPr>
          <p:cNvCxnSpPr>
            <a:cxnSpLocks/>
          </p:cNvCxnSpPr>
          <p:nvPr/>
        </p:nvCxnSpPr>
        <p:spPr>
          <a:xfrm flipV="1">
            <a:off x="5617369" y="3910013"/>
            <a:ext cx="447675" cy="173831"/>
          </a:xfrm>
          <a:prstGeom prst="line">
            <a:avLst/>
          </a:prstGeom>
          <a:ln w="31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FD31D3-2C49-2D89-53DE-6154DF6BDD64}"/>
              </a:ext>
            </a:extLst>
          </p:cNvPr>
          <p:cNvCxnSpPr>
            <a:cxnSpLocks/>
          </p:cNvCxnSpPr>
          <p:nvPr/>
        </p:nvCxnSpPr>
        <p:spPr>
          <a:xfrm flipV="1">
            <a:off x="6100762" y="3559969"/>
            <a:ext cx="607219" cy="335756"/>
          </a:xfrm>
          <a:prstGeom prst="line">
            <a:avLst/>
          </a:prstGeom>
          <a:ln w="31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CCDFF3-9894-E113-5E57-035207802E16}"/>
              </a:ext>
            </a:extLst>
          </p:cNvPr>
          <p:cNvCxnSpPr>
            <a:cxnSpLocks/>
          </p:cNvCxnSpPr>
          <p:nvPr/>
        </p:nvCxnSpPr>
        <p:spPr>
          <a:xfrm flipV="1">
            <a:off x="6744336" y="3284851"/>
            <a:ext cx="535919" cy="255597"/>
          </a:xfrm>
          <a:prstGeom prst="line">
            <a:avLst/>
          </a:prstGeom>
          <a:ln w="31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8D3715-0CF1-D56A-1D30-50C95C9102C8}"/>
              </a:ext>
            </a:extLst>
          </p:cNvPr>
          <p:cNvCxnSpPr>
            <a:cxnSpLocks/>
          </p:cNvCxnSpPr>
          <p:nvPr/>
        </p:nvCxnSpPr>
        <p:spPr>
          <a:xfrm flipV="1">
            <a:off x="7315108" y="3130510"/>
            <a:ext cx="250533" cy="136201"/>
          </a:xfrm>
          <a:prstGeom prst="line">
            <a:avLst/>
          </a:prstGeom>
          <a:ln w="31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AF722D-3A7A-1257-530B-83053F5F4CDA}"/>
              </a:ext>
            </a:extLst>
          </p:cNvPr>
          <p:cNvCxnSpPr>
            <a:cxnSpLocks/>
          </p:cNvCxnSpPr>
          <p:nvPr/>
        </p:nvCxnSpPr>
        <p:spPr>
          <a:xfrm flipV="1">
            <a:off x="6337459" y="2446020"/>
            <a:ext cx="478631" cy="273844"/>
          </a:xfrm>
          <a:prstGeom prst="line">
            <a:avLst/>
          </a:prstGeom>
          <a:ln w="31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E2D618-F8D9-00A9-E696-44DEA4C823F0}"/>
              </a:ext>
            </a:extLst>
          </p:cNvPr>
          <p:cNvCxnSpPr>
            <a:cxnSpLocks/>
          </p:cNvCxnSpPr>
          <p:nvPr/>
        </p:nvCxnSpPr>
        <p:spPr>
          <a:xfrm flipV="1">
            <a:off x="6855619" y="1962150"/>
            <a:ext cx="596741" cy="456724"/>
          </a:xfrm>
          <a:prstGeom prst="line">
            <a:avLst/>
          </a:prstGeom>
          <a:ln w="31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D6359D-D323-2DA3-83B3-DBF22E0DDE4E}"/>
              </a:ext>
            </a:extLst>
          </p:cNvPr>
          <p:cNvCxnSpPr>
            <a:cxnSpLocks/>
          </p:cNvCxnSpPr>
          <p:nvPr/>
        </p:nvCxnSpPr>
        <p:spPr>
          <a:xfrm flipV="1">
            <a:off x="7488079" y="1634490"/>
            <a:ext cx="665321" cy="296704"/>
          </a:xfrm>
          <a:prstGeom prst="line">
            <a:avLst/>
          </a:prstGeom>
          <a:ln w="31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D3DBC4-BD92-B8F5-201E-1434906AC9DD}"/>
              </a:ext>
            </a:extLst>
          </p:cNvPr>
          <p:cNvCxnSpPr>
            <a:cxnSpLocks/>
          </p:cNvCxnSpPr>
          <p:nvPr/>
        </p:nvCxnSpPr>
        <p:spPr>
          <a:xfrm flipV="1">
            <a:off x="8202930" y="1531620"/>
            <a:ext cx="312420" cy="80010"/>
          </a:xfrm>
          <a:prstGeom prst="line">
            <a:avLst/>
          </a:prstGeom>
          <a:ln w="31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F9916C-9C6F-F4A3-9AC3-4F982D6C3921}"/>
              </a:ext>
            </a:extLst>
          </p:cNvPr>
          <p:cNvCxnSpPr>
            <a:cxnSpLocks/>
          </p:cNvCxnSpPr>
          <p:nvPr/>
        </p:nvCxnSpPr>
        <p:spPr>
          <a:xfrm flipV="1">
            <a:off x="3147060" y="2960370"/>
            <a:ext cx="125730" cy="297180"/>
          </a:xfrm>
          <a:prstGeom prst="line">
            <a:avLst/>
          </a:prstGeom>
          <a:ln w="31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E65A13-2A2F-6A0F-DE66-D26086B69E1F}"/>
              </a:ext>
            </a:extLst>
          </p:cNvPr>
          <p:cNvCxnSpPr>
            <a:cxnSpLocks/>
          </p:cNvCxnSpPr>
          <p:nvPr/>
        </p:nvCxnSpPr>
        <p:spPr>
          <a:xfrm flipV="1">
            <a:off x="3288030" y="2571750"/>
            <a:ext cx="449580" cy="354330"/>
          </a:xfrm>
          <a:prstGeom prst="line">
            <a:avLst/>
          </a:prstGeom>
          <a:ln w="31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2E1EAAB-B72A-AE17-F790-4AFA3B59CC0F}"/>
              </a:ext>
            </a:extLst>
          </p:cNvPr>
          <p:cNvCxnSpPr>
            <a:cxnSpLocks/>
          </p:cNvCxnSpPr>
          <p:nvPr/>
        </p:nvCxnSpPr>
        <p:spPr>
          <a:xfrm flipV="1">
            <a:off x="3767551" y="2343150"/>
            <a:ext cx="240569" cy="201692"/>
          </a:xfrm>
          <a:prstGeom prst="line">
            <a:avLst/>
          </a:prstGeom>
          <a:ln w="31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63D8F9-3A70-DF93-F0C3-9C545F48B394}"/>
              </a:ext>
            </a:extLst>
          </p:cNvPr>
          <p:cNvCxnSpPr>
            <a:cxnSpLocks/>
          </p:cNvCxnSpPr>
          <p:nvPr/>
        </p:nvCxnSpPr>
        <p:spPr>
          <a:xfrm flipV="1">
            <a:off x="4041871" y="2034540"/>
            <a:ext cx="171989" cy="281702"/>
          </a:xfrm>
          <a:prstGeom prst="line">
            <a:avLst/>
          </a:prstGeom>
          <a:ln w="31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40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6F109-B8A7-947E-9859-92E11C9C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14BA09-E5DA-1D4F-6EB6-D0971710A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544" y="2120381"/>
            <a:ext cx="9575158" cy="370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583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6F109-B8A7-947E-9859-92E11C9C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14BA09-E5DA-1D4F-6EB6-D0971710A8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796" t="13879" r="8503" b="16779"/>
          <a:stretch/>
        </p:blipFill>
        <p:spPr>
          <a:xfrm>
            <a:off x="1493240" y="2634143"/>
            <a:ext cx="67112" cy="25670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209686-CA9A-10BB-2802-ACE12269BB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796" t="13879" r="8503" b="16779"/>
          <a:stretch/>
        </p:blipFill>
        <p:spPr>
          <a:xfrm>
            <a:off x="1560352" y="3116424"/>
            <a:ext cx="67112" cy="2084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55D202-67FC-4638-8E94-6CFD2612BD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796" t="13879" r="8503" b="16779"/>
          <a:stretch/>
        </p:blipFill>
        <p:spPr>
          <a:xfrm>
            <a:off x="1627464" y="3116424"/>
            <a:ext cx="67112" cy="2084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009A23-E44E-DF10-581A-FC554F10F2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796" t="13879" r="8503" b="16779"/>
          <a:stretch/>
        </p:blipFill>
        <p:spPr>
          <a:xfrm>
            <a:off x="1694576" y="3189494"/>
            <a:ext cx="64760" cy="20116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BABBC7-8F2D-A680-CBDC-93562E02FB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796" t="13879" r="8503" b="16779"/>
          <a:stretch/>
        </p:blipFill>
        <p:spPr>
          <a:xfrm>
            <a:off x="1761688" y="3235214"/>
            <a:ext cx="61816" cy="19202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835ACD-167E-F233-605E-08BEB2EC57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796" t="13879" r="8503" b="16779"/>
          <a:stretch/>
        </p:blipFill>
        <p:spPr>
          <a:xfrm>
            <a:off x="1823504" y="3555254"/>
            <a:ext cx="52984" cy="1645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65F078-5C8A-0A4E-3956-A844B0C624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796" t="13879" r="8503" b="16779"/>
          <a:stretch/>
        </p:blipFill>
        <p:spPr>
          <a:xfrm>
            <a:off x="1876488" y="3555254"/>
            <a:ext cx="52984" cy="16459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A7E757-6520-5617-A37E-16741AE437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796" t="13879" r="8503" b="16779"/>
          <a:stretch/>
        </p:blipFill>
        <p:spPr>
          <a:xfrm>
            <a:off x="1936977" y="3555254"/>
            <a:ext cx="52984" cy="16459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CA020F-3E12-C9A5-7532-39D269172C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796" t="13879" r="8503" b="16779"/>
          <a:stretch/>
        </p:blipFill>
        <p:spPr>
          <a:xfrm>
            <a:off x="2000806" y="3829574"/>
            <a:ext cx="44153" cy="1371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AC8309-09C2-FD65-84D4-7EFAF1C92F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796" t="13879" r="8503" b="16779"/>
          <a:stretch/>
        </p:blipFill>
        <p:spPr>
          <a:xfrm>
            <a:off x="2055804" y="3829574"/>
            <a:ext cx="44153" cy="1371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3E337D-26A7-53AB-AB0E-B30F7BB407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796" t="13879" r="8503" b="16779"/>
          <a:stretch/>
        </p:blipFill>
        <p:spPr>
          <a:xfrm>
            <a:off x="2099957" y="3829574"/>
            <a:ext cx="44153" cy="1371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1B3515-75C3-FDA6-7D9A-2B50E3E1F5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796" t="13879" r="8503" b="16779"/>
          <a:stretch/>
        </p:blipFill>
        <p:spPr>
          <a:xfrm>
            <a:off x="2148439" y="4103894"/>
            <a:ext cx="35322" cy="10972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FD95268-8627-C58F-C2B8-85594ECF58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796" t="13879" r="8503" b="16779"/>
          <a:stretch/>
        </p:blipFill>
        <p:spPr>
          <a:xfrm>
            <a:off x="2205837" y="4103894"/>
            <a:ext cx="35322" cy="10972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2EA6FE5-04E7-35DC-CC8A-BCBF098EFF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796" t="13879" r="8503" b="16779"/>
          <a:stretch/>
        </p:blipFill>
        <p:spPr>
          <a:xfrm>
            <a:off x="2263235" y="4103894"/>
            <a:ext cx="35322" cy="10972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FD72CA8-DFD8-A3FE-E219-DBD62EAFB6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796" t="13879" r="8503" b="16779"/>
          <a:stretch/>
        </p:blipFill>
        <p:spPr>
          <a:xfrm>
            <a:off x="2324694" y="4103894"/>
            <a:ext cx="35322" cy="109728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0ED4592-46F8-CB5C-0F3E-9268DD56AD3A}"/>
              </a:ext>
            </a:extLst>
          </p:cNvPr>
          <p:cNvSpPr/>
          <p:nvPr/>
        </p:nvSpPr>
        <p:spPr>
          <a:xfrm>
            <a:off x="494522" y="5514975"/>
            <a:ext cx="444346" cy="325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ZZ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73F841-B729-EC4B-73EA-3A05307F49D4}"/>
              </a:ext>
            </a:extLst>
          </p:cNvPr>
          <p:cNvSpPr/>
          <p:nvPr/>
        </p:nvSpPr>
        <p:spPr>
          <a:xfrm>
            <a:off x="66334" y="5042000"/>
            <a:ext cx="616805" cy="325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15%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FEB4096-BC51-0BF3-7AE3-C640C99DFAB2}"/>
              </a:ext>
            </a:extLst>
          </p:cNvPr>
          <p:cNvCxnSpPr/>
          <p:nvPr/>
        </p:nvCxnSpPr>
        <p:spPr>
          <a:xfrm>
            <a:off x="1390261" y="3555254"/>
            <a:ext cx="237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D59A8654-D2DE-0288-1A1A-DD57C2F4C4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796" t="13879" r="8503" b="16779"/>
          <a:stretch/>
        </p:blipFill>
        <p:spPr>
          <a:xfrm>
            <a:off x="1398929" y="2634143"/>
            <a:ext cx="67112" cy="256703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A8F8083-958D-47DC-9C38-B0193C0317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796" t="13879" r="8503" b="16779"/>
          <a:stretch/>
        </p:blipFill>
        <p:spPr>
          <a:xfrm>
            <a:off x="1288349" y="2183654"/>
            <a:ext cx="78891" cy="301752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2DA45E6-84A2-8CF6-6B8E-5CC86D99E15A}"/>
              </a:ext>
            </a:extLst>
          </p:cNvPr>
          <p:cNvCxnSpPr>
            <a:cxnSpLocks/>
          </p:cNvCxnSpPr>
          <p:nvPr/>
        </p:nvCxnSpPr>
        <p:spPr>
          <a:xfrm>
            <a:off x="1495781" y="3499268"/>
            <a:ext cx="1016520" cy="839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9D3477-62CC-7761-8DCC-B3136F89178A}"/>
              </a:ext>
            </a:extLst>
          </p:cNvPr>
          <p:cNvCxnSpPr>
            <a:cxnSpLocks/>
          </p:cNvCxnSpPr>
          <p:nvPr/>
        </p:nvCxnSpPr>
        <p:spPr>
          <a:xfrm>
            <a:off x="494522" y="2676308"/>
            <a:ext cx="1036901" cy="866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A324ED8-FEAB-D314-04A3-74BABF17DA7C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683139" y="3555254"/>
            <a:ext cx="846009" cy="1649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BFA852-C6F8-E56D-355D-7B129BDF2D35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16695" y="3585426"/>
            <a:ext cx="804194" cy="1929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081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6F109-B8A7-947E-9859-92E11C9C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14BA09-E5DA-1D4F-6EB6-D0971710A8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796" t="13879" r="8503" b="16779"/>
          <a:stretch/>
        </p:blipFill>
        <p:spPr>
          <a:xfrm>
            <a:off x="1493240" y="2634143"/>
            <a:ext cx="67112" cy="25670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209686-CA9A-10BB-2802-ACE12269BB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796" t="13879" r="8503" b="16779"/>
          <a:stretch/>
        </p:blipFill>
        <p:spPr>
          <a:xfrm>
            <a:off x="1560352" y="3116424"/>
            <a:ext cx="67112" cy="2084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55D202-67FC-4638-8E94-6CFD2612BD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796" t="13879" r="8503" b="16779"/>
          <a:stretch/>
        </p:blipFill>
        <p:spPr>
          <a:xfrm>
            <a:off x="1627464" y="3116424"/>
            <a:ext cx="67112" cy="2084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009A23-E44E-DF10-581A-FC554F10F2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796" t="13879" r="8503" b="16779"/>
          <a:stretch/>
        </p:blipFill>
        <p:spPr>
          <a:xfrm>
            <a:off x="1694576" y="3189494"/>
            <a:ext cx="64760" cy="20116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BABBC7-8F2D-A680-CBDC-93562E02FB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796" t="13879" r="8503" b="16779"/>
          <a:stretch/>
        </p:blipFill>
        <p:spPr>
          <a:xfrm>
            <a:off x="1761688" y="3235214"/>
            <a:ext cx="61816" cy="19202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835ACD-167E-F233-605E-08BEB2EC57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796" t="13879" r="8503" b="16779"/>
          <a:stretch/>
        </p:blipFill>
        <p:spPr>
          <a:xfrm>
            <a:off x="1823504" y="3555254"/>
            <a:ext cx="52984" cy="1645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65F078-5C8A-0A4E-3956-A844B0C624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796" t="13879" r="8503" b="16779"/>
          <a:stretch/>
        </p:blipFill>
        <p:spPr>
          <a:xfrm>
            <a:off x="1876488" y="3555254"/>
            <a:ext cx="52984" cy="16459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A7E757-6520-5617-A37E-16741AE437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796" t="13879" r="8503" b="16779"/>
          <a:stretch/>
        </p:blipFill>
        <p:spPr>
          <a:xfrm>
            <a:off x="1936977" y="3555254"/>
            <a:ext cx="52984" cy="16459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CA020F-3E12-C9A5-7532-39D269172C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796" t="13879" r="8503" b="16779"/>
          <a:stretch/>
        </p:blipFill>
        <p:spPr>
          <a:xfrm>
            <a:off x="2000806" y="3829574"/>
            <a:ext cx="44153" cy="1371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AC8309-09C2-FD65-84D4-7EFAF1C92F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796" t="13879" r="8503" b="16779"/>
          <a:stretch/>
        </p:blipFill>
        <p:spPr>
          <a:xfrm>
            <a:off x="2055804" y="3829574"/>
            <a:ext cx="44153" cy="1371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3E337D-26A7-53AB-AB0E-B30F7BB407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796" t="13879" r="8503" b="16779"/>
          <a:stretch/>
        </p:blipFill>
        <p:spPr>
          <a:xfrm>
            <a:off x="2099957" y="3829574"/>
            <a:ext cx="44153" cy="1371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1B3515-75C3-FDA6-7D9A-2B50E3E1F5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796" t="13879" r="8503" b="16779"/>
          <a:stretch/>
        </p:blipFill>
        <p:spPr>
          <a:xfrm>
            <a:off x="2148439" y="4103894"/>
            <a:ext cx="35322" cy="10972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FD95268-8627-C58F-C2B8-85594ECF58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796" t="13879" r="8503" b="16779"/>
          <a:stretch/>
        </p:blipFill>
        <p:spPr>
          <a:xfrm>
            <a:off x="2205837" y="4103894"/>
            <a:ext cx="35322" cy="10972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2EA6FE5-04E7-35DC-CC8A-BCBF098EFF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796" t="13879" r="8503" b="16779"/>
          <a:stretch/>
        </p:blipFill>
        <p:spPr>
          <a:xfrm>
            <a:off x="2263235" y="4103894"/>
            <a:ext cx="35322" cy="10972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FD72CA8-DFD8-A3FE-E219-DBD62EAFB6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796" t="13879" r="8503" b="16779"/>
          <a:stretch/>
        </p:blipFill>
        <p:spPr>
          <a:xfrm>
            <a:off x="2324694" y="4103894"/>
            <a:ext cx="35322" cy="109728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0ED4592-46F8-CB5C-0F3E-9268DD56AD3A}"/>
              </a:ext>
            </a:extLst>
          </p:cNvPr>
          <p:cNvSpPr/>
          <p:nvPr/>
        </p:nvSpPr>
        <p:spPr>
          <a:xfrm>
            <a:off x="494522" y="5514975"/>
            <a:ext cx="444346" cy="325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ZZ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73F841-B729-EC4B-73EA-3A05307F49D4}"/>
              </a:ext>
            </a:extLst>
          </p:cNvPr>
          <p:cNvSpPr/>
          <p:nvPr/>
        </p:nvSpPr>
        <p:spPr>
          <a:xfrm>
            <a:off x="66334" y="5042000"/>
            <a:ext cx="616805" cy="325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15%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FEB4096-BC51-0BF3-7AE3-C640C99DFAB2}"/>
              </a:ext>
            </a:extLst>
          </p:cNvPr>
          <p:cNvCxnSpPr/>
          <p:nvPr/>
        </p:nvCxnSpPr>
        <p:spPr>
          <a:xfrm>
            <a:off x="1390261" y="3555254"/>
            <a:ext cx="237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D59A8654-D2DE-0288-1A1A-DD57C2F4C4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796" t="13879" r="8503" b="16779"/>
          <a:stretch/>
        </p:blipFill>
        <p:spPr>
          <a:xfrm>
            <a:off x="1398929" y="2634143"/>
            <a:ext cx="67112" cy="256703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A8F8083-958D-47DC-9C38-B0193C0317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796" t="13879" r="8503" b="16779"/>
          <a:stretch/>
        </p:blipFill>
        <p:spPr>
          <a:xfrm>
            <a:off x="1288349" y="2183654"/>
            <a:ext cx="78891" cy="301752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2DA45E6-84A2-8CF6-6B8E-5CC86D99E15A}"/>
              </a:ext>
            </a:extLst>
          </p:cNvPr>
          <p:cNvCxnSpPr>
            <a:cxnSpLocks/>
          </p:cNvCxnSpPr>
          <p:nvPr/>
        </p:nvCxnSpPr>
        <p:spPr>
          <a:xfrm>
            <a:off x="1495781" y="3499268"/>
            <a:ext cx="1016520" cy="839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9D3477-62CC-7761-8DCC-B3136F89178A}"/>
              </a:ext>
            </a:extLst>
          </p:cNvPr>
          <p:cNvCxnSpPr>
            <a:cxnSpLocks/>
          </p:cNvCxnSpPr>
          <p:nvPr/>
        </p:nvCxnSpPr>
        <p:spPr>
          <a:xfrm>
            <a:off x="494522" y="2676308"/>
            <a:ext cx="1036901" cy="866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A324ED8-FEAB-D314-04A3-74BABF17DA7C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683139" y="3555254"/>
            <a:ext cx="846009" cy="1649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BFA852-C6F8-E56D-355D-7B129BDF2D35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16695" y="3585426"/>
            <a:ext cx="804194" cy="1929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016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4071-6D1E-4098-815A-D06A2138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27BBF"/>
                </a:solidFill>
              </a:rPr>
              <a:t>Automate Gate Selection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F591BD-0A16-35D4-6C06-02AC756F0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55" y="2690769"/>
            <a:ext cx="5946258" cy="2298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C07931-3C2B-BE3A-3657-61A419183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742" y="2690769"/>
            <a:ext cx="5946258" cy="22989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9C8CDD-9AAF-FB1F-D8A7-D0DF5CA72CD8}"/>
              </a:ext>
            </a:extLst>
          </p:cNvPr>
          <p:cNvSpPr/>
          <p:nvPr/>
        </p:nvSpPr>
        <p:spPr>
          <a:xfrm>
            <a:off x="2737607" y="2043389"/>
            <a:ext cx="1226180" cy="507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1 Gate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B8F132-ED6D-802A-3CB8-719FBA178865}"/>
              </a:ext>
            </a:extLst>
          </p:cNvPr>
          <p:cNvSpPr/>
          <p:nvPr/>
        </p:nvSpPr>
        <p:spPr>
          <a:xfrm>
            <a:off x="8605781" y="2043389"/>
            <a:ext cx="1226180" cy="507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23 Gates</a:t>
            </a:r>
          </a:p>
        </p:txBody>
      </p:sp>
    </p:spTree>
    <p:extLst>
      <p:ext uri="{BB962C8B-B14F-4D97-AF65-F5344CB8AC3E}">
        <p14:creationId xmlns:p14="http://schemas.microsoft.com/office/powerpoint/2010/main" val="3115776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3F3421D-BD85-E646-A6EC-B0419736ED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96"/>
          <a:stretch/>
        </p:blipFill>
        <p:spPr>
          <a:xfrm>
            <a:off x="587230" y="1912076"/>
            <a:ext cx="5170753" cy="44309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78F8BEE-618A-95E1-99BF-2542CADE5470}"/>
              </a:ext>
            </a:extLst>
          </p:cNvPr>
          <p:cNvSpPr/>
          <p:nvPr/>
        </p:nvSpPr>
        <p:spPr>
          <a:xfrm>
            <a:off x="4903287" y="2740227"/>
            <a:ext cx="196553" cy="122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2F66CC-C9FD-2B21-13D5-20F33AB8A8EB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001564" y="805098"/>
            <a:ext cx="793449" cy="193512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4F7165-508D-C06D-665A-1105758C89B3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001564" y="3962275"/>
            <a:ext cx="793449" cy="254139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BCA1E4-3307-5BA4-8F7C-B109BEB4044E}"/>
              </a:ext>
            </a:extLst>
          </p:cNvPr>
          <p:cNvGrpSpPr/>
          <p:nvPr/>
        </p:nvGrpSpPr>
        <p:grpSpPr>
          <a:xfrm>
            <a:off x="5783506" y="805098"/>
            <a:ext cx="884051" cy="5698567"/>
            <a:chOff x="7929661" y="1670288"/>
            <a:chExt cx="665231" cy="428806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4039989-93EE-C633-70CD-88A874680B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3773" t="21769" r="12956" b="48135"/>
            <a:stretch/>
          </p:blipFill>
          <p:spPr>
            <a:xfrm>
              <a:off x="7929661" y="1670288"/>
              <a:ext cx="665231" cy="428806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23543A-E70F-DEA3-9981-2B1FC7372F1B}"/>
                </a:ext>
              </a:extLst>
            </p:cNvPr>
            <p:cNvSpPr/>
            <p:nvPr/>
          </p:nvSpPr>
          <p:spPr>
            <a:xfrm>
              <a:off x="7929661" y="1670288"/>
              <a:ext cx="663932" cy="42880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254071-6D1E-4098-815A-D06A2138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27BBF"/>
                </a:solidFill>
              </a:rPr>
              <a:t>Automate Gate Selection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20594B-04DF-2864-AB70-62FC8CF38218}"/>
              </a:ext>
            </a:extLst>
          </p:cNvPr>
          <p:cNvSpPr/>
          <p:nvPr/>
        </p:nvSpPr>
        <p:spPr>
          <a:xfrm>
            <a:off x="7249335" y="5442552"/>
            <a:ext cx="1226180" cy="507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1 Gate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1EF267-C212-1E58-A717-CBC7D38821BB}"/>
              </a:ext>
            </a:extLst>
          </p:cNvPr>
          <p:cNvSpPr/>
          <p:nvPr/>
        </p:nvSpPr>
        <p:spPr>
          <a:xfrm>
            <a:off x="7249335" y="4127761"/>
            <a:ext cx="1226180" cy="507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23 Gates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71D3FF-70E6-483A-CB85-7812570511E0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6691354" y="4379053"/>
            <a:ext cx="557981" cy="2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99BE21-9C51-1A04-7533-3C429E3BACB4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691354" y="5696125"/>
            <a:ext cx="557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437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EE519F-F313-CC4F-5FEC-743BDC3A8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973" y="1689687"/>
            <a:ext cx="6076529" cy="3478625"/>
          </a:xfrm>
          <a:prstGeom prst="rect">
            <a:avLst/>
          </a:prstGeo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15A2DD51-8AB1-D613-BB80-15CDE6CD4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9687"/>
            <a:ext cx="6076529" cy="34786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A438E03-F2B2-F4C6-155E-D18863C82A7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10% step Gating (</a:t>
            </a:r>
            <a:r>
              <a:rPr lang="en-US" dirty="0" err="1"/>
              <a:t>pUC</a:t>
            </a:r>
            <a:r>
              <a:rPr lang="en-US" dirty="0"/>
              <a:t> – ZZ)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84001-682E-5F15-E6DD-2206FFCB4270}"/>
              </a:ext>
            </a:extLst>
          </p:cNvPr>
          <p:cNvSpPr txBox="1"/>
          <p:nvPr/>
        </p:nvSpPr>
        <p:spPr>
          <a:xfrm>
            <a:off x="713064" y="5553512"/>
            <a:ext cx="4261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A54E1-957B-998A-D2AF-F8884EFB56C3}"/>
              </a:ext>
            </a:extLst>
          </p:cNvPr>
          <p:cNvSpPr txBox="1"/>
          <p:nvPr/>
        </p:nvSpPr>
        <p:spPr>
          <a:xfrm>
            <a:off x="6862194" y="5553512"/>
            <a:ext cx="4261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</a:t>
            </a:r>
          </a:p>
        </p:txBody>
      </p:sp>
    </p:spTree>
    <p:extLst>
      <p:ext uri="{BB962C8B-B14F-4D97-AF65-F5344CB8AC3E}">
        <p14:creationId xmlns:p14="http://schemas.microsoft.com/office/powerpoint/2010/main" val="1213481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825E6A1-CA2A-7D2A-636E-30855BD3E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584" y="2335142"/>
            <a:ext cx="6111551" cy="278465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6828C49-C6DB-F8C2-C334-BCF1827A2EB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Equal steps Gating </a:t>
            </a:r>
            <a:r>
              <a:rPr lang="en-US" dirty="0" err="1"/>
              <a:t>pUC</a:t>
            </a:r>
            <a:r>
              <a:rPr lang="en-US" dirty="0"/>
              <a:t> Growth</a:t>
            </a:r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7B7ABB81-9BA7-D18C-BFB9-A51C09D48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90" y="2335141"/>
            <a:ext cx="5785427" cy="278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49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BC51E2-43E2-F809-B3B0-9E3E3A113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465" y="1823862"/>
            <a:ext cx="5735961" cy="279690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3D6B6FC-2E05-5C62-B299-BCE618530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93" y="1823861"/>
            <a:ext cx="5868537" cy="279690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30BF6DA-A73E-4939-D1B4-0574D3BC871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Equal steps Gating </a:t>
            </a:r>
            <a:r>
              <a:rPr lang="en-US" dirty="0" err="1"/>
              <a:t>pUC</a:t>
            </a:r>
            <a:r>
              <a:rPr lang="en-US" dirty="0"/>
              <a:t> speed growth</a:t>
            </a:r>
          </a:p>
        </p:txBody>
      </p:sp>
    </p:spTree>
    <p:extLst>
      <p:ext uri="{BB962C8B-B14F-4D97-AF65-F5344CB8AC3E}">
        <p14:creationId xmlns:p14="http://schemas.microsoft.com/office/powerpoint/2010/main" val="214644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321AB1-D002-B711-00D8-5BE3F0E34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364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25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2E69B1-E89D-109A-F6B8-222162233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215"/>
            <a:ext cx="12192000" cy="64027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5D2F0CE-E3DA-0E7C-9ADE-E064D7FFE4F9}"/>
              </a:ext>
            </a:extLst>
          </p:cNvPr>
          <p:cNvSpPr/>
          <p:nvPr/>
        </p:nvSpPr>
        <p:spPr>
          <a:xfrm>
            <a:off x="4446165" y="0"/>
            <a:ext cx="2743200" cy="375831"/>
          </a:xfrm>
          <a:prstGeom prst="rect">
            <a:avLst/>
          </a:prstGeom>
          <a:solidFill>
            <a:srgbClr val="2C5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Distribution</a:t>
            </a:r>
          </a:p>
        </p:txBody>
      </p:sp>
    </p:spTree>
    <p:extLst>
      <p:ext uri="{BB962C8B-B14F-4D97-AF65-F5344CB8AC3E}">
        <p14:creationId xmlns:p14="http://schemas.microsoft.com/office/powerpoint/2010/main" val="1422257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0EB12F-41F5-5B29-1399-3DB71634A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671"/>
            <a:ext cx="12192000" cy="62546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8139F03-0636-32B9-97A0-EB2155A8AEB7}"/>
              </a:ext>
            </a:extLst>
          </p:cNvPr>
          <p:cNvSpPr/>
          <p:nvPr/>
        </p:nvSpPr>
        <p:spPr>
          <a:xfrm>
            <a:off x="2691227" y="0"/>
            <a:ext cx="6253076" cy="375831"/>
          </a:xfrm>
          <a:prstGeom prst="rect">
            <a:avLst/>
          </a:prstGeom>
          <a:solidFill>
            <a:srgbClr val="2C5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Distribution – Above Threshold</a:t>
            </a:r>
          </a:p>
        </p:txBody>
      </p:sp>
    </p:spTree>
    <p:extLst>
      <p:ext uri="{BB962C8B-B14F-4D97-AF65-F5344CB8AC3E}">
        <p14:creationId xmlns:p14="http://schemas.microsoft.com/office/powerpoint/2010/main" val="2090610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ED98DF-5238-F610-2BCB-77E3AB5B8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227"/>
            <a:ext cx="12192000" cy="60315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AE5497-FB6F-8BD8-D273-EC5787A9351D}"/>
              </a:ext>
            </a:extLst>
          </p:cNvPr>
          <p:cNvSpPr/>
          <p:nvPr/>
        </p:nvSpPr>
        <p:spPr>
          <a:xfrm>
            <a:off x="2691227" y="0"/>
            <a:ext cx="6253076" cy="375831"/>
          </a:xfrm>
          <a:prstGeom prst="rect">
            <a:avLst/>
          </a:prstGeom>
          <a:solidFill>
            <a:srgbClr val="2C5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Distribution – Above Threshold</a:t>
            </a:r>
          </a:p>
        </p:txBody>
      </p:sp>
    </p:spTree>
    <p:extLst>
      <p:ext uri="{BB962C8B-B14F-4D97-AF65-F5344CB8AC3E}">
        <p14:creationId xmlns:p14="http://schemas.microsoft.com/office/powerpoint/2010/main" val="2024294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D58B5E-532D-AB46-4623-C86A93D93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323850"/>
            <a:ext cx="1151572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21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9BAA17-EC01-E763-B462-A72F93DA7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392"/>
            <a:ext cx="12192000" cy="678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392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9BAA17-EC01-E763-B462-A72F93DA7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392"/>
            <a:ext cx="12192000" cy="678321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471B877-6CEB-67B1-46BF-44CDFF58461F}"/>
              </a:ext>
            </a:extLst>
          </p:cNvPr>
          <p:cNvSpPr/>
          <p:nvPr/>
        </p:nvSpPr>
        <p:spPr>
          <a:xfrm>
            <a:off x="628073" y="5080000"/>
            <a:ext cx="471054" cy="13208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5A27DA-306E-9B7E-A974-2B8B4BDAC1FF}"/>
              </a:ext>
            </a:extLst>
          </p:cNvPr>
          <p:cNvSpPr/>
          <p:nvPr/>
        </p:nvSpPr>
        <p:spPr>
          <a:xfrm>
            <a:off x="6350466" y="4983061"/>
            <a:ext cx="1157680" cy="141773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D3D2A7-EDFB-AC2B-C38F-3083C0A0D89D}"/>
              </a:ext>
            </a:extLst>
          </p:cNvPr>
          <p:cNvSpPr/>
          <p:nvPr/>
        </p:nvSpPr>
        <p:spPr>
          <a:xfrm>
            <a:off x="209258" y="3785764"/>
            <a:ext cx="1308683" cy="584900"/>
          </a:xfrm>
          <a:prstGeom prst="rect">
            <a:avLst/>
          </a:prstGeom>
          <a:solidFill>
            <a:srgbClr val="2C5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Manual Gating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73B5CA-641E-5C72-DA4F-D48D0B2525C1}"/>
              </a:ext>
            </a:extLst>
          </p:cNvPr>
          <p:cNvSpPr/>
          <p:nvPr/>
        </p:nvSpPr>
        <p:spPr>
          <a:xfrm>
            <a:off x="6274964" y="3785764"/>
            <a:ext cx="1308683" cy="584900"/>
          </a:xfrm>
          <a:prstGeom prst="rect">
            <a:avLst/>
          </a:prstGeom>
          <a:solidFill>
            <a:srgbClr val="E55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Similar Gate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1D45DE-8780-F259-484F-8A5E7FB6C761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>
            <a:off x="863600" y="4370664"/>
            <a:ext cx="0" cy="709336"/>
          </a:xfrm>
          <a:prstGeom prst="line">
            <a:avLst/>
          </a:prstGeom>
          <a:ln w="28575">
            <a:solidFill>
              <a:srgbClr val="28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6F2064-522B-9F5E-C927-42F3895F8981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6929306" y="4370664"/>
            <a:ext cx="0" cy="612397"/>
          </a:xfrm>
          <a:prstGeom prst="line">
            <a:avLst/>
          </a:prstGeom>
          <a:ln w="28575">
            <a:solidFill>
              <a:srgbClr val="FF5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60CCB8F-5EC4-DABF-8FC0-35850A6DAA9B}"/>
              </a:ext>
            </a:extLst>
          </p:cNvPr>
          <p:cNvSpPr/>
          <p:nvPr/>
        </p:nvSpPr>
        <p:spPr>
          <a:xfrm>
            <a:off x="4446165" y="180132"/>
            <a:ext cx="2743200" cy="742657"/>
          </a:xfrm>
          <a:prstGeom prst="rect">
            <a:avLst/>
          </a:prstGeom>
          <a:solidFill>
            <a:srgbClr val="2C5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# Hits above Threshold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(1SD, 2SD &amp; 3SD)</a:t>
            </a:r>
          </a:p>
        </p:txBody>
      </p:sp>
    </p:spTree>
    <p:extLst>
      <p:ext uri="{BB962C8B-B14F-4D97-AF65-F5344CB8AC3E}">
        <p14:creationId xmlns:p14="http://schemas.microsoft.com/office/powerpoint/2010/main" val="82241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9BAA17-EC01-E763-B462-A72F93DA7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8610"/>
            <a:ext cx="12192000" cy="636925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471B877-6CEB-67B1-46BF-44CDFF58461F}"/>
              </a:ext>
            </a:extLst>
          </p:cNvPr>
          <p:cNvSpPr/>
          <p:nvPr/>
        </p:nvSpPr>
        <p:spPr>
          <a:xfrm>
            <a:off x="565626" y="4983060"/>
            <a:ext cx="471054" cy="97615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5A27DA-306E-9B7E-A974-2B8B4BDAC1FF}"/>
              </a:ext>
            </a:extLst>
          </p:cNvPr>
          <p:cNvSpPr/>
          <p:nvPr/>
        </p:nvSpPr>
        <p:spPr>
          <a:xfrm>
            <a:off x="6350466" y="4983061"/>
            <a:ext cx="1157680" cy="111956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D3D2A7-EDFB-AC2B-C38F-3083C0A0D89D}"/>
              </a:ext>
            </a:extLst>
          </p:cNvPr>
          <p:cNvSpPr/>
          <p:nvPr/>
        </p:nvSpPr>
        <p:spPr>
          <a:xfrm>
            <a:off x="339987" y="3339715"/>
            <a:ext cx="922332" cy="584900"/>
          </a:xfrm>
          <a:prstGeom prst="rect">
            <a:avLst/>
          </a:prstGeom>
          <a:solidFill>
            <a:srgbClr val="2C5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Manual Gating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73B5CA-641E-5C72-DA4F-D48D0B2525C1}"/>
              </a:ext>
            </a:extLst>
          </p:cNvPr>
          <p:cNvSpPr/>
          <p:nvPr/>
        </p:nvSpPr>
        <p:spPr>
          <a:xfrm>
            <a:off x="6274964" y="3785764"/>
            <a:ext cx="1308683" cy="584900"/>
          </a:xfrm>
          <a:prstGeom prst="rect">
            <a:avLst/>
          </a:prstGeom>
          <a:solidFill>
            <a:srgbClr val="E55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Similar Gate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1D45DE-8780-F259-484F-8A5E7FB6C761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>
            <a:off x="801153" y="3924615"/>
            <a:ext cx="0" cy="1058445"/>
          </a:xfrm>
          <a:prstGeom prst="line">
            <a:avLst/>
          </a:prstGeom>
          <a:ln w="28575">
            <a:solidFill>
              <a:srgbClr val="28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6F2064-522B-9F5E-C927-42F3895F8981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6929306" y="4370664"/>
            <a:ext cx="0" cy="612397"/>
          </a:xfrm>
          <a:prstGeom prst="line">
            <a:avLst/>
          </a:prstGeom>
          <a:ln w="28575">
            <a:solidFill>
              <a:srgbClr val="FF5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60CCB8F-5EC4-DABF-8FC0-35850A6DAA9B}"/>
              </a:ext>
            </a:extLst>
          </p:cNvPr>
          <p:cNvSpPr/>
          <p:nvPr/>
        </p:nvSpPr>
        <p:spPr>
          <a:xfrm>
            <a:off x="4446165" y="180132"/>
            <a:ext cx="2743200" cy="742657"/>
          </a:xfrm>
          <a:prstGeom prst="rect">
            <a:avLst/>
          </a:prstGeom>
          <a:solidFill>
            <a:srgbClr val="2C5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# Hits above Threshold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(2SD, 2.5SD &amp; 3SD)</a:t>
            </a:r>
          </a:p>
        </p:txBody>
      </p:sp>
    </p:spTree>
    <p:extLst>
      <p:ext uri="{BB962C8B-B14F-4D97-AF65-F5344CB8AC3E}">
        <p14:creationId xmlns:p14="http://schemas.microsoft.com/office/powerpoint/2010/main" val="3220483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9BAA17-EC01-E763-B462-A72F93DA7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8610"/>
            <a:ext cx="12192000" cy="636925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471B877-6CEB-67B1-46BF-44CDFF58461F}"/>
              </a:ext>
            </a:extLst>
          </p:cNvPr>
          <p:cNvSpPr/>
          <p:nvPr/>
        </p:nvSpPr>
        <p:spPr>
          <a:xfrm>
            <a:off x="565626" y="4983060"/>
            <a:ext cx="471054" cy="97615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5A27DA-306E-9B7E-A974-2B8B4BDAC1FF}"/>
              </a:ext>
            </a:extLst>
          </p:cNvPr>
          <p:cNvSpPr/>
          <p:nvPr/>
        </p:nvSpPr>
        <p:spPr>
          <a:xfrm>
            <a:off x="6350466" y="4983061"/>
            <a:ext cx="1157680" cy="111956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D3D2A7-EDFB-AC2B-C38F-3083C0A0D89D}"/>
              </a:ext>
            </a:extLst>
          </p:cNvPr>
          <p:cNvSpPr/>
          <p:nvPr/>
        </p:nvSpPr>
        <p:spPr>
          <a:xfrm>
            <a:off x="339987" y="3339715"/>
            <a:ext cx="922332" cy="584900"/>
          </a:xfrm>
          <a:prstGeom prst="rect">
            <a:avLst/>
          </a:prstGeom>
          <a:solidFill>
            <a:srgbClr val="2C5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Manual Gating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73B5CA-641E-5C72-DA4F-D48D0B2525C1}"/>
              </a:ext>
            </a:extLst>
          </p:cNvPr>
          <p:cNvSpPr/>
          <p:nvPr/>
        </p:nvSpPr>
        <p:spPr>
          <a:xfrm>
            <a:off x="6274964" y="2042642"/>
            <a:ext cx="1308683" cy="584900"/>
          </a:xfrm>
          <a:prstGeom prst="rect">
            <a:avLst/>
          </a:prstGeom>
          <a:solidFill>
            <a:srgbClr val="E55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Similar Gate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1D45DE-8780-F259-484F-8A5E7FB6C761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>
            <a:off x="801153" y="3924615"/>
            <a:ext cx="0" cy="1058445"/>
          </a:xfrm>
          <a:prstGeom prst="line">
            <a:avLst/>
          </a:prstGeom>
          <a:ln w="28575">
            <a:solidFill>
              <a:srgbClr val="28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6F2064-522B-9F5E-C927-42F3895F8981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6929306" y="2627542"/>
            <a:ext cx="0" cy="2355519"/>
          </a:xfrm>
          <a:prstGeom prst="line">
            <a:avLst/>
          </a:prstGeom>
          <a:ln w="28575">
            <a:solidFill>
              <a:srgbClr val="FF5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60CCB8F-5EC4-DABF-8FC0-35850A6DAA9B}"/>
              </a:ext>
            </a:extLst>
          </p:cNvPr>
          <p:cNvSpPr/>
          <p:nvPr/>
        </p:nvSpPr>
        <p:spPr>
          <a:xfrm>
            <a:off x="4446165" y="180132"/>
            <a:ext cx="2743200" cy="742657"/>
          </a:xfrm>
          <a:prstGeom prst="rect">
            <a:avLst/>
          </a:prstGeom>
          <a:solidFill>
            <a:srgbClr val="2C5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# Hits above Threshold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(2SD, 2.5SD &amp; 3SD)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E4EC56-6C6E-BE42-1451-3EB044EC272A}"/>
              </a:ext>
            </a:extLst>
          </p:cNvPr>
          <p:cNvCxnSpPr>
            <a:cxnSpLocks/>
          </p:cNvCxnSpPr>
          <p:nvPr/>
        </p:nvCxnSpPr>
        <p:spPr>
          <a:xfrm>
            <a:off x="801153" y="5163730"/>
            <a:ext cx="11067574" cy="0"/>
          </a:xfrm>
          <a:prstGeom prst="line">
            <a:avLst/>
          </a:prstGeom>
          <a:ln w="1905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2FF7E1-3FB9-554A-C352-1F194DFC2F78}"/>
              </a:ext>
            </a:extLst>
          </p:cNvPr>
          <p:cNvCxnSpPr>
            <a:cxnSpLocks/>
          </p:cNvCxnSpPr>
          <p:nvPr/>
        </p:nvCxnSpPr>
        <p:spPr>
          <a:xfrm>
            <a:off x="801153" y="5573437"/>
            <a:ext cx="11067574" cy="0"/>
          </a:xfrm>
          <a:prstGeom prst="line">
            <a:avLst/>
          </a:prstGeom>
          <a:ln w="19050">
            <a:solidFill>
              <a:srgbClr val="8ED9F4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225DB3-4EE7-43E3-5BB0-DA8C452BB80A}"/>
              </a:ext>
            </a:extLst>
          </p:cNvPr>
          <p:cNvCxnSpPr>
            <a:cxnSpLocks/>
          </p:cNvCxnSpPr>
          <p:nvPr/>
        </p:nvCxnSpPr>
        <p:spPr>
          <a:xfrm>
            <a:off x="801153" y="5791293"/>
            <a:ext cx="11067574" cy="0"/>
          </a:xfrm>
          <a:prstGeom prst="line">
            <a:avLst/>
          </a:prstGeom>
          <a:ln w="19050">
            <a:solidFill>
              <a:srgbClr val="E998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4671AB-6062-574C-6875-7E6C29F71CE4}"/>
              </a:ext>
            </a:extLst>
          </p:cNvPr>
          <p:cNvCxnSpPr>
            <a:cxnSpLocks/>
          </p:cNvCxnSpPr>
          <p:nvPr/>
        </p:nvCxnSpPr>
        <p:spPr>
          <a:xfrm flipV="1">
            <a:off x="6939298" y="5394192"/>
            <a:ext cx="0" cy="1696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5074F1-9741-674F-0054-243658049133}"/>
              </a:ext>
            </a:extLst>
          </p:cNvPr>
          <p:cNvCxnSpPr>
            <a:cxnSpLocks/>
          </p:cNvCxnSpPr>
          <p:nvPr/>
        </p:nvCxnSpPr>
        <p:spPr>
          <a:xfrm flipV="1">
            <a:off x="7418984" y="5798695"/>
            <a:ext cx="0" cy="7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306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9BAA17-EC01-E763-B462-A72F93DA7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8610"/>
            <a:ext cx="12192000" cy="636925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471B877-6CEB-67B1-46BF-44CDFF58461F}"/>
              </a:ext>
            </a:extLst>
          </p:cNvPr>
          <p:cNvSpPr/>
          <p:nvPr/>
        </p:nvSpPr>
        <p:spPr>
          <a:xfrm>
            <a:off x="565626" y="4983060"/>
            <a:ext cx="471054" cy="97615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5A27DA-306E-9B7E-A974-2B8B4BDAC1FF}"/>
              </a:ext>
            </a:extLst>
          </p:cNvPr>
          <p:cNvSpPr/>
          <p:nvPr/>
        </p:nvSpPr>
        <p:spPr>
          <a:xfrm>
            <a:off x="6350466" y="4983061"/>
            <a:ext cx="1157680" cy="111956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D3D2A7-EDFB-AC2B-C38F-3083C0A0D89D}"/>
              </a:ext>
            </a:extLst>
          </p:cNvPr>
          <p:cNvSpPr/>
          <p:nvPr/>
        </p:nvSpPr>
        <p:spPr>
          <a:xfrm>
            <a:off x="339987" y="3339715"/>
            <a:ext cx="922332" cy="584900"/>
          </a:xfrm>
          <a:prstGeom prst="rect">
            <a:avLst/>
          </a:prstGeom>
          <a:solidFill>
            <a:srgbClr val="2C5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Manual Gating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73B5CA-641E-5C72-DA4F-D48D0B2525C1}"/>
              </a:ext>
            </a:extLst>
          </p:cNvPr>
          <p:cNvSpPr/>
          <p:nvPr/>
        </p:nvSpPr>
        <p:spPr>
          <a:xfrm>
            <a:off x="6274964" y="2042642"/>
            <a:ext cx="1308683" cy="584900"/>
          </a:xfrm>
          <a:prstGeom prst="rect">
            <a:avLst/>
          </a:prstGeom>
          <a:solidFill>
            <a:srgbClr val="E55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Similar Gate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1D45DE-8780-F259-484F-8A5E7FB6C761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>
            <a:off x="801153" y="3924615"/>
            <a:ext cx="0" cy="1058445"/>
          </a:xfrm>
          <a:prstGeom prst="line">
            <a:avLst/>
          </a:prstGeom>
          <a:ln w="28575">
            <a:solidFill>
              <a:srgbClr val="28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6F2064-522B-9F5E-C927-42F3895F8981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6929306" y="2627542"/>
            <a:ext cx="0" cy="2355519"/>
          </a:xfrm>
          <a:prstGeom prst="line">
            <a:avLst/>
          </a:prstGeom>
          <a:ln w="28575">
            <a:solidFill>
              <a:srgbClr val="FF5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60CCB8F-5EC4-DABF-8FC0-35850A6DAA9B}"/>
              </a:ext>
            </a:extLst>
          </p:cNvPr>
          <p:cNvSpPr/>
          <p:nvPr/>
        </p:nvSpPr>
        <p:spPr>
          <a:xfrm>
            <a:off x="4446165" y="180132"/>
            <a:ext cx="2743200" cy="742657"/>
          </a:xfrm>
          <a:prstGeom prst="rect">
            <a:avLst/>
          </a:prstGeom>
          <a:solidFill>
            <a:srgbClr val="2C5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# Hits above Threshold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(2SD, 2.5SD &amp; 3SD)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E4EC56-6C6E-BE42-1451-3EB044EC272A}"/>
              </a:ext>
            </a:extLst>
          </p:cNvPr>
          <p:cNvCxnSpPr>
            <a:cxnSpLocks/>
          </p:cNvCxnSpPr>
          <p:nvPr/>
        </p:nvCxnSpPr>
        <p:spPr>
          <a:xfrm>
            <a:off x="801153" y="5163730"/>
            <a:ext cx="11067574" cy="0"/>
          </a:xfrm>
          <a:prstGeom prst="line">
            <a:avLst/>
          </a:prstGeom>
          <a:ln w="1905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2FF7E1-3FB9-554A-C352-1F194DFC2F78}"/>
              </a:ext>
            </a:extLst>
          </p:cNvPr>
          <p:cNvCxnSpPr>
            <a:cxnSpLocks/>
          </p:cNvCxnSpPr>
          <p:nvPr/>
        </p:nvCxnSpPr>
        <p:spPr>
          <a:xfrm>
            <a:off x="801153" y="5573437"/>
            <a:ext cx="11067574" cy="0"/>
          </a:xfrm>
          <a:prstGeom prst="line">
            <a:avLst/>
          </a:prstGeom>
          <a:ln w="19050">
            <a:solidFill>
              <a:srgbClr val="8ED9F4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225DB3-4EE7-43E3-5BB0-DA8C452BB80A}"/>
              </a:ext>
            </a:extLst>
          </p:cNvPr>
          <p:cNvCxnSpPr>
            <a:cxnSpLocks/>
          </p:cNvCxnSpPr>
          <p:nvPr/>
        </p:nvCxnSpPr>
        <p:spPr>
          <a:xfrm>
            <a:off x="801153" y="5791293"/>
            <a:ext cx="11067574" cy="0"/>
          </a:xfrm>
          <a:prstGeom prst="line">
            <a:avLst/>
          </a:prstGeom>
          <a:ln w="19050">
            <a:solidFill>
              <a:srgbClr val="E998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4671AB-6062-574C-6875-7E6C29F71CE4}"/>
              </a:ext>
            </a:extLst>
          </p:cNvPr>
          <p:cNvCxnSpPr>
            <a:cxnSpLocks/>
          </p:cNvCxnSpPr>
          <p:nvPr/>
        </p:nvCxnSpPr>
        <p:spPr>
          <a:xfrm flipV="1">
            <a:off x="6939298" y="5394192"/>
            <a:ext cx="0" cy="1696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5074F1-9741-674F-0054-243658049133}"/>
              </a:ext>
            </a:extLst>
          </p:cNvPr>
          <p:cNvCxnSpPr>
            <a:cxnSpLocks/>
          </p:cNvCxnSpPr>
          <p:nvPr/>
        </p:nvCxnSpPr>
        <p:spPr>
          <a:xfrm flipV="1">
            <a:off x="7418984" y="5798695"/>
            <a:ext cx="0" cy="7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2A822DA7-DCEF-D9DB-8E07-8E9D0E5FE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622" y="1394462"/>
            <a:ext cx="2743200" cy="2649415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981629-33EA-3696-4D70-5A24744789B8}"/>
              </a:ext>
            </a:extLst>
          </p:cNvPr>
          <p:cNvCxnSpPr>
            <a:cxnSpLocks/>
          </p:cNvCxnSpPr>
          <p:nvPr/>
        </p:nvCxnSpPr>
        <p:spPr>
          <a:xfrm flipV="1">
            <a:off x="6380687" y="1411463"/>
            <a:ext cx="2135536" cy="3570941"/>
          </a:xfrm>
          <a:prstGeom prst="line">
            <a:avLst/>
          </a:prstGeom>
          <a:ln w="28575">
            <a:solidFill>
              <a:srgbClr val="FF5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8BE3662-A33A-458F-8DA7-B34F3CC97B7B}"/>
              </a:ext>
            </a:extLst>
          </p:cNvPr>
          <p:cNvCxnSpPr>
            <a:cxnSpLocks/>
          </p:cNvCxnSpPr>
          <p:nvPr/>
        </p:nvCxnSpPr>
        <p:spPr>
          <a:xfrm flipV="1">
            <a:off x="7508146" y="3985883"/>
            <a:ext cx="3569757" cy="2113756"/>
          </a:xfrm>
          <a:prstGeom prst="line">
            <a:avLst/>
          </a:prstGeom>
          <a:ln w="28575">
            <a:solidFill>
              <a:srgbClr val="FF5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31C1542A-8011-7BAA-D8DC-71BE604C6CA1}"/>
              </a:ext>
            </a:extLst>
          </p:cNvPr>
          <p:cNvSpPr/>
          <p:nvPr/>
        </p:nvSpPr>
        <p:spPr>
          <a:xfrm>
            <a:off x="8418622" y="1394462"/>
            <a:ext cx="676441" cy="228008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4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8B5C70-DB94-C1F4-7578-5EF0DB598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1493"/>
            <a:ext cx="12192000" cy="601501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4D91394-6024-9FFC-3D82-240A71F2A3A8}"/>
              </a:ext>
            </a:extLst>
          </p:cNvPr>
          <p:cNvCxnSpPr/>
          <p:nvPr/>
        </p:nvCxnSpPr>
        <p:spPr>
          <a:xfrm>
            <a:off x="775855" y="5024582"/>
            <a:ext cx="11092872" cy="0"/>
          </a:xfrm>
          <a:prstGeom prst="line">
            <a:avLst/>
          </a:prstGeom>
          <a:ln w="1905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BE4019-2970-6460-0745-116CAC99AFC9}"/>
              </a:ext>
            </a:extLst>
          </p:cNvPr>
          <p:cNvCxnSpPr/>
          <p:nvPr/>
        </p:nvCxnSpPr>
        <p:spPr>
          <a:xfrm>
            <a:off x="775855" y="5410476"/>
            <a:ext cx="11092872" cy="0"/>
          </a:xfrm>
          <a:prstGeom prst="line">
            <a:avLst/>
          </a:prstGeom>
          <a:ln w="19050">
            <a:solidFill>
              <a:srgbClr val="8ED9F4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E40733-035C-9414-521F-965B1A52CF35}"/>
              </a:ext>
            </a:extLst>
          </p:cNvPr>
          <p:cNvCxnSpPr/>
          <p:nvPr/>
        </p:nvCxnSpPr>
        <p:spPr>
          <a:xfrm>
            <a:off x="775855" y="5636979"/>
            <a:ext cx="11092872" cy="0"/>
          </a:xfrm>
          <a:prstGeom prst="line">
            <a:avLst/>
          </a:prstGeom>
          <a:ln w="19050">
            <a:solidFill>
              <a:srgbClr val="E998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87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321AB1-D002-B711-00D8-5BE3F0E343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306" t="40544" r="11668" b="36735"/>
          <a:stretch/>
        </p:blipFill>
        <p:spPr>
          <a:xfrm>
            <a:off x="926031" y="121298"/>
            <a:ext cx="4821626" cy="28964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79EA3F-35A3-7DA4-BF92-CB701B21F0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54" t="22993" r="47586" b="44218"/>
          <a:stretch/>
        </p:blipFill>
        <p:spPr>
          <a:xfrm>
            <a:off x="7034007" y="1035698"/>
            <a:ext cx="3382077" cy="4179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2D3EC82-964A-1447-5519-DDD48C66D4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120" t="17959" b="58368"/>
          <a:stretch/>
        </p:blipFill>
        <p:spPr>
          <a:xfrm>
            <a:off x="966473" y="3536302"/>
            <a:ext cx="5129527" cy="30178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0553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956C3B-33CC-0A80-F949-E7A267197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5831"/>
            <a:ext cx="12192000" cy="610633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FE68A96-C31E-304A-18DE-E10CBA78A314}"/>
              </a:ext>
            </a:extLst>
          </p:cNvPr>
          <p:cNvSpPr/>
          <p:nvPr/>
        </p:nvSpPr>
        <p:spPr>
          <a:xfrm>
            <a:off x="4446165" y="0"/>
            <a:ext cx="2743200" cy="375831"/>
          </a:xfrm>
          <a:prstGeom prst="rect">
            <a:avLst/>
          </a:prstGeom>
          <a:solidFill>
            <a:srgbClr val="2C5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AZ_01</a:t>
            </a:r>
          </a:p>
        </p:txBody>
      </p:sp>
    </p:spTree>
    <p:extLst>
      <p:ext uri="{BB962C8B-B14F-4D97-AF65-F5344CB8AC3E}">
        <p14:creationId xmlns:p14="http://schemas.microsoft.com/office/powerpoint/2010/main" val="2304854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956C3B-33CC-0A80-F949-E7A267197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5831"/>
            <a:ext cx="12192000" cy="61063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9A1789-8F67-73B8-988D-7988657FE83A}"/>
              </a:ext>
            </a:extLst>
          </p:cNvPr>
          <p:cNvSpPr/>
          <p:nvPr/>
        </p:nvSpPr>
        <p:spPr>
          <a:xfrm>
            <a:off x="6509857" y="5536734"/>
            <a:ext cx="251670" cy="52011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51F526-1E63-A67F-B1D0-F562B2AC1FF8}"/>
              </a:ext>
            </a:extLst>
          </p:cNvPr>
          <p:cNvSpPr/>
          <p:nvPr/>
        </p:nvSpPr>
        <p:spPr>
          <a:xfrm>
            <a:off x="6300132" y="4681057"/>
            <a:ext cx="671120" cy="360726"/>
          </a:xfrm>
          <a:prstGeom prst="rect">
            <a:avLst/>
          </a:prstGeom>
          <a:solidFill>
            <a:srgbClr val="2C5295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Manual Gating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038E4A-57C2-886E-0A2A-4608417C9329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6635692" y="5041783"/>
            <a:ext cx="0" cy="494951"/>
          </a:xfrm>
          <a:prstGeom prst="line">
            <a:avLst/>
          </a:prstGeom>
          <a:ln w="12700">
            <a:solidFill>
              <a:srgbClr val="28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9FD4102-C503-6DC6-7B36-2D4F98972B37}"/>
              </a:ext>
            </a:extLst>
          </p:cNvPr>
          <p:cNvSpPr/>
          <p:nvPr/>
        </p:nvSpPr>
        <p:spPr>
          <a:xfrm>
            <a:off x="9096237" y="1827907"/>
            <a:ext cx="765348" cy="360726"/>
          </a:xfrm>
          <a:prstGeom prst="rect">
            <a:avLst/>
          </a:prstGeom>
          <a:solidFill>
            <a:srgbClr val="E55A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Threshold Gating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E70E0F-0B7D-C5B9-CFF3-320461661FC4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9478911" y="2188633"/>
            <a:ext cx="1" cy="715433"/>
          </a:xfrm>
          <a:prstGeom prst="line">
            <a:avLst/>
          </a:prstGeom>
          <a:ln w="12700">
            <a:solidFill>
              <a:srgbClr val="E99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16F4249-45D1-FB95-F92E-B7779E6D5D9D}"/>
              </a:ext>
            </a:extLst>
          </p:cNvPr>
          <p:cNvSpPr/>
          <p:nvPr/>
        </p:nvSpPr>
        <p:spPr>
          <a:xfrm>
            <a:off x="8798335" y="2904066"/>
            <a:ext cx="1361153" cy="360726"/>
          </a:xfrm>
          <a:prstGeom prst="rect">
            <a:avLst/>
          </a:prstGeom>
          <a:noFill/>
          <a:ln w="12700">
            <a:solidFill>
              <a:srgbClr val="E9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BE3F-3765-F669-019E-8F4A17AB1A23}"/>
              </a:ext>
            </a:extLst>
          </p:cNvPr>
          <p:cNvSpPr/>
          <p:nvPr/>
        </p:nvSpPr>
        <p:spPr>
          <a:xfrm>
            <a:off x="8873430" y="4500694"/>
            <a:ext cx="765348" cy="360726"/>
          </a:xfrm>
          <a:prstGeom prst="rect">
            <a:avLst/>
          </a:prstGeom>
          <a:solidFill>
            <a:srgbClr val="E55A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Threshold Gating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04489D-9F2A-69E7-1270-82BD885E7E37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9256104" y="4861420"/>
            <a:ext cx="0" cy="294142"/>
          </a:xfrm>
          <a:prstGeom prst="line">
            <a:avLst/>
          </a:prstGeom>
          <a:ln w="12700">
            <a:solidFill>
              <a:srgbClr val="E99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2B571B7-EE8D-4B3B-2949-CCC2F093955B}"/>
              </a:ext>
            </a:extLst>
          </p:cNvPr>
          <p:cNvSpPr/>
          <p:nvPr/>
        </p:nvSpPr>
        <p:spPr>
          <a:xfrm>
            <a:off x="8628419" y="5155562"/>
            <a:ext cx="1255369" cy="1180908"/>
          </a:xfrm>
          <a:prstGeom prst="rect">
            <a:avLst/>
          </a:prstGeom>
          <a:noFill/>
          <a:ln w="12700">
            <a:solidFill>
              <a:srgbClr val="E9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FF5607-1B3E-3B81-E5D5-BB6166B227E2}"/>
              </a:ext>
            </a:extLst>
          </p:cNvPr>
          <p:cNvSpPr/>
          <p:nvPr/>
        </p:nvSpPr>
        <p:spPr>
          <a:xfrm>
            <a:off x="2856816" y="1827907"/>
            <a:ext cx="765348" cy="360726"/>
          </a:xfrm>
          <a:prstGeom prst="rect">
            <a:avLst/>
          </a:prstGeom>
          <a:solidFill>
            <a:srgbClr val="E55A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Threshold Gating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2803C0-0A9A-9BCE-CB53-6732B412DC63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3239490" y="2188633"/>
            <a:ext cx="1" cy="715433"/>
          </a:xfrm>
          <a:prstGeom prst="line">
            <a:avLst/>
          </a:prstGeom>
          <a:ln w="12700">
            <a:solidFill>
              <a:srgbClr val="E99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190D144-D427-41CD-8725-BAAD8DB68866}"/>
              </a:ext>
            </a:extLst>
          </p:cNvPr>
          <p:cNvSpPr/>
          <p:nvPr/>
        </p:nvSpPr>
        <p:spPr>
          <a:xfrm>
            <a:off x="2558914" y="2904066"/>
            <a:ext cx="1361153" cy="360726"/>
          </a:xfrm>
          <a:prstGeom prst="rect">
            <a:avLst/>
          </a:prstGeom>
          <a:noFill/>
          <a:ln w="12700">
            <a:solidFill>
              <a:srgbClr val="E9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4E8476E-1977-7543-EB0A-BD4E0D8C1EC3}"/>
              </a:ext>
            </a:extLst>
          </p:cNvPr>
          <p:cNvSpPr/>
          <p:nvPr/>
        </p:nvSpPr>
        <p:spPr>
          <a:xfrm>
            <a:off x="2856816" y="4899585"/>
            <a:ext cx="765348" cy="360726"/>
          </a:xfrm>
          <a:prstGeom prst="rect">
            <a:avLst/>
          </a:prstGeom>
          <a:solidFill>
            <a:srgbClr val="E55A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Threshold Gating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878C63-8D5C-7833-05DB-3ED31E9884AC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>
            <a:off x="3239490" y="5260311"/>
            <a:ext cx="1" cy="438827"/>
          </a:xfrm>
          <a:prstGeom prst="line">
            <a:avLst/>
          </a:prstGeom>
          <a:ln w="12700">
            <a:solidFill>
              <a:srgbClr val="E99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DD0A865-E0A6-3C78-18E8-6A0D7E58F4EE}"/>
              </a:ext>
            </a:extLst>
          </p:cNvPr>
          <p:cNvSpPr/>
          <p:nvPr/>
        </p:nvSpPr>
        <p:spPr>
          <a:xfrm>
            <a:off x="2558914" y="5699138"/>
            <a:ext cx="1361153" cy="637332"/>
          </a:xfrm>
          <a:prstGeom prst="rect">
            <a:avLst/>
          </a:prstGeom>
          <a:noFill/>
          <a:ln w="12700">
            <a:solidFill>
              <a:srgbClr val="E9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530A70-95BA-A001-ED29-1C8665A3741D}"/>
              </a:ext>
            </a:extLst>
          </p:cNvPr>
          <p:cNvSpPr/>
          <p:nvPr/>
        </p:nvSpPr>
        <p:spPr>
          <a:xfrm>
            <a:off x="4446165" y="0"/>
            <a:ext cx="2743200" cy="375831"/>
          </a:xfrm>
          <a:prstGeom prst="rect">
            <a:avLst/>
          </a:prstGeom>
          <a:solidFill>
            <a:srgbClr val="2C5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AZ_01</a:t>
            </a:r>
          </a:p>
        </p:txBody>
      </p:sp>
    </p:spTree>
    <p:extLst>
      <p:ext uri="{BB962C8B-B14F-4D97-AF65-F5344CB8AC3E}">
        <p14:creationId xmlns:p14="http://schemas.microsoft.com/office/powerpoint/2010/main" val="163407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956C3B-33CC-0A80-F949-E7A267197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5831"/>
            <a:ext cx="12192000" cy="61063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9A1789-8F67-73B8-988D-7988657FE83A}"/>
              </a:ext>
            </a:extLst>
          </p:cNvPr>
          <p:cNvSpPr/>
          <p:nvPr/>
        </p:nvSpPr>
        <p:spPr>
          <a:xfrm>
            <a:off x="6509857" y="5536734"/>
            <a:ext cx="251670" cy="52011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51F526-1E63-A67F-B1D0-F562B2AC1FF8}"/>
              </a:ext>
            </a:extLst>
          </p:cNvPr>
          <p:cNvSpPr/>
          <p:nvPr/>
        </p:nvSpPr>
        <p:spPr>
          <a:xfrm>
            <a:off x="6300132" y="4681057"/>
            <a:ext cx="671120" cy="360726"/>
          </a:xfrm>
          <a:prstGeom prst="rect">
            <a:avLst/>
          </a:prstGeom>
          <a:solidFill>
            <a:srgbClr val="2C5295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Manual Gating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038E4A-57C2-886E-0A2A-4608417C9329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6635692" y="5041783"/>
            <a:ext cx="0" cy="494951"/>
          </a:xfrm>
          <a:prstGeom prst="line">
            <a:avLst/>
          </a:prstGeom>
          <a:ln w="12700">
            <a:solidFill>
              <a:srgbClr val="28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9FD4102-C503-6DC6-7B36-2D4F98972B37}"/>
              </a:ext>
            </a:extLst>
          </p:cNvPr>
          <p:cNvSpPr/>
          <p:nvPr/>
        </p:nvSpPr>
        <p:spPr>
          <a:xfrm>
            <a:off x="9096237" y="1827907"/>
            <a:ext cx="765348" cy="360726"/>
          </a:xfrm>
          <a:prstGeom prst="rect">
            <a:avLst/>
          </a:prstGeom>
          <a:solidFill>
            <a:srgbClr val="E55A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Threshold Gating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E70E0F-0B7D-C5B9-CFF3-320461661FC4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9478911" y="2188633"/>
            <a:ext cx="1" cy="715433"/>
          </a:xfrm>
          <a:prstGeom prst="line">
            <a:avLst/>
          </a:prstGeom>
          <a:ln w="12700">
            <a:solidFill>
              <a:srgbClr val="E99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16F4249-45D1-FB95-F92E-B7779E6D5D9D}"/>
              </a:ext>
            </a:extLst>
          </p:cNvPr>
          <p:cNvSpPr/>
          <p:nvPr/>
        </p:nvSpPr>
        <p:spPr>
          <a:xfrm>
            <a:off x="8798335" y="2904066"/>
            <a:ext cx="1361153" cy="360726"/>
          </a:xfrm>
          <a:prstGeom prst="rect">
            <a:avLst/>
          </a:prstGeom>
          <a:noFill/>
          <a:ln w="12700">
            <a:solidFill>
              <a:srgbClr val="E9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BE3F-3765-F669-019E-8F4A17AB1A23}"/>
              </a:ext>
            </a:extLst>
          </p:cNvPr>
          <p:cNvSpPr/>
          <p:nvPr/>
        </p:nvSpPr>
        <p:spPr>
          <a:xfrm>
            <a:off x="8873430" y="4500694"/>
            <a:ext cx="765348" cy="360726"/>
          </a:xfrm>
          <a:prstGeom prst="rect">
            <a:avLst/>
          </a:prstGeom>
          <a:solidFill>
            <a:srgbClr val="E55A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Threshold Gating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04489D-9F2A-69E7-1270-82BD885E7E37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9256104" y="4861420"/>
            <a:ext cx="0" cy="294142"/>
          </a:xfrm>
          <a:prstGeom prst="line">
            <a:avLst/>
          </a:prstGeom>
          <a:ln w="12700">
            <a:solidFill>
              <a:srgbClr val="E99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2B571B7-EE8D-4B3B-2949-CCC2F093955B}"/>
              </a:ext>
            </a:extLst>
          </p:cNvPr>
          <p:cNvSpPr/>
          <p:nvPr/>
        </p:nvSpPr>
        <p:spPr>
          <a:xfrm>
            <a:off x="8628419" y="5155562"/>
            <a:ext cx="1255369" cy="1180908"/>
          </a:xfrm>
          <a:prstGeom prst="rect">
            <a:avLst/>
          </a:prstGeom>
          <a:noFill/>
          <a:ln w="12700">
            <a:solidFill>
              <a:srgbClr val="E9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FF5607-1B3E-3B81-E5D5-BB6166B227E2}"/>
              </a:ext>
            </a:extLst>
          </p:cNvPr>
          <p:cNvSpPr/>
          <p:nvPr/>
        </p:nvSpPr>
        <p:spPr>
          <a:xfrm>
            <a:off x="2856816" y="1827907"/>
            <a:ext cx="765348" cy="360726"/>
          </a:xfrm>
          <a:prstGeom prst="rect">
            <a:avLst/>
          </a:prstGeom>
          <a:solidFill>
            <a:srgbClr val="E55A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Threshold Gating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2803C0-0A9A-9BCE-CB53-6732B412DC63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3239490" y="2188633"/>
            <a:ext cx="1" cy="715433"/>
          </a:xfrm>
          <a:prstGeom prst="line">
            <a:avLst/>
          </a:prstGeom>
          <a:ln w="12700">
            <a:solidFill>
              <a:srgbClr val="E99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190D144-D427-41CD-8725-BAAD8DB68866}"/>
              </a:ext>
            </a:extLst>
          </p:cNvPr>
          <p:cNvSpPr/>
          <p:nvPr/>
        </p:nvSpPr>
        <p:spPr>
          <a:xfrm>
            <a:off x="2558914" y="2904066"/>
            <a:ext cx="1361153" cy="360726"/>
          </a:xfrm>
          <a:prstGeom prst="rect">
            <a:avLst/>
          </a:prstGeom>
          <a:noFill/>
          <a:ln w="12700">
            <a:solidFill>
              <a:srgbClr val="E9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4E8476E-1977-7543-EB0A-BD4E0D8C1EC3}"/>
              </a:ext>
            </a:extLst>
          </p:cNvPr>
          <p:cNvSpPr/>
          <p:nvPr/>
        </p:nvSpPr>
        <p:spPr>
          <a:xfrm>
            <a:off x="2856816" y="4899585"/>
            <a:ext cx="765348" cy="360726"/>
          </a:xfrm>
          <a:prstGeom prst="rect">
            <a:avLst/>
          </a:prstGeom>
          <a:solidFill>
            <a:srgbClr val="E55A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Threshold Gating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878C63-8D5C-7833-05DB-3ED31E9884AC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>
            <a:off x="3239490" y="5260311"/>
            <a:ext cx="1" cy="438827"/>
          </a:xfrm>
          <a:prstGeom prst="line">
            <a:avLst/>
          </a:prstGeom>
          <a:ln w="12700">
            <a:solidFill>
              <a:srgbClr val="E99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DD0A865-E0A6-3C78-18E8-6A0D7E58F4EE}"/>
              </a:ext>
            </a:extLst>
          </p:cNvPr>
          <p:cNvSpPr/>
          <p:nvPr/>
        </p:nvSpPr>
        <p:spPr>
          <a:xfrm>
            <a:off x="2558914" y="5699138"/>
            <a:ext cx="1361153" cy="637332"/>
          </a:xfrm>
          <a:prstGeom prst="rect">
            <a:avLst/>
          </a:prstGeom>
          <a:noFill/>
          <a:ln w="12700">
            <a:solidFill>
              <a:srgbClr val="E9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530A70-95BA-A001-ED29-1C8665A3741D}"/>
              </a:ext>
            </a:extLst>
          </p:cNvPr>
          <p:cNvSpPr/>
          <p:nvPr/>
        </p:nvSpPr>
        <p:spPr>
          <a:xfrm>
            <a:off x="4446165" y="0"/>
            <a:ext cx="2743200" cy="375831"/>
          </a:xfrm>
          <a:prstGeom prst="rect">
            <a:avLst/>
          </a:prstGeom>
          <a:solidFill>
            <a:srgbClr val="2C5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AZ_01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D9AE5C-5C6F-CED1-3D1C-0FF2D12B63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497"/>
          <a:stretch/>
        </p:blipFill>
        <p:spPr>
          <a:xfrm>
            <a:off x="1425831" y="1019175"/>
            <a:ext cx="9340338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30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27D4B92-C70B-BC1D-9A9D-1F917D9B8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3786"/>
            <a:ext cx="12192000" cy="61104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9A1789-8F67-73B8-988D-7988657FE83A}"/>
              </a:ext>
            </a:extLst>
          </p:cNvPr>
          <p:cNvSpPr/>
          <p:nvPr/>
        </p:nvSpPr>
        <p:spPr>
          <a:xfrm>
            <a:off x="6509857" y="4935003"/>
            <a:ext cx="251670" cy="97965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51F526-1E63-A67F-B1D0-F562B2AC1FF8}"/>
              </a:ext>
            </a:extLst>
          </p:cNvPr>
          <p:cNvSpPr/>
          <p:nvPr/>
        </p:nvSpPr>
        <p:spPr>
          <a:xfrm>
            <a:off x="6300132" y="4139968"/>
            <a:ext cx="671120" cy="360726"/>
          </a:xfrm>
          <a:prstGeom prst="rect">
            <a:avLst/>
          </a:prstGeom>
          <a:solidFill>
            <a:srgbClr val="2C5295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Manual Gating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038E4A-57C2-886E-0A2A-4608417C9329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6635692" y="4500694"/>
            <a:ext cx="0" cy="434309"/>
          </a:xfrm>
          <a:prstGeom prst="line">
            <a:avLst/>
          </a:prstGeom>
          <a:ln w="12700">
            <a:solidFill>
              <a:srgbClr val="28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9FD4102-C503-6DC6-7B36-2D4F98972B37}"/>
              </a:ext>
            </a:extLst>
          </p:cNvPr>
          <p:cNvSpPr/>
          <p:nvPr/>
        </p:nvSpPr>
        <p:spPr>
          <a:xfrm>
            <a:off x="9162094" y="957568"/>
            <a:ext cx="765348" cy="360726"/>
          </a:xfrm>
          <a:prstGeom prst="rect">
            <a:avLst/>
          </a:prstGeom>
          <a:solidFill>
            <a:srgbClr val="E55A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Threshold Gating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E70E0F-0B7D-C5B9-CFF3-320461661FC4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9544768" y="1318294"/>
            <a:ext cx="12537" cy="599958"/>
          </a:xfrm>
          <a:prstGeom prst="line">
            <a:avLst/>
          </a:prstGeom>
          <a:ln w="12700">
            <a:solidFill>
              <a:srgbClr val="E99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16F4249-45D1-FB95-F92E-B7779E6D5D9D}"/>
              </a:ext>
            </a:extLst>
          </p:cNvPr>
          <p:cNvSpPr/>
          <p:nvPr/>
        </p:nvSpPr>
        <p:spPr>
          <a:xfrm>
            <a:off x="9394140" y="1918252"/>
            <a:ext cx="326330" cy="1346540"/>
          </a:xfrm>
          <a:prstGeom prst="rect">
            <a:avLst/>
          </a:prstGeom>
          <a:noFill/>
          <a:ln w="12700">
            <a:solidFill>
              <a:srgbClr val="E9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BE3F-3765-F669-019E-8F4A17AB1A23}"/>
              </a:ext>
            </a:extLst>
          </p:cNvPr>
          <p:cNvSpPr/>
          <p:nvPr/>
        </p:nvSpPr>
        <p:spPr>
          <a:xfrm>
            <a:off x="8879889" y="3720891"/>
            <a:ext cx="765348" cy="360726"/>
          </a:xfrm>
          <a:prstGeom prst="rect">
            <a:avLst/>
          </a:prstGeom>
          <a:solidFill>
            <a:srgbClr val="E55A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Threshold Gating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04489D-9F2A-69E7-1270-82BD885E7E37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9262563" y="4081617"/>
            <a:ext cx="0" cy="596067"/>
          </a:xfrm>
          <a:prstGeom prst="line">
            <a:avLst/>
          </a:prstGeom>
          <a:ln w="12700">
            <a:solidFill>
              <a:srgbClr val="E99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2B571B7-EE8D-4B3B-2949-CCC2F093955B}"/>
              </a:ext>
            </a:extLst>
          </p:cNvPr>
          <p:cNvSpPr/>
          <p:nvPr/>
        </p:nvSpPr>
        <p:spPr>
          <a:xfrm>
            <a:off x="9096238" y="4677684"/>
            <a:ext cx="332650" cy="1580672"/>
          </a:xfrm>
          <a:prstGeom prst="rect">
            <a:avLst/>
          </a:prstGeom>
          <a:noFill/>
          <a:ln w="12700">
            <a:solidFill>
              <a:srgbClr val="E9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FF5607-1B3E-3B81-E5D5-BB6166B227E2}"/>
              </a:ext>
            </a:extLst>
          </p:cNvPr>
          <p:cNvSpPr/>
          <p:nvPr/>
        </p:nvSpPr>
        <p:spPr>
          <a:xfrm>
            <a:off x="2856816" y="1266904"/>
            <a:ext cx="765348" cy="360726"/>
          </a:xfrm>
          <a:prstGeom prst="rect">
            <a:avLst/>
          </a:prstGeom>
          <a:solidFill>
            <a:srgbClr val="E55A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Threshold Gating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2803C0-0A9A-9BCE-CB53-6732B412DC63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3239490" y="1627630"/>
            <a:ext cx="0" cy="817396"/>
          </a:xfrm>
          <a:prstGeom prst="line">
            <a:avLst/>
          </a:prstGeom>
          <a:ln w="12700">
            <a:solidFill>
              <a:srgbClr val="E99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190D144-D427-41CD-8725-BAAD8DB68866}"/>
              </a:ext>
            </a:extLst>
          </p:cNvPr>
          <p:cNvSpPr/>
          <p:nvPr/>
        </p:nvSpPr>
        <p:spPr>
          <a:xfrm>
            <a:off x="3076325" y="2445026"/>
            <a:ext cx="326330" cy="819766"/>
          </a:xfrm>
          <a:prstGeom prst="rect">
            <a:avLst/>
          </a:prstGeom>
          <a:noFill/>
          <a:ln w="12700">
            <a:solidFill>
              <a:srgbClr val="E9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4E8476E-1977-7543-EB0A-BD4E0D8C1EC3}"/>
              </a:ext>
            </a:extLst>
          </p:cNvPr>
          <p:cNvSpPr/>
          <p:nvPr/>
        </p:nvSpPr>
        <p:spPr>
          <a:xfrm>
            <a:off x="2856816" y="4199287"/>
            <a:ext cx="765348" cy="360726"/>
          </a:xfrm>
          <a:prstGeom prst="rect">
            <a:avLst/>
          </a:prstGeom>
          <a:solidFill>
            <a:srgbClr val="E55A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Threshold Gating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878C63-8D5C-7833-05DB-3ED31E9884AC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>
            <a:off x="3239490" y="4560013"/>
            <a:ext cx="1" cy="670357"/>
          </a:xfrm>
          <a:prstGeom prst="line">
            <a:avLst/>
          </a:prstGeom>
          <a:ln w="12700">
            <a:solidFill>
              <a:srgbClr val="E99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DD0A865-E0A6-3C78-18E8-6A0D7E58F4EE}"/>
              </a:ext>
            </a:extLst>
          </p:cNvPr>
          <p:cNvSpPr/>
          <p:nvPr/>
        </p:nvSpPr>
        <p:spPr>
          <a:xfrm>
            <a:off x="3076326" y="5230370"/>
            <a:ext cx="326330" cy="1170342"/>
          </a:xfrm>
          <a:prstGeom prst="rect">
            <a:avLst/>
          </a:prstGeom>
          <a:noFill/>
          <a:ln w="12700">
            <a:solidFill>
              <a:srgbClr val="E9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530A70-95BA-A001-ED29-1C8665A3741D}"/>
              </a:ext>
            </a:extLst>
          </p:cNvPr>
          <p:cNvSpPr/>
          <p:nvPr/>
        </p:nvSpPr>
        <p:spPr>
          <a:xfrm>
            <a:off x="4446165" y="0"/>
            <a:ext cx="2743200" cy="375831"/>
          </a:xfrm>
          <a:prstGeom prst="rect">
            <a:avLst/>
          </a:prstGeom>
          <a:solidFill>
            <a:srgbClr val="2C5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AZ_03</a:t>
            </a:r>
          </a:p>
        </p:txBody>
      </p:sp>
    </p:spTree>
    <p:extLst>
      <p:ext uri="{BB962C8B-B14F-4D97-AF65-F5344CB8AC3E}">
        <p14:creationId xmlns:p14="http://schemas.microsoft.com/office/powerpoint/2010/main" val="2426697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27D4B92-C70B-BC1D-9A9D-1F917D9B8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3786"/>
            <a:ext cx="12192000" cy="61104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9A1789-8F67-73B8-988D-7988657FE83A}"/>
              </a:ext>
            </a:extLst>
          </p:cNvPr>
          <p:cNvSpPr/>
          <p:nvPr/>
        </p:nvSpPr>
        <p:spPr>
          <a:xfrm>
            <a:off x="6509857" y="4935003"/>
            <a:ext cx="251670" cy="97965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51F526-1E63-A67F-B1D0-F562B2AC1FF8}"/>
              </a:ext>
            </a:extLst>
          </p:cNvPr>
          <p:cNvSpPr/>
          <p:nvPr/>
        </p:nvSpPr>
        <p:spPr>
          <a:xfrm>
            <a:off x="6300132" y="4139968"/>
            <a:ext cx="671120" cy="360726"/>
          </a:xfrm>
          <a:prstGeom prst="rect">
            <a:avLst/>
          </a:prstGeom>
          <a:solidFill>
            <a:srgbClr val="2C5295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Manual Gating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038E4A-57C2-886E-0A2A-4608417C9329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6635692" y="4500694"/>
            <a:ext cx="0" cy="434309"/>
          </a:xfrm>
          <a:prstGeom prst="line">
            <a:avLst/>
          </a:prstGeom>
          <a:ln w="12700">
            <a:solidFill>
              <a:srgbClr val="28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9FD4102-C503-6DC6-7B36-2D4F98972B37}"/>
              </a:ext>
            </a:extLst>
          </p:cNvPr>
          <p:cNvSpPr/>
          <p:nvPr/>
        </p:nvSpPr>
        <p:spPr>
          <a:xfrm>
            <a:off x="9162094" y="957568"/>
            <a:ext cx="765348" cy="360726"/>
          </a:xfrm>
          <a:prstGeom prst="rect">
            <a:avLst/>
          </a:prstGeom>
          <a:solidFill>
            <a:srgbClr val="E55A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Threshold Gating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E70E0F-0B7D-C5B9-CFF3-320461661FC4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9544768" y="1318294"/>
            <a:ext cx="12537" cy="599958"/>
          </a:xfrm>
          <a:prstGeom prst="line">
            <a:avLst/>
          </a:prstGeom>
          <a:ln w="12700">
            <a:solidFill>
              <a:srgbClr val="E99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16F4249-45D1-FB95-F92E-B7779E6D5D9D}"/>
              </a:ext>
            </a:extLst>
          </p:cNvPr>
          <p:cNvSpPr/>
          <p:nvPr/>
        </p:nvSpPr>
        <p:spPr>
          <a:xfrm>
            <a:off x="9394140" y="1918252"/>
            <a:ext cx="326330" cy="1346540"/>
          </a:xfrm>
          <a:prstGeom prst="rect">
            <a:avLst/>
          </a:prstGeom>
          <a:noFill/>
          <a:ln w="12700">
            <a:solidFill>
              <a:srgbClr val="E9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BE3F-3765-F669-019E-8F4A17AB1A23}"/>
              </a:ext>
            </a:extLst>
          </p:cNvPr>
          <p:cNvSpPr/>
          <p:nvPr/>
        </p:nvSpPr>
        <p:spPr>
          <a:xfrm>
            <a:off x="8879889" y="3720891"/>
            <a:ext cx="765348" cy="360726"/>
          </a:xfrm>
          <a:prstGeom prst="rect">
            <a:avLst/>
          </a:prstGeom>
          <a:solidFill>
            <a:srgbClr val="E55A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Threshold Gating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04489D-9F2A-69E7-1270-82BD885E7E37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9262563" y="4081617"/>
            <a:ext cx="0" cy="596067"/>
          </a:xfrm>
          <a:prstGeom prst="line">
            <a:avLst/>
          </a:prstGeom>
          <a:ln w="12700">
            <a:solidFill>
              <a:srgbClr val="E99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2B571B7-EE8D-4B3B-2949-CCC2F093955B}"/>
              </a:ext>
            </a:extLst>
          </p:cNvPr>
          <p:cNvSpPr/>
          <p:nvPr/>
        </p:nvSpPr>
        <p:spPr>
          <a:xfrm>
            <a:off x="9096238" y="4677684"/>
            <a:ext cx="332650" cy="1580672"/>
          </a:xfrm>
          <a:prstGeom prst="rect">
            <a:avLst/>
          </a:prstGeom>
          <a:noFill/>
          <a:ln w="12700">
            <a:solidFill>
              <a:srgbClr val="E9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FF5607-1B3E-3B81-E5D5-BB6166B227E2}"/>
              </a:ext>
            </a:extLst>
          </p:cNvPr>
          <p:cNvSpPr/>
          <p:nvPr/>
        </p:nvSpPr>
        <p:spPr>
          <a:xfrm>
            <a:off x="2856816" y="1266904"/>
            <a:ext cx="765348" cy="360726"/>
          </a:xfrm>
          <a:prstGeom prst="rect">
            <a:avLst/>
          </a:prstGeom>
          <a:solidFill>
            <a:srgbClr val="E55A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Threshold Gating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2803C0-0A9A-9BCE-CB53-6732B412DC63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3239490" y="1627630"/>
            <a:ext cx="0" cy="817396"/>
          </a:xfrm>
          <a:prstGeom prst="line">
            <a:avLst/>
          </a:prstGeom>
          <a:ln w="12700">
            <a:solidFill>
              <a:srgbClr val="E99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190D144-D427-41CD-8725-BAAD8DB68866}"/>
              </a:ext>
            </a:extLst>
          </p:cNvPr>
          <p:cNvSpPr/>
          <p:nvPr/>
        </p:nvSpPr>
        <p:spPr>
          <a:xfrm>
            <a:off x="3076325" y="2445026"/>
            <a:ext cx="326330" cy="819766"/>
          </a:xfrm>
          <a:prstGeom prst="rect">
            <a:avLst/>
          </a:prstGeom>
          <a:noFill/>
          <a:ln w="12700">
            <a:solidFill>
              <a:srgbClr val="E9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4E8476E-1977-7543-EB0A-BD4E0D8C1EC3}"/>
              </a:ext>
            </a:extLst>
          </p:cNvPr>
          <p:cNvSpPr/>
          <p:nvPr/>
        </p:nvSpPr>
        <p:spPr>
          <a:xfrm>
            <a:off x="2856816" y="4199287"/>
            <a:ext cx="765348" cy="360726"/>
          </a:xfrm>
          <a:prstGeom prst="rect">
            <a:avLst/>
          </a:prstGeom>
          <a:solidFill>
            <a:srgbClr val="E55A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Threshold Gating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878C63-8D5C-7833-05DB-3ED31E9884AC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>
            <a:off x="3239490" y="4560013"/>
            <a:ext cx="1" cy="670357"/>
          </a:xfrm>
          <a:prstGeom prst="line">
            <a:avLst/>
          </a:prstGeom>
          <a:ln w="12700">
            <a:solidFill>
              <a:srgbClr val="E99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DD0A865-E0A6-3C78-18E8-6A0D7E58F4EE}"/>
              </a:ext>
            </a:extLst>
          </p:cNvPr>
          <p:cNvSpPr/>
          <p:nvPr/>
        </p:nvSpPr>
        <p:spPr>
          <a:xfrm>
            <a:off x="3076326" y="5230370"/>
            <a:ext cx="326330" cy="1170342"/>
          </a:xfrm>
          <a:prstGeom prst="rect">
            <a:avLst/>
          </a:prstGeom>
          <a:noFill/>
          <a:ln w="12700">
            <a:solidFill>
              <a:srgbClr val="E9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530A70-95BA-A001-ED29-1C8665A3741D}"/>
              </a:ext>
            </a:extLst>
          </p:cNvPr>
          <p:cNvSpPr/>
          <p:nvPr/>
        </p:nvSpPr>
        <p:spPr>
          <a:xfrm>
            <a:off x="4446165" y="0"/>
            <a:ext cx="2743200" cy="375831"/>
          </a:xfrm>
          <a:prstGeom prst="rect">
            <a:avLst/>
          </a:prstGeom>
          <a:solidFill>
            <a:srgbClr val="2C5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AZ_03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2DBC94-06A8-96DC-80CA-4ECA26C88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1047750"/>
            <a:ext cx="104584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831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2A1533-E8F3-25DB-0582-C129EC3A0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166"/>
            <a:ext cx="12192000" cy="62156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9A1789-8F67-73B8-988D-7988657FE83A}"/>
              </a:ext>
            </a:extLst>
          </p:cNvPr>
          <p:cNvSpPr/>
          <p:nvPr/>
        </p:nvSpPr>
        <p:spPr>
          <a:xfrm>
            <a:off x="6635692" y="4935003"/>
            <a:ext cx="251670" cy="97965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51F526-1E63-A67F-B1D0-F562B2AC1FF8}"/>
              </a:ext>
            </a:extLst>
          </p:cNvPr>
          <p:cNvSpPr/>
          <p:nvPr/>
        </p:nvSpPr>
        <p:spPr>
          <a:xfrm>
            <a:off x="6425967" y="3635875"/>
            <a:ext cx="671120" cy="360726"/>
          </a:xfrm>
          <a:prstGeom prst="rect">
            <a:avLst/>
          </a:prstGeom>
          <a:solidFill>
            <a:srgbClr val="2C5295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Manual Gating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038E4A-57C2-886E-0A2A-4608417C9329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6761527" y="3996601"/>
            <a:ext cx="0" cy="938402"/>
          </a:xfrm>
          <a:prstGeom prst="line">
            <a:avLst/>
          </a:prstGeom>
          <a:ln w="12700">
            <a:solidFill>
              <a:srgbClr val="28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9FD4102-C503-6DC6-7B36-2D4F98972B37}"/>
              </a:ext>
            </a:extLst>
          </p:cNvPr>
          <p:cNvSpPr/>
          <p:nvPr/>
        </p:nvSpPr>
        <p:spPr>
          <a:xfrm>
            <a:off x="9162094" y="957568"/>
            <a:ext cx="765348" cy="360726"/>
          </a:xfrm>
          <a:prstGeom prst="rect">
            <a:avLst/>
          </a:prstGeom>
          <a:solidFill>
            <a:srgbClr val="E55A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Threshold Gating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E70E0F-0B7D-C5B9-CFF3-320461661FC4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9544768" y="1318294"/>
            <a:ext cx="12537" cy="599958"/>
          </a:xfrm>
          <a:prstGeom prst="line">
            <a:avLst/>
          </a:prstGeom>
          <a:ln w="12700">
            <a:solidFill>
              <a:srgbClr val="E99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16F4249-45D1-FB95-F92E-B7779E6D5D9D}"/>
              </a:ext>
            </a:extLst>
          </p:cNvPr>
          <p:cNvSpPr/>
          <p:nvPr/>
        </p:nvSpPr>
        <p:spPr>
          <a:xfrm>
            <a:off x="9394140" y="1918252"/>
            <a:ext cx="326330" cy="1346540"/>
          </a:xfrm>
          <a:prstGeom prst="rect">
            <a:avLst/>
          </a:prstGeom>
          <a:noFill/>
          <a:ln w="12700">
            <a:solidFill>
              <a:srgbClr val="E9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BE3F-3765-F669-019E-8F4A17AB1A23}"/>
              </a:ext>
            </a:extLst>
          </p:cNvPr>
          <p:cNvSpPr/>
          <p:nvPr/>
        </p:nvSpPr>
        <p:spPr>
          <a:xfrm>
            <a:off x="10835868" y="3720891"/>
            <a:ext cx="765348" cy="360726"/>
          </a:xfrm>
          <a:prstGeom prst="rect">
            <a:avLst/>
          </a:prstGeom>
          <a:solidFill>
            <a:srgbClr val="E55A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Threshold Gating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04489D-9F2A-69E7-1270-82BD885E7E37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11218542" y="4081617"/>
            <a:ext cx="0" cy="853385"/>
          </a:xfrm>
          <a:prstGeom prst="line">
            <a:avLst/>
          </a:prstGeom>
          <a:ln w="12700">
            <a:solidFill>
              <a:srgbClr val="E99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2B571B7-EE8D-4B3B-2949-CCC2F093955B}"/>
              </a:ext>
            </a:extLst>
          </p:cNvPr>
          <p:cNvSpPr/>
          <p:nvPr/>
        </p:nvSpPr>
        <p:spPr>
          <a:xfrm>
            <a:off x="10900412" y="4935002"/>
            <a:ext cx="636260" cy="1035267"/>
          </a:xfrm>
          <a:prstGeom prst="rect">
            <a:avLst/>
          </a:prstGeom>
          <a:noFill/>
          <a:ln w="12700">
            <a:solidFill>
              <a:srgbClr val="E9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FF5607-1B3E-3B81-E5D5-BB6166B227E2}"/>
              </a:ext>
            </a:extLst>
          </p:cNvPr>
          <p:cNvSpPr/>
          <p:nvPr/>
        </p:nvSpPr>
        <p:spPr>
          <a:xfrm>
            <a:off x="2856816" y="1266904"/>
            <a:ext cx="765348" cy="360726"/>
          </a:xfrm>
          <a:prstGeom prst="rect">
            <a:avLst/>
          </a:prstGeom>
          <a:solidFill>
            <a:srgbClr val="E55A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Threshold Gating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2803C0-0A9A-9BCE-CB53-6732B412DC63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3239490" y="1627630"/>
            <a:ext cx="0" cy="817396"/>
          </a:xfrm>
          <a:prstGeom prst="line">
            <a:avLst/>
          </a:prstGeom>
          <a:ln w="12700">
            <a:solidFill>
              <a:srgbClr val="E99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190D144-D427-41CD-8725-BAAD8DB68866}"/>
              </a:ext>
            </a:extLst>
          </p:cNvPr>
          <p:cNvSpPr/>
          <p:nvPr/>
        </p:nvSpPr>
        <p:spPr>
          <a:xfrm>
            <a:off x="3076325" y="2445026"/>
            <a:ext cx="326330" cy="819766"/>
          </a:xfrm>
          <a:prstGeom prst="rect">
            <a:avLst/>
          </a:prstGeom>
          <a:noFill/>
          <a:ln w="12700">
            <a:solidFill>
              <a:srgbClr val="E9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4E8476E-1977-7543-EB0A-BD4E0D8C1EC3}"/>
              </a:ext>
            </a:extLst>
          </p:cNvPr>
          <p:cNvSpPr/>
          <p:nvPr/>
        </p:nvSpPr>
        <p:spPr>
          <a:xfrm>
            <a:off x="2856816" y="4199287"/>
            <a:ext cx="765348" cy="360726"/>
          </a:xfrm>
          <a:prstGeom prst="rect">
            <a:avLst/>
          </a:prstGeom>
          <a:solidFill>
            <a:srgbClr val="E55A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Threshold Gating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878C63-8D5C-7833-05DB-3ED31E9884AC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>
            <a:off x="3239490" y="4560013"/>
            <a:ext cx="1" cy="670357"/>
          </a:xfrm>
          <a:prstGeom prst="line">
            <a:avLst/>
          </a:prstGeom>
          <a:ln w="12700">
            <a:solidFill>
              <a:srgbClr val="E99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DD0A865-E0A6-3C78-18E8-6A0D7E58F4EE}"/>
              </a:ext>
            </a:extLst>
          </p:cNvPr>
          <p:cNvSpPr/>
          <p:nvPr/>
        </p:nvSpPr>
        <p:spPr>
          <a:xfrm>
            <a:off x="3076326" y="5230370"/>
            <a:ext cx="326330" cy="1170342"/>
          </a:xfrm>
          <a:prstGeom prst="rect">
            <a:avLst/>
          </a:prstGeom>
          <a:noFill/>
          <a:ln w="12700">
            <a:solidFill>
              <a:srgbClr val="E9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530A70-95BA-A001-ED29-1C8665A3741D}"/>
              </a:ext>
            </a:extLst>
          </p:cNvPr>
          <p:cNvSpPr/>
          <p:nvPr/>
        </p:nvSpPr>
        <p:spPr>
          <a:xfrm>
            <a:off x="4446165" y="0"/>
            <a:ext cx="2743200" cy="375831"/>
          </a:xfrm>
          <a:prstGeom prst="rect">
            <a:avLst/>
          </a:prstGeom>
          <a:solidFill>
            <a:srgbClr val="2C5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AZ_04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E39F3C0-DA71-93E7-63DC-B6D0D180DAC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7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000"/>
                    </a14:imgEffect>
                    <a14:imgEffect>
                      <a14:saturation sat="9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85811" y="5689070"/>
            <a:ext cx="113046" cy="10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548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2A1533-E8F3-25DB-0582-C129EC3A0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166"/>
            <a:ext cx="12192000" cy="62156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9A1789-8F67-73B8-988D-7988657FE83A}"/>
              </a:ext>
            </a:extLst>
          </p:cNvPr>
          <p:cNvSpPr/>
          <p:nvPr/>
        </p:nvSpPr>
        <p:spPr>
          <a:xfrm>
            <a:off x="6635692" y="4935003"/>
            <a:ext cx="251670" cy="97965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51F526-1E63-A67F-B1D0-F562B2AC1FF8}"/>
              </a:ext>
            </a:extLst>
          </p:cNvPr>
          <p:cNvSpPr/>
          <p:nvPr/>
        </p:nvSpPr>
        <p:spPr>
          <a:xfrm>
            <a:off x="6425967" y="3635875"/>
            <a:ext cx="671120" cy="360726"/>
          </a:xfrm>
          <a:prstGeom prst="rect">
            <a:avLst/>
          </a:prstGeom>
          <a:solidFill>
            <a:srgbClr val="2C5295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Manual Gating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038E4A-57C2-886E-0A2A-4608417C9329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6761527" y="3996601"/>
            <a:ext cx="0" cy="938402"/>
          </a:xfrm>
          <a:prstGeom prst="line">
            <a:avLst/>
          </a:prstGeom>
          <a:ln w="12700">
            <a:solidFill>
              <a:srgbClr val="28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9FD4102-C503-6DC6-7B36-2D4F98972B37}"/>
              </a:ext>
            </a:extLst>
          </p:cNvPr>
          <p:cNvSpPr/>
          <p:nvPr/>
        </p:nvSpPr>
        <p:spPr>
          <a:xfrm>
            <a:off x="9162094" y="957568"/>
            <a:ext cx="765348" cy="360726"/>
          </a:xfrm>
          <a:prstGeom prst="rect">
            <a:avLst/>
          </a:prstGeom>
          <a:solidFill>
            <a:srgbClr val="E55A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Threshold Gating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E70E0F-0B7D-C5B9-CFF3-320461661FC4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9544768" y="1318294"/>
            <a:ext cx="12537" cy="599958"/>
          </a:xfrm>
          <a:prstGeom prst="line">
            <a:avLst/>
          </a:prstGeom>
          <a:ln w="12700">
            <a:solidFill>
              <a:srgbClr val="E99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16F4249-45D1-FB95-F92E-B7779E6D5D9D}"/>
              </a:ext>
            </a:extLst>
          </p:cNvPr>
          <p:cNvSpPr/>
          <p:nvPr/>
        </p:nvSpPr>
        <p:spPr>
          <a:xfrm>
            <a:off x="9394140" y="1918252"/>
            <a:ext cx="326330" cy="1346540"/>
          </a:xfrm>
          <a:prstGeom prst="rect">
            <a:avLst/>
          </a:prstGeom>
          <a:noFill/>
          <a:ln w="12700">
            <a:solidFill>
              <a:srgbClr val="E9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BE3F-3765-F669-019E-8F4A17AB1A23}"/>
              </a:ext>
            </a:extLst>
          </p:cNvPr>
          <p:cNvSpPr/>
          <p:nvPr/>
        </p:nvSpPr>
        <p:spPr>
          <a:xfrm>
            <a:off x="10835868" y="3720891"/>
            <a:ext cx="765348" cy="360726"/>
          </a:xfrm>
          <a:prstGeom prst="rect">
            <a:avLst/>
          </a:prstGeom>
          <a:solidFill>
            <a:srgbClr val="E55A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Threshold Gating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04489D-9F2A-69E7-1270-82BD885E7E37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11218542" y="4081617"/>
            <a:ext cx="0" cy="853385"/>
          </a:xfrm>
          <a:prstGeom prst="line">
            <a:avLst/>
          </a:prstGeom>
          <a:ln w="12700">
            <a:solidFill>
              <a:srgbClr val="E99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2B571B7-EE8D-4B3B-2949-CCC2F093955B}"/>
              </a:ext>
            </a:extLst>
          </p:cNvPr>
          <p:cNvSpPr/>
          <p:nvPr/>
        </p:nvSpPr>
        <p:spPr>
          <a:xfrm>
            <a:off x="10900412" y="4935002"/>
            <a:ext cx="636260" cy="1035267"/>
          </a:xfrm>
          <a:prstGeom prst="rect">
            <a:avLst/>
          </a:prstGeom>
          <a:noFill/>
          <a:ln w="12700">
            <a:solidFill>
              <a:srgbClr val="E9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FF5607-1B3E-3B81-E5D5-BB6166B227E2}"/>
              </a:ext>
            </a:extLst>
          </p:cNvPr>
          <p:cNvSpPr/>
          <p:nvPr/>
        </p:nvSpPr>
        <p:spPr>
          <a:xfrm>
            <a:off x="2856816" y="1266904"/>
            <a:ext cx="765348" cy="360726"/>
          </a:xfrm>
          <a:prstGeom prst="rect">
            <a:avLst/>
          </a:prstGeom>
          <a:solidFill>
            <a:srgbClr val="E55A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Threshold Gating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2803C0-0A9A-9BCE-CB53-6732B412DC63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3239490" y="1627630"/>
            <a:ext cx="0" cy="817396"/>
          </a:xfrm>
          <a:prstGeom prst="line">
            <a:avLst/>
          </a:prstGeom>
          <a:ln w="12700">
            <a:solidFill>
              <a:srgbClr val="E99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190D144-D427-41CD-8725-BAAD8DB68866}"/>
              </a:ext>
            </a:extLst>
          </p:cNvPr>
          <p:cNvSpPr/>
          <p:nvPr/>
        </p:nvSpPr>
        <p:spPr>
          <a:xfrm>
            <a:off x="3076325" y="2445026"/>
            <a:ext cx="326330" cy="819766"/>
          </a:xfrm>
          <a:prstGeom prst="rect">
            <a:avLst/>
          </a:prstGeom>
          <a:noFill/>
          <a:ln w="12700">
            <a:solidFill>
              <a:srgbClr val="E9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4E8476E-1977-7543-EB0A-BD4E0D8C1EC3}"/>
              </a:ext>
            </a:extLst>
          </p:cNvPr>
          <p:cNvSpPr/>
          <p:nvPr/>
        </p:nvSpPr>
        <p:spPr>
          <a:xfrm>
            <a:off x="2856816" y="4199287"/>
            <a:ext cx="765348" cy="360726"/>
          </a:xfrm>
          <a:prstGeom prst="rect">
            <a:avLst/>
          </a:prstGeom>
          <a:solidFill>
            <a:srgbClr val="E55A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Threshold Gating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878C63-8D5C-7833-05DB-3ED31E9884AC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>
            <a:off x="3239490" y="4560013"/>
            <a:ext cx="1" cy="670357"/>
          </a:xfrm>
          <a:prstGeom prst="line">
            <a:avLst/>
          </a:prstGeom>
          <a:ln w="12700">
            <a:solidFill>
              <a:srgbClr val="E99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DD0A865-E0A6-3C78-18E8-6A0D7E58F4EE}"/>
              </a:ext>
            </a:extLst>
          </p:cNvPr>
          <p:cNvSpPr/>
          <p:nvPr/>
        </p:nvSpPr>
        <p:spPr>
          <a:xfrm>
            <a:off x="3076326" y="5230370"/>
            <a:ext cx="326330" cy="1170342"/>
          </a:xfrm>
          <a:prstGeom prst="rect">
            <a:avLst/>
          </a:prstGeom>
          <a:noFill/>
          <a:ln w="12700">
            <a:solidFill>
              <a:srgbClr val="E9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530A70-95BA-A001-ED29-1C8665A3741D}"/>
              </a:ext>
            </a:extLst>
          </p:cNvPr>
          <p:cNvSpPr/>
          <p:nvPr/>
        </p:nvSpPr>
        <p:spPr>
          <a:xfrm>
            <a:off x="4446165" y="0"/>
            <a:ext cx="2743200" cy="375831"/>
          </a:xfrm>
          <a:prstGeom prst="rect">
            <a:avLst/>
          </a:prstGeom>
          <a:solidFill>
            <a:srgbClr val="2C5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AZ_04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E39F3C0-DA71-93E7-63DC-B6D0D180DAC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7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000"/>
                    </a14:imgEffect>
                    <a14:imgEffect>
                      <a14:saturation sat="9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85811" y="5689070"/>
            <a:ext cx="113046" cy="1086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FB0501-5B6E-196A-144C-E91BD8FECB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3197" y="1228451"/>
            <a:ext cx="9625606" cy="399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73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B627EE8-ACF6-5DFE-BEEC-A16A58BFA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6157"/>
            <a:ext cx="12192000" cy="60856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9A1789-8F67-73B8-988D-7988657FE83A}"/>
              </a:ext>
            </a:extLst>
          </p:cNvPr>
          <p:cNvSpPr/>
          <p:nvPr/>
        </p:nvSpPr>
        <p:spPr>
          <a:xfrm>
            <a:off x="6502051" y="4127157"/>
            <a:ext cx="251670" cy="206769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51F526-1E63-A67F-B1D0-F562B2AC1FF8}"/>
              </a:ext>
            </a:extLst>
          </p:cNvPr>
          <p:cNvSpPr/>
          <p:nvPr/>
        </p:nvSpPr>
        <p:spPr>
          <a:xfrm>
            <a:off x="6026432" y="3669806"/>
            <a:ext cx="671120" cy="360726"/>
          </a:xfrm>
          <a:prstGeom prst="rect">
            <a:avLst/>
          </a:prstGeom>
          <a:solidFill>
            <a:srgbClr val="2C5295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Manual Gating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038E4A-57C2-886E-0A2A-4608417C9329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6361992" y="4030532"/>
            <a:ext cx="265894" cy="96625"/>
          </a:xfrm>
          <a:prstGeom prst="line">
            <a:avLst/>
          </a:prstGeom>
          <a:ln w="12700">
            <a:solidFill>
              <a:srgbClr val="28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9FD4102-C503-6DC6-7B36-2D4F98972B37}"/>
              </a:ext>
            </a:extLst>
          </p:cNvPr>
          <p:cNvSpPr/>
          <p:nvPr/>
        </p:nvSpPr>
        <p:spPr>
          <a:xfrm>
            <a:off x="8588812" y="720624"/>
            <a:ext cx="765348" cy="360726"/>
          </a:xfrm>
          <a:prstGeom prst="rect">
            <a:avLst/>
          </a:prstGeom>
          <a:solidFill>
            <a:srgbClr val="E55A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Threshold Gating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E70E0F-0B7D-C5B9-CFF3-320461661FC4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7823709" y="472786"/>
            <a:ext cx="765103" cy="428201"/>
          </a:xfrm>
          <a:prstGeom prst="line">
            <a:avLst/>
          </a:prstGeom>
          <a:ln w="12700">
            <a:solidFill>
              <a:srgbClr val="E99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16F4249-45D1-FB95-F92E-B7779E6D5D9D}"/>
              </a:ext>
            </a:extLst>
          </p:cNvPr>
          <p:cNvSpPr/>
          <p:nvPr/>
        </p:nvSpPr>
        <p:spPr>
          <a:xfrm>
            <a:off x="6627887" y="472786"/>
            <a:ext cx="1195822" cy="2792006"/>
          </a:xfrm>
          <a:prstGeom prst="rect">
            <a:avLst/>
          </a:prstGeom>
          <a:noFill/>
          <a:ln w="12700">
            <a:solidFill>
              <a:srgbClr val="E9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BE3F-3765-F669-019E-8F4A17AB1A23}"/>
              </a:ext>
            </a:extLst>
          </p:cNvPr>
          <p:cNvSpPr/>
          <p:nvPr/>
        </p:nvSpPr>
        <p:spPr>
          <a:xfrm>
            <a:off x="7441035" y="3637493"/>
            <a:ext cx="765348" cy="360726"/>
          </a:xfrm>
          <a:prstGeom prst="rect">
            <a:avLst/>
          </a:prstGeom>
          <a:solidFill>
            <a:srgbClr val="E55A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Threshold Gating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04489D-9F2A-69E7-1270-82BD885E7E37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7189365" y="3998219"/>
            <a:ext cx="634344" cy="737783"/>
          </a:xfrm>
          <a:prstGeom prst="line">
            <a:avLst/>
          </a:prstGeom>
          <a:ln w="12700">
            <a:solidFill>
              <a:srgbClr val="E99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2B571B7-EE8D-4B3B-2949-CCC2F093955B}"/>
              </a:ext>
            </a:extLst>
          </p:cNvPr>
          <p:cNvSpPr/>
          <p:nvPr/>
        </p:nvSpPr>
        <p:spPr>
          <a:xfrm>
            <a:off x="6753721" y="3501736"/>
            <a:ext cx="435644" cy="2468533"/>
          </a:xfrm>
          <a:prstGeom prst="rect">
            <a:avLst/>
          </a:prstGeom>
          <a:noFill/>
          <a:ln w="12700">
            <a:solidFill>
              <a:srgbClr val="E9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FF5607-1B3E-3B81-E5D5-BB6166B227E2}"/>
              </a:ext>
            </a:extLst>
          </p:cNvPr>
          <p:cNvSpPr/>
          <p:nvPr/>
        </p:nvSpPr>
        <p:spPr>
          <a:xfrm>
            <a:off x="2149626" y="392285"/>
            <a:ext cx="765348" cy="360726"/>
          </a:xfrm>
          <a:prstGeom prst="rect">
            <a:avLst/>
          </a:prstGeom>
          <a:solidFill>
            <a:srgbClr val="E55A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Threshold Gating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2803C0-0A9A-9BCE-CB53-6732B412DC63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1688155" y="375831"/>
            <a:ext cx="461471" cy="196817"/>
          </a:xfrm>
          <a:prstGeom prst="line">
            <a:avLst/>
          </a:prstGeom>
          <a:ln w="12700">
            <a:solidFill>
              <a:srgbClr val="E99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190D144-D427-41CD-8725-BAAD8DB68866}"/>
              </a:ext>
            </a:extLst>
          </p:cNvPr>
          <p:cNvSpPr/>
          <p:nvPr/>
        </p:nvSpPr>
        <p:spPr>
          <a:xfrm>
            <a:off x="377190" y="353290"/>
            <a:ext cx="1310965" cy="2792006"/>
          </a:xfrm>
          <a:prstGeom prst="rect">
            <a:avLst/>
          </a:prstGeom>
          <a:noFill/>
          <a:ln w="12700">
            <a:solidFill>
              <a:srgbClr val="E9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4E8476E-1977-7543-EB0A-BD4E0D8C1EC3}"/>
              </a:ext>
            </a:extLst>
          </p:cNvPr>
          <p:cNvSpPr/>
          <p:nvPr/>
        </p:nvSpPr>
        <p:spPr>
          <a:xfrm>
            <a:off x="1384278" y="3457130"/>
            <a:ext cx="765348" cy="360726"/>
          </a:xfrm>
          <a:prstGeom prst="rect">
            <a:avLst/>
          </a:prstGeom>
          <a:solidFill>
            <a:srgbClr val="E55A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Threshold Gating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878C63-8D5C-7833-05DB-3ED31E9884AC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1132608" y="3564082"/>
            <a:ext cx="251670" cy="73411"/>
          </a:xfrm>
          <a:prstGeom prst="line">
            <a:avLst/>
          </a:prstGeom>
          <a:ln w="12700">
            <a:solidFill>
              <a:srgbClr val="E99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DD0A865-E0A6-3C78-18E8-6A0D7E58F4EE}"/>
              </a:ext>
            </a:extLst>
          </p:cNvPr>
          <p:cNvSpPr/>
          <p:nvPr/>
        </p:nvSpPr>
        <p:spPr>
          <a:xfrm>
            <a:off x="262891" y="3501736"/>
            <a:ext cx="869718" cy="2737917"/>
          </a:xfrm>
          <a:prstGeom prst="rect">
            <a:avLst/>
          </a:prstGeom>
          <a:noFill/>
          <a:ln w="12700">
            <a:solidFill>
              <a:srgbClr val="E9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530A70-95BA-A001-ED29-1C8665A3741D}"/>
              </a:ext>
            </a:extLst>
          </p:cNvPr>
          <p:cNvSpPr/>
          <p:nvPr/>
        </p:nvSpPr>
        <p:spPr>
          <a:xfrm>
            <a:off x="4446165" y="0"/>
            <a:ext cx="2743200" cy="375831"/>
          </a:xfrm>
          <a:prstGeom prst="rect">
            <a:avLst/>
          </a:prstGeom>
          <a:solidFill>
            <a:srgbClr val="2C5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AZ_07</a:t>
            </a:r>
          </a:p>
        </p:txBody>
      </p:sp>
    </p:spTree>
    <p:extLst>
      <p:ext uri="{BB962C8B-B14F-4D97-AF65-F5344CB8AC3E}">
        <p14:creationId xmlns:p14="http://schemas.microsoft.com/office/powerpoint/2010/main" val="404592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B627EE8-ACF6-5DFE-BEEC-A16A58BFA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6157"/>
            <a:ext cx="12192000" cy="60856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9A1789-8F67-73B8-988D-7988657FE83A}"/>
              </a:ext>
            </a:extLst>
          </p:cNvPr>
          <p:cNvSpPr/>
          <p:nvPr/>
        </p:nvSpPr>
        <p:spPr>
          <a:xfrm>
            <a:off x="6502051" y="4127157"/>
            <a:ext cx="251670" cy="206769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51F526-1E63-A67F-B1D0-F562B2AC1FF8}"/>
              </a:ext>
            </a:extLst>
          </p:cNvPr>
          <p:cNvSpPr/>
          <p:nvPr/>
        </p:nvSpPr>
        <p:spPr>
          <a:xfrm>
            <a:off x="6026432" y="3669806"/>
            <a:ext cx="671120" cy="360726"/>
          </a:xfrm>
          <a:prstGeom prst="rect">
            <a:avLst/>
          </a:prstGeom>
          <a:solidFill>
            <a:srgbClr val="2C5295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Manual Gating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038E4A-57C2-886E-0A2A-4608417C9329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6361992" y="4030532"/>
            <a:ext cx="265894" cy="96625"/>
          </a:xfrm>
          <a:prstGeom prst="line">
            <a:avLst/>
          </a:prstGeom>
          <a:ln w="12700">
            <a:solidFill>
              <a:srgbClr val="28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9FD4102-C503-6DC6-7B36-2D4F98972B37}"/>
              </a:ext>
            </a:extLst>
          </p:cNvPr>
          <p:cNvSpPr/>
          <p:nvPr/>
        </p:nvSpPr>
        <p:spPr>
          <a:xfrm>
            <a:off x="8588812" y="720624"/>
            <a:ext cx="765348" cy="360726"/>
          </a:xfrm>
          <a:prstGeom prst="rect">
            <a:avLst/>
          </a:prstGeom>
          <a:solidFill>
            <a:srgbClr val="E55A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Threshold Gating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E70E0F-0B7D-C5B9-CFF3-320461661FC4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7823709" y="472786"/>
            <a:ext cx="765103" cy="428201"/>
          </a:xfrm>
          <a:prstGeom prst="line">
            <a:avLst/>
          </a:prstGeom>
          <a:ln w="12700">
            <a:solidFill>
              <a:srgbClr val="E99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16F4249-45D1-FB95-F92E-B7779E6D5D9D}"/>
              </a:ext>
            </a:extLst>
          </p:cNvPr>
          <p:cNvSpPr/>
          <p:nvPr/>
        </p:nvSpPr>
        <p:spPr>
          <a:xfrm>
            <a:off x="6627887" y="472786"/>
            <a:ext cx="1195822" cy="2792006"/>
          </a:xfrm>
          <a:prstGeom prst="rect">
            <a:avLst/>
          </a:prstGeom>
          <a:noFill/>
          <a:ln w="12700">
            <a:solidFill>
              <a:srgbClr val="E9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BE3F-3765-F669-019E-8F4A17AB1A23}"/>
              </a:ext>
            </a:extLst>
          </p:cNvPr>
          <p:cNvSpPr/>
          <p:nvPr/>
        </p:nvSpPr>
        <p:spPr>
          <a:xfrm>
            <a:off x="7441035" y="3637493"/>
            <a:ext cx="765348" cy="360726"/>
          </a:xfrm>
          <a:prstGeom prst="rect">
            <a:avLst/>
          </a:prstGeom>
          <a:solidFill>
            <a:srgbClr val="E55A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Threshold Gating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04489D-9F2A-69E7-1270-82BD885E7E37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7189365" y="3998219"/>
            <a:ext cx="634344" cy="737783"/>
          </a:xfrm>
          <a:prstGeom prst="line">
            <a:avLst/>
          </a:prstGeom>
          <a:ln w="12700">
            <a:solidFill>
              <a:srgbClr val="E99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2B571B7-EE8D-4B3B-2949-CCC2F093955B}"/>
              </a:ext>
            </a:extLst>
          </p:cNvPr>
          <p:cNvSpPr/>
          <p:nvPr/>
        </p:nvSpPr>
        <p:spPr>
          <a:xfrm>
            <a:off x="6753721" y="3501736"/>
            <a:ext cx="435644" cy="2468533"/>
          </a:xfrm>
          <a:prstGeom prst="rect">
            <a:avLst/>
          </a:prstGeom>
          <a:noFill/>
          <a:ln w="12700">
            <a:solidFill>
              <a:srgbClr val="E9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FF5607-1B3E-3B81-E5D5-BB6166B227E2}"/>
              </a:ext>
            </a:extLst>
          </p:cNvPr>
          <p:cNvSpPr/>
          <p:nvPr/>
        </p:nvSpPr>
        <p:spPr>
          <a:xfrm>
            <a:off x="2149626" y="392285"/>
            <a:ext cx="765348" cy="360726"/>
          </a:xfrm>
          <a:prstGeom prst="rect">
            <a:avLst/>
          </a:prstGeom>
          <a:solidFill>
            <a:srgbClr val="E55A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Threshold Gating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2803C0-0A9A-9BCE-CB53-6732B412DC63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1688155" y="375831"/>
            <a:ext cx="461471" cy="196817"/>
          </a:xfrm>
          <a:prstGeom prst="line">
            <a:avLst/>
          </a:prstGeom>
          <a:ln w="12700">
            <a:solidFill>
              <a:srgbClr val="E99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190D144-D427-41CD-8725-BAAD8DB68866}"/>
              </a:ext>
            </a:extLst>
          </p:cNvPr>
          <p:cNvSpPr/>
          <p:nvPr/>
        </p:nvSpPr>
        <p:spPr>
          <a:xfrm>
            <a:off x="377190" y="353290"/>
            <a:ext cx="1310965" cy="2792006"/>
          </a:xfrm>
          <a:prstGeom prst="rect">
            <a:avLst/>
          </a:prstGeom>
          <a:noFill/>
          <a:ln w="12700">
            <a:solidFill>
              <a:srgbClr val="E9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4E8476E-1977-7543-EB0A-BD4E0D8C1EC3}"/>
              </a:ext>
            </a:extLst>
          </p:cNvPr>
          <p:cNvSpPr/>
          <p:nvPr/>
        </p:nvSpPr>
        <p:spPr>
          <a:xfrm>
            <a:off x="1384278" y="3457130"/>
            <a:ext cx="765348" cy="360726"/>
          </a:xfrm>
          <a:prstGeom prst="rect">
            <a:avLst/>
          </a:prstGeom>
          <a:solidFill>
            <a:srgbClr val="E55A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Threshold Gating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878C63-8D5C-7833-05DB-3ED31E9884AC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1132608" y="3564082"/>
            <a:ext cx="251670" cy="73411"/>
          </a:xfrm>
          <a:prstGeom prst="line">
            <a:avLst/>
          </a:prstGeom>
          <a:ln w="12700">
            <a:solidFill>
              <a:srgbClr val="E99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DD0A865-E0A6-3C78-18E8-6A0D7E58F4EE}"/>
              </a:ext>
            </a:extLst>
          </p:cNvPr>
          <p:cNvSpPr/>
          <p:nvPr/>
        </p:nvSpPr>
        <p:spPr>
          <a:xfrm>
            <a:off x="262891" y="3501736"/>
            <a:ext cx="869718" cy="2737917"/>
          </a:xfrm>
          <a:prstGeom prst="rect">
            <a:avLst/>
          </a:prstGeom>
          <a:noFill/>
          <a:ln w="12700">
            <a:solidFill>
              <a:srgbClr val="E9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530A70-95BA-A001-ED29-1C8665A3741D}"/>
              </a:ext>
            </a:extLst>
          </p:cNvPr>
          <p:cNvSpPr/>
          <p:nvPr/>
        </p:nvSpPr>
        <p:spPr>
          <a:xfrm>
            <a:off x="4446165" y="0"/>
            <a:ext cx="2743200" cy="375831"/>
          </a:xfrm>
          <a:prstGeom prst="rect">
            <a:avLst/>
          </a:prstGeom>
          <a:solidFill>
            <a:srgbClr val="2C5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PARA_01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735BA0-8747-A302-E424-B30E19603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79" y="978466"/>
            <a:ext cx="11310505" cy="478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641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69AA573-89B5-535F-C7FE-F3BAACE622F1}"/>
              </a:ext>
            </a:extLst>
          </p:cNvPr>
          <p:cNvGrpSpPr/>
          <p:nvPr/>
        </p:nvGrpSpPr>
        <p:grpSpPr>
          <a:xfrm>
            <a:off x="2909416" y="859059"/>
            <a:ext cx="5691973" cy="5374870"/>
            <a:chOff x="6295711" y="1435156"/>
            <a:chExt cx="5113811" cy="482891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3DD23E-BB04-2996-BE4E-5960A2118C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03" t="8929" r="52679"/>
            <a:stretch/>
          </p:blipFill>
          <p:spPr>
            <a:xfrm>
              <a:off x="6295711" y="1435156"/>
              <a:ext cx="5113811" cy="482891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C564A1-9C84-390D-46F5-96F527B3AB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790" t="11860" r="52679" b="64917"/>
            <a:stretch/>
          </p:blipFill>
          <p:spPr>
            <a:xfrm>
              <a:off x="8585200" y="2862786"/>
              <a:ext cx="2824322" cy="123136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43A703F-C59E-7E51-E625-41524FEE16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896" t="11860" r="67468" b="64917"/>
            <a:stretch/>
          </p:blipFill>
          <p:spPr>
            <a:xfrm>
              <a:off x="8209605" y="2862786"/>
              <a:ext cx="648929" cy="1231369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0FEA0C9-4E22-F913-0A4F-DE5B594B6C5D}"/>
              </a:ext>
            </a:extLst>
          </p:cNvPr>
          <p:cNvSpPr/>
          <p:nvPr/>
        </p:nvSpPr>
        <p:spPr>
          <a:xfrm>
            <a:off x="4873451" y="944545"/>
            <a:ext cx="251208" cy="4742822"/>
          </a:xfrm>
          <a:prstGeom prst="rect">
            <a:avLst/>
          </a:prstGeom>
          <a:solidFill>
            <a:srgbClr val="ACACA8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A21B59-8A0B-BB68-2E11-E21425D1C12D}"/>
              </a:ext>
            </a:extLst>
          </p:cNvPr>
          <p:cNvSpPr/>
          <p:nvPr/>
        </p:nvSpPr>
        <p:spPr>
          <a:xfrm>
            <a:off x="3496826" y="3979147"/>
            <a:ext cx="4752871" cy="331596"/>
          </a:xfrm>
          <a:prstGeom prst="rect">
            <a:avLst/>
          </a:prstGeom>
          <a:solidFill>
            <a:srgbClr val="ACACA8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CF1035C-FF82-AB32-67AC-3DEA3A0A84AE}"/>
              </a:ext>
            </a:extLst>
          </p:cNvPr>
          <p:cNvSpPr/>
          <p:nvPr/>
        </p:nvSpPr>
        <p:spPr>
          <a:xfrm>
            <a:off x="7725332" y="2769642"/>
            <a:ext cx="94138" cy="941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4D6D857-889D-FE9D-465D-57117ABF41D0}"/>
              </a:ext>
            </a:extLst>
          </p:cNvPr>
          <p:cNvSpPr/>
          <p:nvPr/>
        </p:nvSpPr>
        <p:spPr>
          <a:xfrm>
            <a:off x="7475082" y="2519392"/>
            <a:ext cx="594638" cy="594638"/>
          </a:xfrm>
          <a:prstGeom prst="ellipse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C13E180-0EC1-A5EE-02E5-18A45C4065A2}"/>
              </a:ext>
            </a:extLst>
          </p:cNvPr>
          <p:cNvGrpSpPr/>
          <p:nvPr/>
        </p:nvGrpSpPr>
        <p:grpSpPr>
          <a:xfrm>
            <a:off x="6278434" y="2307678"/>
            <a:ext cx="222850" cy="222850"/>
            <a:chOff x="10063646" y="2276254"/>
            <a:chExt cx="222850" cy="22285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79F1440-442F-1570-0F1F-DF8CBC118184}"/>
                </a:ext>
              </a:extLst>
            </p:cNvPr>
            <p:cNvSpPr/>
            <p:nvPr/>
          </p:nvSpPr>
          <p:spPr>
            <a:xfrm>
              <a:off x="10128002" y="2340610"/>
              <a:ext cx="94138" cy="94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EAE8AA0-B1F4-28B7-3C60-948D50B934D5}"/>
                </a:ext>
              </a:extLst>
            </p:cNvPr>
            <p:cNvSpPr/>
            <p:nvPr/>
          </p:nvSpPr>
          <p:spPr>
            <a:xfrm>
              <a:off x="10063646" y="2276254"/>
              <a:ext cx="222850" cy="222850"/>
            </a:xfrm>
            <a:prstGeom prst="ellipse">
              <a:avLst/>
            </a:prstGeom>
            <a:solidFill>
              <a:srgbClr val="FF0000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81D1C47-ED3E-492B-6A27-8DB1468603D8}"/>
              </a:ext>
            </a:extLst>
          </p:cNvPr>
          <p:cNvGrpSpPr/>
          <p:nvPr/>
        </p:nvGrpSpPr>
        <p:grpSpPr>
          <a:xfrm>
            <a:off x="5496509" y="910059"/>
            <a:ext cx="1114896" cy="1114896"/>
            <a:chOff x="9617623" y="1830231"/>
            <a:chExt cx="1114896" cy="111489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A930637-4D50-B0DE-29D8-5F73E0673F46}"/>
                </a:ext>
              </a:extLst>
            </p:cNvPr>
            <p:cNvSpPr/>
            <p:nvPr/>
          </p:nvSpPr>
          <p:spPr>
            <a:xfrm>
              <a:off x="10128002" y="2340610"/>
              <a:ext cx="94138" cy="94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63BC7CC-186E-2164-561F-48C30EB82728}"/>
                </a:ext>
              </a:extLst>
            </p:cNvPr>
            <p:cNvSpPr/>
            <p:nvPr/>
          </p:nvSpPr>
          <p:spPr>
            <a:xfrm>
              <a:off x="9617623" y="1830231"/>
              <a:ext cx="1114896" cy="1114896"/>
            </a:xfrm>
            <a:prstGeom prst="ellipse">
              <a:avLst/>
            </a:prstGeom>
            <a:solidFill>
              <a:srgbClr val="FF0000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F012F12-4B93-D2C1-6826-962854A0C602}"/>
              </a:ext>
            </a:extLst>
          </p:cNvPr>
          <p:cNvGrpSpPr/>
          <p:nvPr/>
        </p:nvGrpSpPr>
        <p:grpSpPr>
          <a:xfrm>
            <a:off x="5686933" y="3381992"/>
            <a:ext cx="329004" cy="329004"/>
            <a:chOff x="10010569" y="2223177"/>
            <a:chExt cx="329004" cy="32900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A2E7CCF-BEEE-7CFA-D775-D58BA7C11FC7}"/>
                </a:ext>
              </a:extLst>
            </p:cNvPr>
            <p:cNvSpPr/>
            <p:nvPr/>
          </p:nvSpPr>
          <p:spPr>
            <a:xfrm>
              <a:off x="10010569" y="2223177"/>
              <a:ext cx="329004" cy="329004"/>
            </a:xfrm>
            <a:prstGeom prst="ellipse">
              <a:avLst/>
            </a:prstGeom>
            <a:solidFill>
              <a:srgbClr val="FF0000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796EADA-1D12-BBE0-17C6-42360C219C61}"/>
                </a:ext>
              </a:extLst>
            </p:cNvPr>
            <p:cNvSpPr/>
            <p:nvPr/>
          </p:nvSpPr>
          <p:spPr>
            <a:xfrm>
              <a:off x="10128002" y="2340610"/>
              <a:ext cx="94138" cy="94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274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321AB1-D002-B711-00D8-5BE3F0E343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789" r="75029"/>
          <a:stretch/>
        </p:blipFill>
        <p:spPr>
          <a:xfrm>
            <a:off x="2046914" y="153605"/>
            <a:ext cx="6568580" cy="670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574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69AA573-89B5-535F-C7FE-F3BAACE622F1}"/>
              </a:ext>
            </a:extLst>
          </p:cNvPr>
          <p:cNvGrpSpPr/>
          <p:nvPr/>
        </p:nvGrpSpPr>
        <p:grpSpPr>
          <a:xfrm>
            <a:off x="2909416" y="859059"/>
            <a:ext cx="5691973" cy="5374870"/>
            <a:chOff x="6295711" y="1435156"/>
            <a:chExt cx="5113811" cy="482891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3DD23E-BB04-2996-BE4E-5960A2118C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03" t="8929" r="52679"/>
            <a:stretch/>
          </p:blipFill>
          <p:spPr>
            <a:xfrm>
              <a:off x="6295711" y="1435156"/>
              <a:ext cx="5113811" cy="482891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C564A1-9C84-390D-46F5-96F527B3AB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790" t="11860" r="52679" b="64917"/>
            <a:stretch/>
          </p:blipFill>
          <p:spPr>
            <a:xfrm>
              <a:off x="8585200" y="2862786"/>
              <a:ext cx="2824322" cy="123136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43A703F-C59E-7E51-E625-41524FEE16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896" t="11860" r="67468" b="64917"/>
            <a:stretch/>
          </p:blipFill>
          <p:spPr>
            <a:xfrm>
              <a:off x="8209605" y="2862786"/>
              <a:ext cx="648929" cy="1231369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0FEA0C9-4E22-F913-0A4F-DE5B594B6C5D}"/>
              </a:ext>
            </a:extLst>
          </p:cNvPr>
          <p:cNvSpPr/>
          <p:nvPr/>
        </p:nvSpPr>
        <p:spPr>
          <a:xfrm>
            <a:off x="4873451" y="944545"/>
            <a:ext cx="251208" cy="4742822"/>
          </a:xfrm>
          <a:prstGeom prst="rect">
            <a:avLst/>
          </a:prstGeom>
          <a:solidFill>
            <a:srgbClr val="ACACA8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A21B59-8A0B-BB68-2E11-E21425D1C12D}"/>
              </a:ext>
            </a:extLst>
          </p:cNvPr>
          <p:cNvSpPr/>
          <p:nvPr/>
        </p:nvSpPr>
        <p:spPr>
          <a:xfrm>
            <a:off x="3496826" y="3979147"/>
            <a:ext cx="4752871" cy="331596"/>
          </a:xfrm>
          <a:prstGeom prst="rect">
            <a:avLst/>
          </a:prstGeom>
          <a:solidFill>
            <a:srgbClr val="ACACA8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4D6D857-889D-FE9D-465D-57117ABF41D0}"/>
              </a:ext>
            </a:extLst>
          </p:cNvPr>
          <p:cNvSpPr/>
          <p:nvPr/>
        </p:nvSpPr>
        <p:spPr>
          <a:xfrm>
            <a:off x="7475082" y="2519392"/>
            <a:ext cx="594638" cy="594638"/>
          </a:xfrm>
          <a:prstGeom prst="ellipse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CF1035C-FF82-AB32-67AC-3DEA3A0A84AE}"/>
              </a:ext>
            </a:extLst>
          </p:cNvPr>
          <p:cNvSpPr/>
          <p:nvPr/>
        </p:nvSpPr>
        <p:spPr>
          <a:xfrm>
            <a:off x="7725332" y="2769642"/>
            <a:ext cx="94138" cy="941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C13E180-0EC1-A5EE-02E5-18A45C4065A2}"/>
              </a:ext>
            </a:extLst>
          </p:cNvPr>
          <p:cNvGrpSpPr/>
          <p:nvPr/>
        </p:nvGrpSpPr>
        <p:grpSpPr>
          <a:xfrm>
            <a:off x="6278434" y="2307678"/>
            <a:ext cx="222850" cy="222850"/>
            <a:chOff x="10063646" y="2276254"/>
            <a:chExt cx="222850" cy="22285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EAE8AA0-B1F4-28B7-3C60-948D50B934D5}"/>
                </a:ext>
              </a:extLst>
            </p:cNvPr>
            <p:cNvSpPr/>
            <p:nvPr/>
          </p:nvSpPr>
          <p:spPr>
            <a:xfrm>
              <a:off x="10063646" y="2276254"/>
              <a:ext cx="222850" cy="222850"/>
            </a:xfrm>
            <a:prstGeom prst="ellipse">
              <a:avLst/>
            </a:prstGeom>
            <a:solidFill>
              <a:srgbClr val="FF0000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79F1440-442F-1570-0F1F-DF8CBC118184}"/>
                </a:ext>
              </a:extLst>
            </p:cNvPr>
            <p:cNvSpPr/>
            <p:nvPr/>
          </p:nvSpPr>
          <p:spPr>
            <a:xfrm>
              <a:off x="10128002" y="2340610"/>
              <a:ext cx="94138" cy="94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81D1C47-ED3E-492B-6A27-8DB1468603D8}"/>
              </a:ext>
            </a:extLst>
          </p:cNvPr>
          <p:cNvGrpSpPr/>
          <p:nvPr/>
        </p:nvGrpSpPr>
        <p:grpSpPr>
          <a:xfrm>
            <a:off x="5496509" y="910059"/>
            <a:ext cx="1114896" cy="1114896"/>
            <a:chOff x="9617623" y="1830231"/>
            <a:chExt cx="1114896" cy="111489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63BC7CC-186E-2164-561F-48C30EB82728}"/>
                </a:ext>
              </a:extLst>
            </p:cNvPr>
            <p:cNvSpPr/>
            <p:nvPr/>
          </p:nvSpPr>
          <p:spPr>
            <a:xfrm>
              <a:off x="9617623" y="1830231"/>
              <a:ext cx="1114896" cy="1114896"/>
            </a:xfrm>
            <a:prstGeom prst="ellipse">
              <a:avLst/>
            </a:prstGeom>
            <a:solidFill>
              <a:srgbClr val="FF0000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A930637-4D50-B0DE-29D8-5F73E0673F46}"/>
                </a:ext>
              </a:extLst>
            </p:cNvPr>
            <p:cNvSpPr/>
            <p:nvPr/>
          </p:nvSpPr>
          <p:spPr>
            <a:xfrm>
              <a:off x="10128002" y="2340610"/>
              <a:ext cx="94138" cy="94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F012F12-4B93-D2C1-6826-962854A0C602}"/>
              </a:ext>
            </a:extLst>
          </p:cNvPr>
          <p:cNvGrpSpPr/>
          <p:nvPr/>
        </p:nvGrpSpPr>
        <p:grpSpPr>
          <a:xfrm>
            <a:off x="5686933" y="3381992"/>
            <a:ext cx="329004" cy="329004"/>
            <a:chOff x="10010569" y="2223177"/>
            <a:chExt cx="329004" cy="32900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A2E7CCF-BEEE-7CFA-D775-D58BA7C11FC7}"/>
                </a:ext>
              </a:extLst>
            </p:cNvPr>
            <p:cNvSpPr/>
            <p:nvPr/>
          </p:nvSpPr>
          <p:spPr>
            <a:xfrm>
              <a:off x="10010569" y="2223177"/>
              <a:ext cx="329004" cy="329004"/>
            </a:xfrm>
            <a:prstGeom prst="ellipse">
              <a:avLst/>
            </a:prstGeom>
            <a:solidFill>
              <a:srgbClr val="FF0000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796EADA-1D12-BBE0-17C6-42360C219C61}"/>
                </a:ext>
              </a:extLst>
            </p:cNvPr>
            <p:cNvSpPr/>
            <p:nvPr/>
          </p:nvSpPr>
          <p:spPr>
            <a:xfrm>
              <a:off x="10128002" y="2340610"/>
              <a:ext cx="94138" cy="94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48B4505-A282-A545-5835-989DA73D73A4}"/>
              </a:ext>
            </a:extLst>
          </p:cNvPr>
          <p:cNvCxnSpPr>
            <a:cxnSpLocks/>
            <a:stCxn id="25" idx="7"/>
            <a:endCxn id="26" idx="7"/>
          </p:cNvCxnSpPr>
          <p:nvPr/>
        </p:nvCxnSpPr>
        <p:spPr>
          <a:xfrm flipV="1">
            <a:off x="6087240" y="1073332"/>
            <a:ext cx="360892" cy="360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8A829DC-1A07-DD84-B752-456A2DE64BBB}"/>
              </a:ext>
            </a:extLst>
          </p:cNvPr>
          <p:cNvCxnSpPr>
            <a:cxnSpLocks/>
            <a:stCxn id="17" idx="3"/>
            <a:endCxn id="18" idx="3"/>
          </p:cNvCxnSpPr>
          <p:nvPr/>
        </p:nvCxnSpPr>
        <p:spPr>
          <a:xfrm flipH="1">
            <a:off x="7562165" y="2849994"/>
            <a:ext cx="176953" cy="176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C24DE3-8821-0DC3-3442-45EE431B40FE}"/>
              </a:ext>
            </a:extLst>
          </p:cNvPr>
          <p:cNvCxnSpPr>
            <a:cxnSpLocks/>
            <a:stCxn id="28" idx="1"/>
            <a:endCxn id="29" idx="1"/>
          </p:cNvCxnSpPr>
          <p:nvPr/>
        </p:nvCxnSpPr>
        <p:spPr>
          <a:xfrm flipH="1" flipV="1">
            <a:off x="5735115" y="3430174"/>
            <a:ext cx="83037" cy="83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6A7E969-74C1-42D4-7C8F-F9F13BF0DF8A}"/>
              </a:ext>
            </a:extLst>
          </p:cNvPr>
          <p:cNvCxnSpPr>
            <a:cxnSpLocks/>
            <a:stCxn id="19" idx="5"/>
            <a:endCxn id="20" idx="5"/>
          </p:cNvCxnSpPr>
          <p:nvPr/>
        </p:nvCxnSpPr>
        <p:spPr>
          <a:xfrm>
            <a:off x="6423142" y="2452386"/>
            <a:ext cx="45506" cy="45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F18F80F-FABE-D89D-7BE8-33C2A3AE00AE}"/>
              </a:ext>
            </a:extLst>
          </p:cNvPr>
          <p:cNvCxnSpPr>
            <a:cxnSpLocks/>
            <a:stCxn id="25" idx="3"/>
            <a:endCxn id="26" idx="3"/>
          </p:cNvCxnSpPr>
          <p:nvPr/>
        </p:nvCxnSpPr>
        <p:spPr>
          <a:xfrm flipH="1">
            <a:off x="5659782" y="1500790"/>
            <a:ext cx="360892" cy="360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D4AAAA3-1C60-EF66-1B6D-DCB00F4B9C5E}"/>
              </a:ext>
            </a:extLst>
          </p:cNvPr>
          <p:cNvCxnSpPr>
            <a:cxnSpLocks/>
            <a:stCxn id="17" idx="7"/>
            <a:endCxn id="18" idx="7"/>
          </p:cNvCxnSpPr>
          <p:nvPr/>
        </p:nvCxnSpPr>
        <p:spPr>
          <a:xfrm flipV="1">
            <a:off x="7805684" y="2606475"/>
            <a:ext cx="176953" cy="176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77B678E-B3BE-FFD8-A4FB-CF06F45ADD80}"/>
              </a:ext>
            </a:extLst>
          </p:cNvPr>
          <p:cNvCxnSpPr>
            <a:cxnSpLocks/>
            <a:stCxn id="28" idx="5"/>
            <a:endCxn id="29" idx="5"/>
          </p:cNvCxnSpPr>
          <p:nvPr/>
        </p:nvCxnSpPr>
        <p:spPr>
          <a:xfrm>
            <a:off x="5884718" y="3579777"/>
            <a:ext cx="83037" cy="83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C8C456-8938-9DC4-395E-7E8AE2681E26}"/>
              </a:ext>
            </a:extLst>
          </p:cNvPr>
          <p:cNvCxnSpPr>
            <a:cxnSpLocks/>
            <a:stCxn id="19" idx="1"/>
            <a:endCxn id="20" idx="1"/>
          </p:cNvCxnSpPr>
          <p:nvPr/>
        </p:nvCxnSpPr>
        <p:spPr>
          <a:xfrm flipH="1" flipV="1">
            <a:off x="6311070" y="2340314"/>
            <a:ext cx="45506" cy="45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3861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D5927A-9127-EAD6-35D1-2B1316A97B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96"/>
          <a:stretch/>
        </p:blipFill>
        <p:spPr>
          <a:xfrm>
            <a:off x="134225" y="1912076"/>
            <a:ext cx="5170753" cy="44309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D51712-9917-D182-742F-B6C9B9F5F67A}"/>
              </a:ext>
            </a:extLst>
          </p:cNvPr>
          <p:cNvSpPr/>
          <p:nvPr/>
        </p:nvSpPr>
        <p:spPr>
          <a:xfrm>
            <a:off x="4450282" y="2740227"/>
            <a:ext cx="196553" cy="122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2E1EC6-1E07-79F7-4453-FAED54E28A47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4548559" y="805098"/>
            <a:ext cx="793449" cy="193512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A01293-8A54-0094-A5D9-87F49668081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548559" y="3962275"/>
            <a:ext cx="793449" cy="254139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D0C021D4-1CF9-96C0-89A6-6F9ED57EB965}"/>
              </a:ext>
            </a:extLst>
          </p:cNvPr>
          <p:cNvGrpSpPr/>
          <p:nvPr/>
        </p:nvGrpSpPr>
        <p:grpSpPr>
          <a:xfrm>
            <a:off x="5330501" y="805098"/>
            <a:ext cx="884051" cy="5698567"/>
            <a:chOff x="7929661" y="1670288"/>
            <a:chExt cx="665231" cy="42880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23F1D4-BA68-F4FA-0289-F9F30EE565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3773" t="21769" r="12956" b="48135"/>
            <a:stretch/>
          </p:blipFill>
          <p:spPr>
            <a:xfrm>
              <a:off x="7929661" y="1670288"/>
              <a:ext cx="665231" cy="428806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552E5F1-FAA5-4567-48D9-51940CD769A5}"/>
                </a:ext>
              </a:extLst>
            </p:cNvPr>
            <p:cNvSpPr/>
            <p:nvPr/>
          </p:nvSpPr>
          <p:spPr>
            <a:xfrm>
              <a:off x="7929661" y="1670288"/>
              <a:ext cx="663932" cy="42880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1108ECE-6A68-2FFE-AD5F-4324E859FD9E}"/>
              </a:ext>
            </a:extLst>
          </p:cNvPr>
          <p:cNvSpPr/>
          <p:nvPr/>
        </p:nvSpPr>
        <p:spPr>
          <a:xfrm>
            <a:off x="7219120" y="5442552"/>
            <a:ext cx="1226180" cy="507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1 Gate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C61645-E136-BBE0-16F1-C317698C7792}"/>
              </a:ext>
            </a:extLst>
          </p:cNvPr>
          <p:cNvSpPr/>
          <p:nvPr/>
        </p:nvSpPr>
        <p:spPr>
          <a:xfrm>
            <a:off x="7219120" y="4127761"/>
            <a:ext cx="1226180" cy="507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23 Gates?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828D75-A7C9-9F88-A2DC-0A7DC5B39DBE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6661139" y="4379053"/>
            <a:ext cx="557981" cy="2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B513F5-2344-26AC-2B2F-6DE2EC8E8125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6661139" y="5696125"/>
            <a:ext cx="557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1FD1AB7-E25B-BD6A-12E9-6FFFE931B6ED}"/>
              </a:ext>
            </a:extLst>
          </p:cNvPr>
          <p:cNvSpPr/>
          <p:nvPr/>
        </p:nvSpPr>
        <p:spPr>
          <a:xfrm>
            <a:off x="6394047" y="4345497"/>
            <a:ext cx="222788" cy="1384184"/>
          </a:xfrm>
          <a:custGeom>
            <a:avLst/>
            <a:gdLst>
              <a:gd name="connsiteX0" fmla="*/ 0 w 264998"/>
              <a:gd name="connsiteY0" fmla="*/ 0 h 1543574"/>
              <a:gd name="connsiteX1" fmla="*/ 264998 w 264998"/>
              <a:gd name="connsiteY1" fmla="*/ 0 h 1543574"/>
              <a:gd name="connsiteX2" fmla="*/ 264998 w 264998"/>
              <a:gd name="connsiteY2" fmla="*/ 1543574 h 1543574"/>
              <a:gd name="connsiteX3" fmla="*/ 0 w 264998"/>
              <a:gd name="connsiteY3" fmla="*/ 1543574 h 1543574"/>
              <a:gd name="connsiteX4" fmla="*/ 0 w 264998"/>
              <a:gd name="connsiteY4" fmla="*/ 1465488 h 1543574"/>
              <a:gd name="connsiteX5" fmla="*/ 186912 w 264998"/>
              <a:gd name="connsiteY5" fmla="*/ 1465488 h 1543574"/>
              <a:gd name="connsiteX6" fmla="*/ 186912 w 264998"/>
              <a:gd name="connsiteY6" fmla="*/ 78086 h 1543574"/>
              <a:gd name="connsiteX7" fmla="*/ 0 w 264998"/>
              <a:gd name="connsiteY7" fmla="*/ 78086 h 1543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998" h="1543574">
                <a:moveTo>
                  <a:pt x="0" y="0"/>
                </a:moveTo>
                <a:lnTo>
                  <a:pt x="264998" y="0"/>
                </a:lnTo>
                <a:lnTo>
                  <a:pt x="264998" y="1543574"/>
                </a:lnTo>
                <a:lnTo>
                  <a:pt x="0" y="1543574"/>
                </a:lnTo>
                <a:lnTo>
                  <a:pt x="0" y="1465488"/>
                </a:lnTo>
                <a:lnTo>
                  <a:pt x="186912" y="1465488"/>
                </a:lnTo>
                <a:lnTo>
                  <a:pt x="186912" y="78086"/>
                </a:lnTo>
                <a:lnTo>
                  <a:pt x="0" y="7808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E851B9-BACC-061A-A00E-C91575EB60A6}"/>
              </a:ext>
            </a:extLst>
          </p:cNvPr>
          <p:cNvSpPr/>
          <p:nvPr/>
        </p:nvSpPr>
        <p:spPr>
          <a:xfrm>
            <a:off x="3649211" y="0"/>
            <a:ext cx="4337108" cy="375831"/>
          </a:xfrm>
          <a:prstGeom prst="rect">
            <a:avLst/>
          </a:prstGeom>
          <a:solidFill>
            <a:srgbClr val="2C5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Gate Coordinate Range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78CBC3-8348-3DB2-4C1B-F1743AAA92A9}"/>
              </a:ext>
            </a:extLst>
          </p:cNvPr>
          <p:cNvSpPr/>
          <p:nvPr/>
        </p:nvSpPr>
        <p:spPr>
          <a:xfrm>
            <a:off x="9003281" y="4403995"/>
            <a:ext cx="1226180" cy="507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 Gates?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A4BA39-2A01-E27C-3A86-19227DBEA44F}"/>
              </a:ext>
            </a:extLst>
          </p:cNvPr>
          <p:cNvSpPr/>
          <p:nvPr/>
        </p:nvSpPr>
        <p:spPr>
          <a:xfrm>
            <a:off x="9003281" y="4931052"/>
            <a:ext cx="1605506" cy="6572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Linear or Logarithmic?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A4EF2CF-C484-0771-E8F2-7C9F7C0C1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355" y="775425"/>
            <a:ext cx="5607419" cy="294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0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956C3B-33CC-0A80-F949-E7A267197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5831"/>
            <a:ext cx="12192000" cy="61063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9A1789-8F67-73B8-988D-7988657FE83A}"/>
              </a:ext>
            </a:extLst>
          </p:cNvPr>
          <p:cNvSpPr/>
          <p:nvPr/>
        </p:nvSpPr>
        <p:spPr>
          <a:xfrm>
            <a:off x="6509857" y="5536734"/>
            <a:ext cx="251670" cy="52011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51F526-1E63-A67F-B1D0-F562B2AC1FF8}"/>
              </a:ext>
            </a:extLst>
          </p:cNvPr>
          <p:cNvSpPr/>
          <p:nvPr/>
        </p:nvSpPr>
        <p:spPr>
          <a:xfrm>
            <a:off x="6300132" y="4681057"/>
            <a:ext cx="671120" cy="360726"/>
          </a:xfrm>
          <a:prstGeom prst="rect">
            <a:avLst/>
          </a:prstGeom>
          <a:solidFill>
            <a:srgbClr val="2C5295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Manual Gating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038E4A-57C2-886E-0A2A-4608417C9329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6635692" y="5041783"/>
            <a:ext cx="0" cy="494951"/>
          </a:xfrm>
          <a:prstGeom prst="line">
            <a:avLst/>
          </a:prstGeom>
          <a:ln w="12700">
            <a:solidFill>
              <a:srgbClr val="28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9FD4102-C503-6DC6-7B36-2D4F98972B37}"/>
              </a:ext>
            </a:extLst>
          </p:cNvPr>
          <p:cNvSpPr/>
          <p:nvPr/>
        </p:nvSpPr>
        <p:spPr>
          <a:xfrm>
            <a:off x="9096237" y="1827907"/>
            <a:ext cx="765348" cy="360726"/>
          </a:xfrm>
          <a:prstGeom prst="rect">
            <a:avLst/>
          </a:prstGeom>
          <a:solidFill>
            <a:srgbClr val="E55A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Threshold Gating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E70E0F-0B7D-C5B9-CFF3-320461661FC4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9478911" y="2188633"/>
            <a:ext cx="1" cy="715433"/>
          </a:xfrm>
          <a:prstGeom prst="line">
            <a:avLst/>
          </a:prstGeom>
          <a:ln w="12700">
            <a:solidFill>
              <a:srgbClr val="E99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16F4249-45D1-FB95-F92E-B7779E6D5D9D}"/>
              </a:ext>
            </a:extLst>
          </p:cNvPr>
          <p:cNvSpPr/>
          <p:nvPr/>
        </p:nvSpPr>
        <p:spPr>
          <a:xfrm>
            <a:off x="8798335" y="2904066"/>
            <a:ext cx="1361153" cy="360726"/>
          </a:xfrm>
          <a:prstGeom prst="rect">
            <a:avLst/>
          </a:prstGeom>
          <a:noFill/>
          <a:ln w="12700">
            <a:solidFill>
              <a:srgbClr val="E9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BE3F-3765-F669-019E-8F4A17AB1A23}"/>
              </a:ext>
            </a:extLst>
          </p:cNvPr>
          <p:cNvSpPr/>
          <p:nvPr/>
        </p:nvSpPr>
        <p:spPr>
          <a:xfrm>
            <a:off x="8873430" y="4500694"/>
            <a:ext cx="765348" cy="360726"/>
          </a:xfrm>
          <a:prstGeom prst="rect">
            <a:avLst/>
          </a:prstGeom>
          <a:solidFill>
            <a:srgbClr val="E55A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Threshold Gating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04489D-9F2A-69E7-1270-82BD885E7E37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9256104" y="4861420"/>
            <a:ext cx="0" cy="294142"/>
          </a:xfrm>
          <a:prstGeom prst="line">
            <a:avLst/>
          </a:prstGeom>
          <a:ln w="12700">
            <a:solidFill>
              <a:srgbClr val="E99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2B571B7-EE8D-4B3B-2949-CCC2F093955B}"/>
              </a:ext>
            </a:extLst>
          </p:cNvPr>
          <p:cNvSpPr/>
          <p:nvPr/>
        </p:nvSpPr>
        <p:spPr>
          <a:xfrm>
            <a:off x="8628419" y="5155562"/>
            <a:ext cx="1255369" cy="1180908"/>
          </a:xfrm>
          <a:prstGeom prst="rect">
            <a:avLst/>
          </a:prstGeom>
          <a:noFill/>
          <a:ln w="12700">
            <a:solidFill>
              <a:srgbClr val="E9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FF5607-1B3E-3B81-E5D5-BB6166B227E2}"/>
              </a:ext>
            </a:extLst>
          </p:cNvPr>
          <p:cNvSpPr/>
          <p:nvPr/>
        </p:nvSpPr>
        <p:spPr>
          <a:xfrm>
            <a:off x="2856816" y="1827907"/>
            <a:ext cx="765348" cy="360726"/>
          </a:xfrm>
          <a:prstGeom prst="rect">
            <a:avLst/>
          </a:prstGeom>
          <a:solidFill>
            <a:srgbClr val="E55A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Threshold Gating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2803C0-0A9A-9BCE-CB53-6732B412DC63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3239490" y="2188633"/>
            <a:ext cx="1" cy="715433"/>
          </a:xfrm>
          <a:prstGeom prst="line">
            <a:avLst/>
          </a:prstGeom>
          <a:ln w="12700">
            <a:solidFill>
              <a:srgbClr val="E99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190D144-D427-41CD-8725-BAAD8DB68866}"/>
              </a:ext>
            </a:extLst>
          </p:cNvPr>
          <p:cNvSpPr/>
          <p:nvPr/>
        </p:nvSpPr>
        <p:spPr>
          <a:xfrm>
            <a:off x="2558914" y="2904066"/>
            <a:ext cx="1361153" cy="360726"/>
          </a:xfrm>
          <a:prstGeom prst="rect">
            <a:avLst/>
          </a:prstGeom>
          <a:noFill/>
          <a:ln w="12700">
            <a:solidFill>
              <a:srgbClr val="E9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4E8476E-1977-7543-EB0A-BD4E0D8C1EC3}"/>
              </a:ext>
            </a:extLst>
          </p:cNvPr>
          <p:cNvSpPr/>
          <p:nvPr/>
        </p:nvSpPr>
        <p:spPr>
          <a:xfrm>
            <a:off x="2856816" y="4899585"/>
            <a:ext cx="765348" cy="360726"/>
          </a:xfrm>
          <a:prstGeom prst="rect">
            <a:avLst/>
          </a:prstGeom>
          <a:solidFill>
            <a:srgbClr val="E55A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Threshold Gating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878C63-8D5C-7833-05DB-3ED31E9884AC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>
            <a:off x="3239490" y="5260311"/>
            <a:ext cx="1" cy="438827"/>
          </a:xfrm>
          <a:prstGeom prst="line">
            <a:avLst/>
          </a:prstGeom>
          <a:ln w="12700">
            <a:solidFill>
              <a:srgbClr val="E99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DD0A865-E0A6-3C78-18E8-6A0D7E58F4EE}"/>
              </a:ext>
            </a:extLst>
          </p:cNvPr>
          <p:cNvSpPr/>
          <p:nvPr/>
        </p:nvSpPr>
        <p:spPr>
          <a:xfrm>
            <a:off x="2558914" y="5699138"/>
            <a:ext cx="1361153" cy="637332"/>
          </a:xfrm>
          <a:prstGeom prst="rect">
            <a:avLst/>
          </a:prstGeom>
          <a:noFill/>
          <a:ln w="12700">
            <a:solidFill>
              <a:srgbClr val="E9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530A70-95BA-A001-ED29-1C8665A3741D}"/>
              </a:ext>
            </a:extLst>
          </p:cNvPr>
          <p:cNvSpPr/>
          <p:nvPr/>
        </p:nvSpPr>
        <p:spPr>
          <a:xfrm>
            <a:off x="4446165" y="0"/>
            <a:ext cx="2743200" cy="375831"/>
          </a:xfrm>
          <a:prstGeom prst="rect">
            <a:avLst/>
          </a:prstGeom>
          <a:solidFill>
            <a:srgbClr val="2C5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Gating Analysis Decision</a:t>
            </a:r>
          </a:p>
        </p:txBody>
      </p:sp>
    </p:spTree>
    <p:extLst>
      <p:ext uri="{BB962C8B-B14F-4D97-AF65-F5344CB8AC3E}">
        <p14:creationId xmlns:p14="http://schemas.microsoft.com/office/powerpoint/2010/main" val="33695567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69AA573-89B5-535F-C7FE-F3BAACE622F1}"/>
              </a:ext>
            </a:extLst>
          </p:cNvPr>
          <p:cNvGrpSpPr/>
          <p:nvPr/>
        </p:nvGrpSpPr>
        <p:grpSpPr>
          <a:xfrm>
            <a:off x="2909416" y="859059"/>
            <a:ext cx="5691973" cy="5374870"/>
            <a:chOff x="6295711" y="1435156"/>
            <a:chExt cx="5113811" cy="482891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3DD23E-BB04-2996-BE4E-5960A2118C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03" t="8929" r="52679"/>
            <a:stretch/>
          </p:blipFill>
          <p:spPr>
            <a:xfrm>
              <a:off x="6295711" y="1435156"/>
              <a:ext cx="5113811" cy="482891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C564A1-9C84-390D-46F5-96F527B3AB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790" t="11860" r="52679" b="64917"/>
            <a:stretch/>
          </p:blipFill>
          <p:spPr>
            <a:xfrm>
              <a:off x="8585200" y="2862786"/>
              <a:ext cx="2824322" cy="123136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43A703F-C59E-7E51-E625-41524FEE16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896" t="11860" r="67468" b="64917"/>
            <a:stretch/>
          </p:blipFill>
          <p:spPr>
            <a:xfrm>
              <a:off x="8209605" y="2862786"/>
              <a:ext cx="648929" cy="1231369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0FEA0C9-4E22-F913-0A4F-DE5B594B6C5D}"/>
              </a:ext>
            </a:extLst>
          </p:cNvPr>
          <p:cNvSpPr/>
          <p:nvPr/>
        </p:nvSpPr>
        <p:spPr>
          <a:xfrm>
            <a:off x="4873451" y="944545"/>
            <a:ext cx="251208" cy="4742822"/>
          </a:xfrm>
          <a:prstGeom prst="rect">
            <a:avLst/>
          </a:prstGeom>
          <a:solidFill>
            <a:srgbClr val="ACACA8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A21B59-8A0B-BB68-2E11-E21425D1C12D}"/>
              </a:ext>
            </a:extLst>
          </p:cNvPr>
          <p:cNvSpPr/>
          <p:nvPr/>
        </p:nvSpPr>
        <p:spPr>
          <a:xfrm>
            <a:off x="3496826" y="3979147"/>
            <a:ext cx="4752871" cy="331596"/>
          </a:xfrm>
          <a:prstGeom prst="rect">
            <a:avLst/>
          </a:prstGeom>
          <a:solidFill>
            <a:srgbClr val="ACACA8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4D6D857-889D-FE9D-465D-57117ABF41D0}"/>
              </a:ext>
            </a:extLst>
          </p:cNvPr>
          <p:cNvSpPr/>
          <p:nvPr/>
        </p:nvSpPr>
        <p:spPr>
          <a:xfrm>
            <a:off x="7475082" y="2519392"/>
            <a:ext cx="594638" cy="594638"/>
          </a:xfrm>
          <a:prstGeom prst="ellipse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CF1035C-FF82-AB32-67AC-3DEA3A0A84AE}"/>
              </a:ext>
            </a:extLst>
          </p:cNvPr>
          <p:cNvSpPr/>
          <p:nvPr/>
        </p:nvSpPr>
        <p:spPr>
          <a:xfrm>
            <a:off x="7725332" y="2769642"/>
            <a:ext cx="94138" cy="941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C13E180-0EC1-A5EE-02E5-18A45C4065A2}"/>
              </a:ext>
            </a:extLst>
          </p:cNvPr>
          <p:cNvGrpSpPr/>
          <p:nvPr/>
        </p:nvGrpSpPr>
        <p:grpSpPr>
          <a:xfrm>
            <a:off x="6278434" y="2307678"/>
            <a:ext cx="222850" cy="222850"/>
            <a:chOff x="10063646" y="2276254"/>
            <a:chExt cx="222850" cy="22285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EAE8AA0-B1F4-28B7-3C60-948D50B934D5}"/>
                </a:ext>
              </a:extLst>
            </p:cNvPr>
            <p:cNvSpPr/>
            <p:nvPr/>
          </p:nvSpPr>
          <p:spPr>
            <a:xfrm>
              <a:off x="10063646" y="2276254"/>
              <a:ext cx="222850" cy="222850"/>
            </a:xfrm>
            <a:prstGeom prst="ellipse">
              <a:avLst/>
            </a:prstGeom>
            <a:solidFill>
              <a:srgbClr val="FF0000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79F1440-442F-1570-0F1F-DF8CBC118184}"/>
                </a:ext>
              </a:extLst>
            </p:cNvPr>
            <p:cNvSpPr/>
            <p:nvPr/>
          </p:nvSpPr>
          <p:spPr>
            <a:xfrm>
              <a:off x="10128002" y="2340610"/>
              <a:ext cx="94138" cy="94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81D1C47-ED3E-492B-6A27-8DB1468603D8}"/>
              </a:ext>
            </a:extLst>
          </p:cNvPr>
          <p:cNvGrpSpPr/>
          <p:nvPr/>
        </p:nvGrpSpPr>
        <p:grpSpPr>
          <a:xfrm>
            <a:off x="5496509" y="910059"/>
            <a:ext cx="1114896" cy="1114896"/>
            <a:chOff x="9617623" y="1830231"/>
            <a:chExt cx="1114896" cy="111489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63BC7CC-186E-2164-561F-48C30EB82728}"/>
                </a:ext>
              </a:extLst>
            </p:cNvPr>
            <p:cNvSpPr/>
            <p:nvPr/>
          </p:nvSpPr>
          <p:spPr>
            <a:xfrm>
              <a:off x="9617623" y="1830231"/>
              <a:ext cx="1114896" cy="1114896"/>
            </a:xfrm>
            <a:prstGeom prst="ellipse">
              <a:avLst/>
            </a:prstGeom>
            <a:solidFill>
              <a:srgbClr val="FF0000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A930637-4D50-B0DE-29D8-5F73E0673F46}"/>
                </a:ext>
              </a:extLst>
            </p:cNvPr>
            <p:cNvSpPr/>
            <p:nvPr/>
          </p:nvSpPr>
          <p:spPr>
            <a:xfrm>
              <a:off x="10128002" y="2340610"/>
              <a:ext cx="94138" cy="94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F012F12-4B93-D2C1-6826-962854A0C602}"/>
              </a:ext>
            </a:extLst>
          </p:cNvPr>
          <p:cNvGrpSpPr/>
          <p:nvPr/>
        </p:nvGrpSpPr>
        <p:grpSpPr>
          <a:xfrm>
            <a:off x="5686933" y="3381992"/>
            <a:ext cx="329004" cy="329004"/>
            <a:chOff x="10010569" y="2223177"/>
            <a:chExt cx="329004" cy="32900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A2E7CCF-BEEE-7CFA-D775-D58BA7C11FC7}"/>
                </a:ext>
              </a:extLst>
            </p:cNvPr>
            <p:cNvSpPr/>
            <p:nvPr/>
          </p:nvSpPr>
          <p:spPr>
            <a:xfrm>
              <a:off x="10010569" y="2223177"/>
              <a:ext cx="329004" cy="329004"/>
            </a:xfrm>
            <a:prstGeom prst="ellipse">
              <a:avLst/>
            </a:prstGeom>
            <a:solidFill>
              <a:srgbClr val="FF0000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796EADA-1D12-BBE0-17C6-42360C219C61}"/>
                </a:ext>
              </a:extLst>
            </p:cNvPr>
            <p:cNvSpPr/>
            <p:nvPr/>
          </p:nvSpPr>
          <p:spPr>
            <a:xfrm>
              <a:off x="10128002" y="2340610"/>
              <a:ext cx="94138" cy="94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48B4505-A282-A545-5835-989DA73D73A4}"/>
              </a:ext>
            </a:extLst>
          </p:cNvPr>
          <p:cNvCxnSpPr>
            <a:cxnSpLocks/>
            <a:stCxn id="25" idx="7"/>
            <a:endCxn id="26" idx="7"/>
          </p:cNvCxnSpPr>
          <p:nvPr/>
        </p:nvCxnSpPr>
        <p:spPr>
          <a:xfrm flipV="1">
            <a:off x="6087240" y="1073332"/>
            <a:ext cx="360892" cy="360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8A829DC-1A07-DD84-B752-456A2DE64BBB}"/>
              </a:ext>
            </a:extLst>
          </p:cNvPr>
          <p:cNvCxnSpPr>
            <a:cxnSpLocks/>
            <a:stCxn id="17" idx="3"/>
            <a:endCxn id="18" idx="3"/>
          </p:cNvCxnSpPr>
          <p:nvPr/>
        </p:nvCxnSpPr>
        <p:spPr>
          <a:xfrm flipH="1">
            <a:off x="7562165" y="2849994"/>
            <a:ext cx="176953" cy="176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C24DE3-8821-0DC3-3442-45EE431B40FE}"/>
              </a:ext>
            </a:extLst>
          </p:cNvPr>
          <p:cNvCxnSpPr>
            <a:cxnSpLocks/>
            <a:stCxn id="28" idx="1"/>
            <a:endCxn id="29" idx="1"/>
          </p:cNvCxnSpPr>
          <p:nvPr/>
        </p:nvCxnSpPr>
        <p:spPr>
          <a:xfrm flipH="1" flipV="1">
            <a:off x="5735115" y="3430174"/>
            <a:ext cx="83037" cy="83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6A7E969-74C1-42D4-7C8F-F9F13BF0DF8A}"/>
              </a:ext>
            </a:extLst>
          </p:cNvPr>
          <p:cNvCxnSpPr>
            <a:cxnSpLocks/>
            <a:stCxn id="19" idx="5"/>
            <a:endCxn id="20" idx="5"/>
          </p:cNvCxnSpPr>
          <p:nvPr/>
        </p:nvCxnSpPr>
        <p:spPr>
          <a:xfrm>
            <a:off x="6423142" y="2452386"/>
            <a:ext cx="45506" cy="45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F18F80F-FABE-D89D-7BE8-33C2A3AE00AE}"/>
              </a:ext>
            </a:extLst>
          </p:cNvPr>
          <p:cNvCxnSpPr>
            <a:cxnSpLocks/>
            <a:stCxn id="25" idx="3"/>
            <a:endCxn id="26" idx="3"/>
          </p:cNvCxnSpPr>
          <p:nvPr/>
        </p:nvCxnSpPr>
        <p:spPr>
          <a:xfrm flipH="1">
            <a:off x="5659782" y="1500790"/>
            <a:ext cx="360892" cy="360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D4AAAA3-1C60-EF66-1B6D-DCB00F4B9C5E}"/>
              </a:ext>
            </a:extLst>
          </p:cNvPr>
          <p:cNvCxnSpPr>
            <a:cxnSpLocks/>
            <a:stCxn id="17" idx="7"/>
            <a:endCxn id="18" idx="7"/>
          </p:cNvCxnSpPr>
          <p:nvPr/>
        </p:nvCxnSpPr>
        <p:spPr>
          <a:xfrm flipV="1">
            <a:off x="7805684" y="2606475"/>
            <a:ext cx="176953" cy="176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77B678E-B3BE-FFD8-A4FB-CF06F45ADD80}"/>
              </a:ext>
            </a:extLst>
          </p:cNvPr>
          <p:cNvCxnSpPr>
            <a:cxnSpLocks/>
            <a:stCxn id="28" idx="5"/>
            <a:endCxn id="29" idx="5"/>
          </p:cNvCxnSpPr>
          <p:nvPr/>
        </p:nvCxnSpPr>
        <p:spPr>
          <a:xfrm>
            <a:off x="5884718" y="3579777"/>
            <a:ext cx="83037" cy="83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C8C456-8938-9DC4-395E-7E8AE2681E26}"/>
              </a:ext>
            </a:extLst>
          </p:cNvPr>
          <p:cNvCxnSpPr>
            <a:cxnSpLocks/>
            <a:stCxn id="19" idx="1"/>
            <a:endCxn id="20" idx="1"/>
          </p:cNvCxnSpPr>
          <p:nvPr/>
        </p:nvCxnSpPr>
        <p:spPr>
          <a:xfrm flipH="1" flipV="1">
            <a:off x="6311070" y="2340314"/>
            <a:ext cx="45506" cy="45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D27EFC-9429-89AB-557F-C49310B31BC6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744911" y="2897146"/>
            <a:ext cx="2944535" cy="1196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FBC6F57-8152-5A04-87A2-7B7901EA8705}"/>
              </a:ext>
            </a:extLst>
          </p:cNvPr>
          <p:cNvSpPr/>
          <p:nvPr/>
        </p:nvSpPr>
        <p:spPr>
          <a:xfrm>
            <a:off x="335561" y="2606475"/>
            <a:ext cx="1409350" cy="58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If in Threshold SD add info but keep gray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1ED29E-CCB0-1ACF-C6B1-A27230C82D1C}"/>
              </a:ext>
            </a:extLst>
          </p:cNvPr>
          <p:cNvSpPr/>
          <p:nvPr/>
        </p:nvSpPr>
        <p:spPr>
          <a:xfrm>
            <a:off x="335561" y="3372143"/>
            <a:ext cx="1409350" cy="58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If below Threshold size is smaller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1FF3CF-383C-2483-A830-15A313F46FE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744911" y="3662814"/>
            <a:ext cx="2603527" cy="721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57A21F9-9421-D68D-E69C-96DD4ACCFFB7}"/>
              </a:ext>
            </a:extLst>
          </p:cNvPr>
          <p:cNvSpPr/>
          <p:nvPr/>
        </p:nvSpPr>
        <p:spPr>
          <a:xfrm>
            <a:off x="9462783" y="491990"/>
            <a:ext cx="1409350" cy="58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Avg of the hits in the range of gates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746239C-9040-E7EA-9C7A-C32EA33273B8}"/>
              </a:ext>
            </a:extLst>
          </p:cNvPr>
          <p:cNvCxnSpPr>
            <a:cxnSpLocks/>
            <a:stCxn id="2" idx="1"/>
            <a:endCxn id="25" idx="6"/>
          </p:cNvCxnSpPr>
          <p:nvPr/>
        </p:nvCxnSpPr>
        <p:spPr>
          <a:xfrm flipH="1">
            <a:off x="6101026" y="782661"/>
            <a:ext cx="3361757" cy="684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E27D4BDA-A9B4-B278-AB7E-BBB431CF4CC3}"/>
              </a:ext>
            </a:extLst>
          </p:cNvPr>
          <p:cNvSpPr/>
          <p:nvPr/>
        </p:nvSpPr>
        <p:spPr>
          <a:xfrm>
            <a:off x="9462783" y="1176836"/>
            <a:ext cx="1409350" cy="58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SD of the hits in the range of gates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0632DA-FF9A-9D8F-F7CA-1045AF65EF44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6611405" y="1467507"/>
            <a:ext cx="2851378" cy="17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66D36C1-2DA8-11C2-642A-73AC54694D04}"/>
              </a:ext>
            </a:extLst>
          </p:cNvPr>
          <p:cNvSpPr/>
          <p:nvPr/>
        </p:nvSpPr>
        <p:spPr>
          <a:xfrm>
            <a:off x="9462783" y="1874701"/>
            <a:ext cx="1409350" cy="58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Direction that the gates are going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90A2694-71ED-C6BE-EE9A-29F6F63BD3CF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5898504" y="1674570"/>
            <a:ext cx="3564279" cy="490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C5C24B2-F2C1-A702-6E79-E7D49E6678C6}"/>
              </a:ext>
            </a:extLst>
          </p:cNvPr>
          <p:cNvSpPr/>
          <p:nvPr/>
        </p:nvSpPr>
        <p:spPr>
          <a:xfrm>
            <a:off x="9462783" y="3513211"/>
            <a:ext cx="1409350" cy="58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Average of Threshold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7DA89C8-4F85-98D0-0B5F-5D1AEE2B96A6}"/>
              </a:ext>
            </a:extLst>
          </p:cNvPr>
          <p:cNvCxnSpPr>
            <a:cxnSpLocks/>
            <a:stCxn id="44" idx="1"/>
            <a:endCxn id="7" idx="3"/>
          </p:cNvCxnSpPr>
          <p:nvPr/>
        </p:nvCxnSpPr>
        <p:spPr>
          <a:xfrm flipH="1">
            <a:off x="8249697" y="3803882"/>
            <a:ext cx="1213086" cy="341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EE30F609-4BB9-E2FA-51AD-A18BBBA900A7}"/>
              </a:ext>
            </a:extLst>
          </p:cNvPr>
          <p:cNvSpPr/>
          <p:nvPr/>
        </p:nvSpPr>
        <p:spPr>
          <a:xfrm>
            <a:off x="9462783" y="4267032"/>
            <a:ext cx="1409350" cy="58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SD of Threshold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5927943-E305-59E1-D321-A25DE437A7A9}"/>
              </a:ext>
            </a:extLst>
          </p:cNvPr>
          <p:cNvCxnSpPr>
            <a:cxnSpLocks/>
            <a:stCxn id="53" idx="1"/>
          </p:cNvCxnSpPr>
          <p:nvPr/>
        </p:nvCxnSpPr>
        <p:spPr>
          <a:xfrm flipH="1" flipV="1">
            <a:off x="8069720" y="4305411"/>
            <a:ext cx="1393063" cy="2522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09840BD-2A46-09FF-8B58-8990B03CAAFA}"/>
              </a:ext>
            </a:extLst>
          </p:cNvPr>
          <p:cNvSpPr/>
          <p:nvPr/>
        </p:nvSpPr>
        <p:spPr>
          <a:xfrm>
            <a:off x="9462783" y="5025155"/>
            <a:ext cx="1409350" cy="58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Make the size little and gray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A0195B0-D545-DC9F-2652-912F96274FDC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7894160" y="5315826"/>
            <a:ext cx="1568623" cy="174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981590DA-EBEA-CE7A-E30D-8411DAD346D0}"/>
              </a:ext>
            </a:extLst>
          </p:cNvPr>
          <p:cNvSpPr/>
          <p:nvPr/>
        </p:nvSpPr>
        <p:spPr>
          <a:xfrm>
            <a:off x="4446165" y="0"/>
            <a:ext cx="2743200" cy="375831"/>
          </a:xfrm>
          <a:prstGeom prst="rect">
            <a:avLst/>
          </a:prstGeom>
          <a:solidFill>
            <a:srgbClr val="2C5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2D Analysis Graph</a:t>
            </a:r>
          </a:p>
        </p:txBody>
      </p:sp>
    </p:spTree>
    <p:extLst>
      <p:ext uri="{BB962C8B-B14F-4D97-AF65-F5344CB8AC3E}">
        <p14:creationId xmlns:p14="http://schemas.microsoft.com/office/powerpoint/2010/main" val="35065939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7402469-E877-7740-8120-5EE73F11A77B}"/>
              </a:ext>
            </a:extLst>
          </p:cNvPr>
          <p:cNvGrpSpPr/>
          <p:nvPr/>
        </p:nvGrpSpPr>
        <p:grpSpPr>
          <a:xfrm>
            <a:off x="2909416" y="859059"/>
            <a:ext cx="5691973" cy="5374870"/>
            <a:chOff x="6295711" y="1435156"/>
            <a:chExt cx="5113811" cy="482891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02B20A7-61E6-8894-5068-9BF216791F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03" t="8929" r="52679"/>
            <a:stretch/>
          </p:blipFill>
          <p:spPr>
            <a:xfrm>
              <a:off x="6295711" y="1435156"/>
              <a:ext cx="5113811" cy="482891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E6D944B-EB05-415C-6CA4-42709B46E6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790" t="11860" r="52679" b="64917"/>
            <a:stretch/>
          </p:blipFill>
          <p:spPr>
            <a:xfrm>
              <a:off x="8585200" y="2862786"/>
              <a:ext cx="2824322" cy="123136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780A65B-4ED8-82D3-C804-58468048CD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896" t="11860" r="67468" b="64917"/>
            <a:stretch/>
          </p:blipFill>
          <p:spPr>
            <a:xfrm>
              <a:off x="8209605" y="2862786"/>
              <a:ext cx="648929" cy="1231369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22008A6-4FE4-99B5-D795-C4F1970A301C}"/>
              </a:ext>
            </a:extLst>
          </p:cNvPr>
          <p:cNvSpPr/>
          <p:nvPr/>
        </p:nvSpPr>
        <p:spPr>
          <a:xfrm>
            <a:off x="4873451" y="944545"/>
            <a:ext cx="251208" cy="4742822"/>
          </a:xfrm>
          <a:prstGeom prst="rect">
            <a:avLst/>
          </a:prstGeom>
          <a:solidFill>
            <a:srgbClr val="ACACA8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BDB723-D7CF-7970-81D3-1327AB175830}"/>
              </a:ext>
            </a:extLst>
          </p:cNvPr>
          <p:cNvSpPr/>
          <p:nvPr/>
        </p:nvSpPr>
        <p:spPr>
          <a:xfrm>
            <a:off x="3496826" y="3979147"/>
            <a:ext cx="4752871" cy="331596"/>
          </a:xfrm>
          <a:prstGeom prst="rect">
            <a:avLst/>
          </a:prstGeom>
          <a:solidFill>
            <a:srgbClr val="ACACA8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AF0ECD-148D-69AC-287D-AA89EE8EBE98}"/>
              </a:ext>
            </a:extLst>
          </p:cNvPr>
          <p:cNvSpPr/>
          <p:nvPr/>
        </p:nvSpPr>
        <p:spPr>
          <a:xfrm>
            <a:off x="7475082" y="2519392"/>
            <a:ext cx="594638" cy="594638"/>
          </a:xfrm>
          <a:prstGeom prst="ellipse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56CB69-910B-4AC4-261F-DA76844EE7EC}"/>
              </a:ext>
            </a:extLst>
          </p:cNvPr>
          <p:cNvSpPr/>
          <p:nvPr/>
        </p:nvSpPr>
        <p:spPr>
          <a:xfrm>
            <a:off x="7725332" y="2769642"/>
            <a:ext cx="94138" cy="941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9663A05-2E00-8045-AEE0-8B989A6226B6}"/>
              </a:ext>
            </a:extLst>
          </p:cNvPr>
          <p:cNvGrpSpPr/>
          <p:nvPr/>
        </p:nvGrpSpPr>
        <p:grpSpPr>
          <a:xfrm>
            <a:off x="6278434" y="2307678"/>
            <a:ext cx="222850" cy="222850"/>
            <a:chOff x="10063646" y="2276254"/>
            <a:chExt cx="222850" cy="22285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F9D8D7E-F867-BA82-9C74-82FA5E05C563}"/>
                </a:ext>
              </a:extLst>
            </p:cNvPr>
            <p:cNvSpPr/>
            <p:nvPr/>
          </p:nvSpPr>
          <p:spPr>
            <a:xfrm>
              <a:off x="10063646" y="2276254"/>
              <a:ext cx="222850" cy="222850"/>
            </a:xfrm>
            <a:prstGeom prst="ellipse">
              <a:avLst/>
            </a:prstGeom>
            <a:solidFill>
              <a:srgbClr val="FF0000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23B473C-D44E-8D34-F981-64CA4AA7479D}"/>
                </a:ext>
              </a:extLst>
            </p:cNvPr>
            <p:cNvSpPr/>
            <p:nvPr/>
          </p:nvSpPr>
          <p:spPr>
            <a:xfrm>
              <a:off x="10128002" y="2340610"/>
              <a:ext cx="94138" cy="94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735FD79-788F-88CB-CFE4-E284C323C5E7}"/>
              </a:ext>
            </a:extLst>
          </p:cNvPr>
          <p:cNvGrpSpPr/>
          <p:nvPr/>
        </p:nvGrpSpPr>
        <p:grpSpPr>
          <a:xfrm>
            <a:off x="5496509" y="910059"/>
            <a:ext cx="1114896" cy="1114896"/>
            <a:chOff x="9617623" y="1830231"/>
            <a:chExt cx="1114896" cy="111489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F4FB8E5-E3E9-A6DA-C179-707373AC12E9}"/>
                </a:ext>
              </a:extLst>
            </p:cNvPr>
            <p:cNvSpPr/>
            <p:nvPr/>
          </p:nvSpPr>
          <p:spPr>
            <a:xfrm>
              <a:off x="9617623" y="1830231"/>
              <a:ext cx="1114896" cy="1114896"/>
            </a:xfrm>
            <a:prstGeom prst="ellipse">
              <a:avLst/>
            </a:prstGeom>
            <a:solidFill>
              <a:srgbClr val="FF0000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CFB099A-DCE6-0253-4DD5-D672B936F7FF}"/>
                </a:ext>
              </a:extLst>
            </p:cNvPr>
            <p:cNvSpPr/>
            <p:nvPr/>
          </p:nvSpPr>
          <p:spPr>
            <a:xfrm>
              <a:off x="10128002" y="2340610"/>
              <a:ext cx="94138" cy="94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ABBB2D-9FDC-5EFB-54D9-4859FBFCAA6C}"/>
              </a:ext>
            </a:extLst>
          </p:cNvPr>
          <p:cNvGrpSpPr/>
          <p:nvPr/>
        </p:nvGrpSpPr>
        <p:grpSpPr>
          <a:xfrm>
            <a:off x="5686933" y="3381992"/>
            <a:ext cx="329004" cy="329004"/>
            <a:chOff x="10010569" y="2223177"/>
            <a:chExt cx="329004" cy="32900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44C9950-72E4-08FA-D400-B0797B6E01AF}"/>
                </a:ext>
              </a:extLst>
            </p:cNvPr>
            <p:cNvSpPr/>
            <p:nvPr/>
          </p:nvSpPr>
          <p:spPr>
            <a:xfrm>
              <a:off x="10010569" y="2223177"/>
              <a:ext cx="329004" cy="329004"/>
            </a:xfrm>
            <a:prstGeom prst="ellipse">
              <a:avLst/>
            </a:prstGeom>
            <a:solidFill>
              <a:srgbClr val="FF0000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4154EFA-82DB-F20E-1EA4-2E0EB1C0E139}"/>
                </a:ext>
              </a:extLst>
            </p:cNvPr>
            <p:cNvSpPr/>
            <p:nvPr/>
          </p:nvSpPr>
          <p:spPr>
            <a:xfrm>
              <a:off x="10128002" y="2340610"/>
              <a:ext cx="94138" cy="94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AC189F-3CF7-6D22-5E70-67CC8511D9A2}"/>
              </a:ext>
            </a:extLst>
          </p:cNvPr>
          <p:cNvCxnSpPr>
            <a:cxnSpLocks/>
            <a:stCxn id="41" idx="7"/>
            <a:endCxn id="35" idx="7"/>
          </p:cNvCxnSpPr>
          <p:nvPr/>
        </p:nvCxnSpPr>
        <p:spPr>
          <a:xfrm flipV="1">
            <a:off x="6087240" y="1073332"/>
            <a:ext cx="360892" cy="360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FE61E1-2358-E8FC-119C-ACCA3E25C634}"/>
              </a:ext>
            </a:extLst>
          </p:cNvPr>
          <p:cNvCxnSpPr>
            <a:cxnSpLocks/>
            <a:stCxn id="17" idx="3"/>
            <a:endCxn id="11" idx="3"/>
          </p:cNvCxnSpPr>
          <p:nvPr/>
        </p:nvCxnSpPr>
        <p:spPr>
          <a:xfrm flipH="1">
            <a:off x="7562165" y="2849994"/>
            <a:ext cx="176953" cy="176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450E9CA-3D60-F7AC-C7BB-494CE89D2C5A}"/>
              </a:ext>
            </a:extLst>
          </p:cNvPr>
          <p:cNvCxnSpPr>
            <a:cxnSpLocks/>
            <a:stCxn id="49" idx="1"/>
            <a:endCxn id="43" idx="1"/>
          </p:cNvCxnSpPr>
          <p:nvPr/>
        </p:nvCxnSpPr>
        <p:spPr>
          <a:xfrm flipH="1" flipV="1">
            <a:off x="5735115" y="3430174"/>
            <a:ext cx="83037" cy="83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8C13BA9-0C9E-3153-8F03-EE76517C8229}"/>
              </a:ext>
            </a:extLst>
          </p:cNvPr>
          <p:cNvCxnSpPr>
            <a:cxnSpLocks/>
            <a:stCxn id="33" idx="5"/>
            <a:endCxn id="19" idx="5"/>
          </p:cNvCxnSpPr>
          <p:nvPr/>
        </p:nvCxnSpPr>
        <p:spPr>
          <a:xfrm>
            <a:off x="6423142" y="2452386"/>
            <a:ext cx="45506" cy="45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BEE03FD-1D6B-7577-75CA-C8AE0C2A77F7}"/>
              </a:ext>
            </a:extLst>
          </p:cNvPr>
          <p:cNvCxnSpPr>
            <a:cxnSpLocks/>
            <a:stCxn id="41" idx="3"/>
            <a:endCxn id="35" idx="3"/>
          </p:cNvCxnSpPr>
          <p:nvPr/>
        </p:nvCxnSpPr>
        <p:spPr>
          <a:xfrm flipH="1">
            <a:off x="5659782" y="1500790"/>
            <a:ext cx="360892" cy="360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9C06086-51AF-FC01-EF23-CEE27B529E56}"/>
              </a:ext>
            </a:extLst>
          </p:cNvPr>
          <p:cNvCxnSpPr>
            <a:cxnSpLocks/>
            <a:stCxn id="17" idx="7"/>
            <a:endCxn id="11" idx="7"/>
          </p:cNvCxnSpPr>
          <p:nvPr/>
        </p:nvCxnSpPr>
        <p:spPr>
          <a:xfrm flipV="1">
            <a:off x="7805684" y="2606475"/>
            <a:ext cx="176953" cy="176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C103D2E-0B19-881D-BEF4-BDBA6955F9CC}"/>
              </a:ext>
            </a:extLst>
          </p:cNvPr>
          <p:cNvCxnSpPr>
            <a:cxnSpLocks/>
            <a:stCxn id="49" idx="5"/>
            <a:endCxn id="43" idx="5"/>
          </p:cNvCxnSpPr>
          <p:nvPr/>
        </p:nvCxnSpPr>
        <p:spPr>
          <a:xfrm>
            <a:off x="5884718" y="3579777"/>
            <a:ext cx="83037" cy="83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EDA35EF-3717-B989-3DD3-0846F72AF5A9}"/>
              </a:ext>
            </a:extLst>
          </p:cNvPr>
          <p:cNvCxnSpPr>
            <a:cxnSpLocks/>
            <a:stCxn id="33" idx="1"/>
            <a:endCxn id="19" idx="1"/>
          </p:cNvCxnSpPr>
          <p:nvPr/>
        </p:nvCxnSpPr>
        <p:spPr>
          <a:xfrm flipH="1" flipV="1">
            <a:off x="6311070" y="2340314"/>
            <a:ext cx="45506" cy="45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8D27DFE-0C0D-D437-3FCF-9D5A3F270CF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1744911" y="2897146"/>
            <a:ext cx="2944535" cy="1196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E4482977-D7BE-AF1A-081D-F58C2BF1B7F9}"/>
              </a:ext>
            </a:extLst>
          </p:cNvPr>
          <p:cNvSpPr/>
          <p:nvPr/>
        </p:nvSpPr>
        <p:spPr>
          <a:xfrm>
            <a:off x="335561" y="2606475"/>
            <a:ext cx="1409350" cy="58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If in Threshold SD add info but keep gray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DF9A2BE-E5D4-598B-F243-AC873D146B65}"/>
              </a:ext>
            </a:extLst>
          </p:cNvPr>
          <p:cNvSpPr/>
          <p:nvPr/>
        </p:nvSpPr>
        <p:spPr>
          <a:xfrm>
            <a:off x="335561" y="3372143"/>
            <a:ext cx="1409350" cy="58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If below Threshold size is smaller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C2F489A-ED77-9536-7CD2-576894FC2227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1744911" y="3662814"/>
            <a:ext cx="2603527" cy="721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8D9C0F62-E7B9-FC12-BDA4-085A266D43E9}"/>
              </a:ext>
            </a:extLst>
          </p:cNvPr>
          <p:cNvSpPr/>
          <p:nvPr/>
        </p:nvSpPr>
        <p:spPr>
          <a:xfrm>
            <a:off x="9462783" y="491990"/>
            <a:ext cx="1409350" cy="58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Avg of the hits in the range of gates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61A5244-67A1-FBDE-6B5A-A56489D113D1}"/>
              </a:ext>
            </a:extLst>
          </p:cNvPr>
          <p:cNvCxnSpPr>
            <a:cxnSpLocks/>
            <a:stCxn id="62" idx="1"/>
            <a:endCxn id="41" idx="6"/>
          </p:cNvCxnSpPr>
          <p:nvPr/>
        </p:nvCxnSpPr>
        <p:spPr>
          <a:xfrm flipH="1">
            <a:off x="6101026" y="782661"/>
            <a:ext cx="3361757" cy="684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72F00CE-E8EF-B086-9080-7A44ADF4E278}"/>
              </a:ext>
            </a:extLst>
          </p:cNvPr>
          <p:cNvSpPr/>
          <p:nvPr/>
        </p:nvSpPr>
        <p:spPr>
          <a:xfrm>
            <a:off x="9462783" y="1176836"/>
            <a:ext cx="1409350" cy="58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SD of the hits in the range of gates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7296694-5169-8822-ED5C-20DCADB86480}"/>
              </a:ext>
            </a:extLst>
          </p:cNvPr>
          <p:cNvCxnSpPr>
            <a:cxnSpLocks/>
            <a:stCxn id="64" idx="1"/>
          </p:cNvCxnSpPr>
          <p:nvPr/>
        </p:nvCxnSpPr>
        <p:spPr>
          <a:xfrm flipH="1">
            <a:off x="6611405" y="1467507"/>
            <a:ext cx="2851378" cy="17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1787C934-055F-F27C-1511-6C8B62D0E772}"/>
              </a:ext>
            </a:extLst>
          </p:cNvPr>
          <p:cNvSpPr/>
          <p:nvPr/>
        </p:nvSpPr>
        <p:spPr>
          <a:xfrm>
            <a:off x="9462783" y="1874701"/>
            <a:ext cx="1409350" cy="58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Direction that the gates are going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B7DB18A-8D4C-EBD6-D7C9-EEB12205BA09}"/>
              </a:ext>
            </a:extLst>
          </p:cNvPr>
          <p:cNvCxnSpPr>
            <a:cxnSpLocks/>
            <a:stCxn id="66" idx="1"/>
          </p:cNvCxnSpPr>
          <p:nvPr/>
        </p:nvCxnSpPr>
        <p:spPr>
          <a:xfrm flipH="1" flipV="1">
            <a:off x="5898504" y="1674570"/>
            <a:ext cx="3564279" cy="490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1B2985BF-A6B8-4D2F-5B1E-7E99852E9DD5}"/>
              </a:ext>
            </a:extLst>
          </p:cNvPr>
          <p:cNvSpPr/>
          <p:nvPr/>
        </p:nvSpPr>
        <p:spPr>
          <a:xfrm>
            <a:off x="9462783" y="3513211"/>
            <a:ext cx="1409350" cy="58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Average of Threshold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2E5BABF-FE01-20F9-1995-B03AD061BF04}"/>
              </a:ext>
            </a:extLst>
          </p:cNvPr>
          <p:cNvCxnSpPr>
            <a:cxnSpLocks/>
            <a:stCxn id="68" idx="1"/>
            <a:endCxn id="8" idx="3"/>
          </p:cNvCxnSpPr>
          <p:nvPr/>
        </p:nvCxnSpPr>
        <p:spPr>
          <a:xfrm flipH="1">
            <a:off x="8249697" y="3803882"/>
            <a:ext cx="1213086" cy="341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176DD63B-B18B-5709-3854-4991F1FFCD70}"/>
              </a:ext>
            </a:extLst>
          </p:cNvPr>
          <p:cNvSpPr/>
          <p:nvPr/>
        </p:nvSpPr>
        <p:spPr>
          <a:xfrm>
            <a:off x="9462783" y="4267032"/>
            <a:ext cx="1409350" cy="58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SD of Threshold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1F35025-4B9B-4EEC-CA2B-FE9711138156}"/>
              </a:ext>
            </a:extLst>
          </p:cNvPr>
          <p:cNvCxnSpPr>
            <a:cxnSpLocks/>
            <a:stCxn id="70" idx="1"/>
          </p:cNvCxnSpPr>
          <p:nvPr/>
        </p:nvCxnSpPr>
        <p:spPr>
          <a:xfrm flipH="1" flipV="1">
            <a:off x="8069720" y="4305411"/>
            <a:ext cx="1393063" cy="2522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3E4F4B51-03A4-F3AB-921B-31899DD38C46}"/>
              </a:ext>
            </a:extLst>
          </p:cNvPr>
          <p:cNvSpPr/>
          <p:nvPr/>
        </p:nvSpPr>
        <p:spPr>
          <a:xfrm>
            <a:off x="9462783" y="5025155"/>
            <a:ext cx="1409350" cy="581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Make the size little and gray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A95105D-A37C-C57C-82E8-D0C2EA92AF26}"/>
              </a:ext>
            </a:extLst>
          </p:cNvPr>
          <p:cNvCxnSpPr>
            <a:cxnSpLocks/>
            <a:stCxn id="72" idx="1"/>
          </p:cNvCxnSpPr>
          <p:nvPr/>
        </p:nvCxnSpPr>
        <p:spPr>
          <a:xfrm flipH="1">
            <a:off x="7894160" y="5315826"/>
            <a:ext cx="1568623" cy="174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931552A7-6B2F-188F-D87F-317556C1F725}"/>
              </a:ext>
            </a:extLst>
          </p:cNvPr>
          <p:cNvSpPr/>
          <p:nvPr/>
        </p:nvSpPr>
        <p:spPr>
          <a:xfrm>
            <a:off x="4446165" y="0"/>
            <a:ext cx="2743200" cy="375831"/>
          </a:xfrm>
          <a:prstGeom prst="rect">
            <a:avLst/>
          </a:prstGeom>
          <a:solidFill>
            <a:srgbClr val="2C5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2D Analysis Graph</a:t>
            </a:r>
          </a:p>
        </p:txBody>
      </p:sp>
    </p:spTree>
    <p:extLst>
      <p:ext uri="{BB962C8B-B14F-4D97-AF65-F5344CB8AC3E}">
        <p14:creationId xmlns:p14="http://schemas.microsoft.com/office/powerpoint/2010/main" val="22851636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6C62B46-59DE-419B-B893-F388B89ACD57}"/>
              </a:ext>
            </a:extLst>
          </p:cNvPr>
          <p:cNvSpPr/>
          <p:nvPr/>
        </p:nvSpPr>
        <p:spPr>
          <a:xfrm>
            <a:off x="723222" y="377504"/>
            <a:ext cx="1305141" cy="540702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AllGates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2DCD1BC-72D1-7EED-14F8-4AD291BD4A93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1375793" y="918206"/>
            <a:ext cx="1" cy="767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54B7D1-452C-66A6-93A8-B1D4F91BF26B}"/>
              </a:ext>
            </a:extLst>
          </p:cNvPr>
          <p:cNvSpPr/>
          <p:nvPr/>
        </p:nvSpPr>
        <p:spPr>
          <a:xfrm>
            <a:off x="750815" y="1686187"/>
            <a:ext cx="1249957" cy="645952"/>
          </a:xfrm>
          <a:prstGeom prst="roundRect">
            <a:avLst>
              <a:gd name="adj" fmla="val 18067"/>
            </a:avLst>
          </a:prstGeom>
          <a:solidFill>
            <a:srgbClr val="8ED9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Make graph for Gate selection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B90B2C-3566-D692-4C67-BD9D5A16725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375794" y="2332139"/>
            <a:ext cx="0" cy="8221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2C45BD-3615-2B38-A629-0FCF29B6D7DF}"/>
              </a:ext>
            </a:extLst>
          </p:cNvPr>
          <p:cNvSpPr/>
          <p:nvPr/>
        </p:nvSpPr>
        <p:spPr>
          <a:xfrm>
            <a:off x="750815" y="3154260"/>
            <a:ext cx="1249957" cy="645952"/>
          </a:xfrm>
          <a:prstGeom prst="roundRect">
            <a:avLst>
              <a:gd name="adj" fmla="val 18067"/>
            </a:avLst>
          </a:prstGeom>
          <a:solidFill>
            <a:srgbClr val="8ED9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Manually select # of gate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9953A3-B05B-AF11-5E61-428F65F6F594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1375794" y="2332139"/>
            <a:ext cx="2149678" cy="8221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255C59-AAE8-47FC-75D8-13A1FCAE2BF0}"/>
              </a:ext>
            </a:extLst>
          </p:cNvPr>
          <p:cNvSpPr/>
          <p:nvPr/>
        </p:nvSpPr>
        <p:spPr>
          <a:xfrm>
            <a:off x="2751587" y="3154260"/>
            <a:ext cx="1547769" cy="645952"/>
          </a:xfrm>
          <a:prstGeom prst="roundRect">
            <a:avLst>
              <a:gd name="adj" fmla="val 18067"/>
            </a:avLst>
          </a:prstGeom>
          <a:solidFill>
            <a:srgbClr val="8ED9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Give Recommendation for Gate Range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87BFBDA-BCE0-9BD8-00BB-C3F9AA8D94C8}"/>
              </a:ext>
            </a:extLst>
          </p:cNvPr>
          <p:cNvSpPr/>
          <p:nvPr/>
        </p:nvSpPr>
        <p:spPr>
          <a:xfrm>
            <a:off x="4618138" y="3124898"/>
            <a:ext cx="1937857" cy="704675"/>
          </a:xfrm>
          <a:prstGeom prst="roundRect">
            <a:avLst>
              <a:gd name="adj" fmla="val 18067"/>
            </a:avLst>
          </a:prstGeom>
          <a:solidFill>
            <a:srgbClr val="8ED9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u="sng" dirty="0">
                <a:solidFill>
                  <a:schemeClr val="tx1"/>
                </a:solidFill>
              </a:rPr>
              <a:t>4* Gates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2 - Above when speed is 0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2 - +5 Gates above before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325AA4-8C1C-D5BB-6D68-95E21D6E8C9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4299356" y="3477236"/>
            <a:ext cx="31878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C81226-BEA4-C6BE-44B7-4AE5D95A6238}"/>
              </a:ext>
            </a:extLst>
          </p:cNvPr>
          <p:cNvSpPr txBox="1"/>
          <p:nvPr/>
        </p:nvSpPr>
        <p:spPr>
          <a:xfrm>
            <a:off x="2160163" y="3338735"/>
            <a:ext cx="402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or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A1CD1DB-8064-66A0-E4EC-52D3C4C1DD65}"/>
              </a:ext>
            </a:extLst>
          </p:cNvPr>
          <p:cNvSpPr/>
          <p:nvPr/>
        </p:nvSpPr>
        <p:spPr>
          <a:xfrm>
            <a:off x="750815" y="4622332"/>
            <a:ext cx="1606491" cy="1048625"/>
          </a:xfrm>
          <a:prstGeom prst="roundRect">
            <a:avLst>
              <a:gd name="adj" fmla="val 18067"/>
            </a:avLst>
          </a:prstGeom>
          <a:solidFill>
            <a:srgbClr val="8ED9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Make 2D Graph with 4 gates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893DDF-9BC6-CDF0-0C1A-22BC81ADEC58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>
            <a:off x="1375794" y="3800212"/>
            <a:ext cx="178267" cy="8221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FE97F8-1444-EA5C-289C-56D177984520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 flipH="1">
            <a:off x="1554061" y="3800212"/>
            <a:ext cx="1971411" cy="8221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86BD279-7A53-9457-8046-2E087D88CCB0}"/>
              </a:ext>
            </a:extLst>
          </p:cNvPr>
          <p:cNvSpPr/>
          <p:nvPr/>
        </p:nvSpPr>
        <p:spPr>
          <a:xfrm>
            <a:off x="6555996" y="3124897"/>
            <a:ext cx="1061744" cy="704676"/>
          </a:xfrm>
          <a:prstGeom prst="roundRect">
            <a:avLst>
              <a:gd name="adj" fmla="val 18067"/>
            </a:avLst>
          </a:prstGeom>
          <a:solidFill>
            <a:srgbClr val="8ED9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* 4 Gates was randomly picked. It can be more than 4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DFA0AF1-9CC4-67CE-69F9-9E58735EE88D}"/>
              </a:ext>
            </a:extLst>
          </p:cNvPr>
          <p:cNvSpPr/>
          <p:nvPr/>
        </p:nvSpPr>
        <p:spPr>
          <a:xfrm>
            <a:off x="9629164" y="1784663"/>
            <a:ext cx="2160864" cy="704675"/>
          </a:xfrm>
          <a:prstGeom prst="roundRect">
            <a:avLst>
              <a:gd name="adj" fmla="val 180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Graphs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Dummy Growth &amp; Speed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Avg Growth &amp; Speed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10C080C-2599-6A93-C529-7ECB9A2EA498}"/>
              </a:ext>
            </a:extLst>
          </p:cNvPr>
          <p:cNvSpPr/>
          <p:nvPr/>
        </p:nvSpPr>
        <p:spPr>
          <a:xfrm>
            <a:off x="9629164" y="2879516"/>
            <a:ext cx="2160864" cy="851484"/>
          </a:xfrm>
          <a:prstGeom prst="roundRect">
            <a:avLst>
              <a:gd name="adj" fmla="val 180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Interactive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Recommended Gates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Manually select range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Min - Max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F6B9DC2-0F47-9E23-E8E3-EED5B1F0DE94}"/>
              </a:ext>
            </a:extLst>
          </p:cNvPr>
          <p:cNvCxnSpPr>
            <a:cxnSpLocks/>
          </p:cNvCxnSpPr>
          <p:nvPr/>
        </p:nvCxnSpPr>
        <p:spPr>
          <a:xfrm>
            <a:off x="2160163" y="2009163"/>
            <a:ext cx="6896288" cy="0"/>
          </a:xfrm>
          <a:prstGeom prst="straightConnector1">
            <a:avLst/>
          </a:prstGeom>
          <a:ln w="1270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6B151D9-6C20-F13D-14D1-06EE2C6D5836}"/>
              </a:ext>
            </a:extLst>
          </p:cNvPr>
          <p:cNvCxnSpPr>
            <a:cxnSpLocks/>
          </p:cNvCxnSpPr>
          <p:nvPr/>
        </p:nvCxnSpPr>
        <p:spPr>
          <a:xfrm>
            <a:off x="7727647" y="3454166"/>
            <a:ext cx="1328804" cy="0"/>
          </a:xfrm>
          <a:prstGeom prst="straightConnector1">
            <a:avLst/>
          </a:prstGeom>
          <a:ln w="1270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Left Bracket 51">
            <a:extLst>
              <a:ext uri="{FF2B5EF4-FFF2-40B4-BE49-F238E27FC236}">
                <a16:creationId xmlns:a16="http://schemas.microsoft.com/office/drawing/2014/main" id="{1224C080-A5D2-57C2-8BC6-0DD248FAB49C}"/>
              </a:ext>
            </a:extLst>
          </p:cNvPr>
          <p:cNvSpPr/>
          <p:nvPr/>
        </p:nvSpPr>
        <p:spPr>
          <a:xfrm>
            <a:off x="9245203" y="1784663"/>
            <a:ext cx="195209" cy="1946337"/>
          </a:xfrm>
          <a:prstGeom prst="leftBracket">
            <a:avLst>
              <a:gd name="adj" fmla="val 12759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7E7E5BA7-1E5A-A5E9-A122-17221783F66F}"/>
              </a:ext>
            </a:extLst>
          </p:cNvPr>
          <p:cNvSpPr/>
          <p:nvPr/>
        </p:nvSpPr>
        <p:spPr>
          <a:xfrm>
            <a:off x="5566783" y="4319958"/>
            <a:ext cx="2544824" cy="822120"/>
          </a:xfrm>
          <a:prstGeom prst="roundRect">
            <a:avLst>
              <a:gd name="adj" fmla="val 180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2D Graphs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Avg 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Avg Threshold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E133F24-9087-6BB5-6D0F-0C6A13CBC38F}"/>
              </a:ext>
            </a:extLst>
          </p:cNvPr>
          <p:cNvSpPr/>
          <p:nvPr/>
        </p:nvSpPr>
        <p:spPr>
          <a:xfrm>
            <a:off x="8913073" y="4963421"/>
            <a:ext cx="2544825" cy="851484"/>
          </a:xfrm>
          <a:prstGeom prst="roundRect">
            <a:avLst>
              <a:gd name="adj" fmla="val 180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Interactive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Changeable SD for the Threshold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Manually select range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Min - Max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E1056218-A486-D849-A8A5-C800E28C94B6}"/>
              </a:ext>
            </a:extLst>
          </p:cNvPr>
          <p:cNvSpPr/>
          <p:nvPr/>
        </p:nvSpPr>
        <p:spPr>
          <a:xfrm>
            <a:off x="5566783" y="5240651"/>
            <a:ext cx="2544825" cy="1224695"/>
          </a:xfrm>
          <a:prstGeom prst="roundRect">
            <a:avLst>
              <a:gd name="adj" fmla="val 180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In-depth Hits Graphs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Avg 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SD per 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Vector for directions per gating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Avg Threshold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3E05FBF-9D0C-00D2-C403-34D936613A3A}"/>
              </a:ext>
            </a:extLst>
          </p:cNvPr>
          <p:cNvSpPr/>
          <p:nvPr/>
        </p:nvSpPr>
        <p:spPr>
          <a:xfrm>
            <a:off x="3618184" y="4967936"/>
            <a:ext cx="1064141" cy="348283"/>
          </a:xfrm>
          <a:prstGeom prst="roundRect">
            <a:avLst>
              <a:gd name="adj" fmla="val 180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2 Graphs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4C49FCE-0906-93C9-3CB9-5B4AE2613ECD}"/>
              </a:ext>
            </a:extLst>
          </p:cNvPr>
          <p:cNvCxnSpPr>
            <a:cxnSpLocks/>
            <a:stCxn id="65" idx="3"/>
            <a:endCxn id="60" idx="1"/>
          </p:cNvCxnSpPr>
          <p:nvPr/>
        </p:nvCxnSpPr>
        <p:spPr>
          <a:xfrm flipV="1">
            <a:off x="4682325" y="4731018"/>
            <a:ext cx="884458" cy="4110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61F062A-BDF1-960D-EDA5-8F3EC66CF573}"/>
              </a:ext>
            </a:extLst>
          </p:cNvPr>
          <p:cNvCxnSpPr>
            <a:cxnSpLocks/>
            <a:stCxn id="65" idx="3"/>
            <a:endCxn id="64" idx="1"/>
          </p:cNvCxnSpPr>
          <p:nvPr/>
        </p:nvCxnSpPr>
        <p:spPr>
          <a:xfrm>
            <a:off x="4682325" y="5142078"/>
            <a:ext cx="884458" cy="7109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606663-26C8-5A23-23F1-C7ECF013D25C}"/>
              </a:ext>
            </a:extLst>
          </p:cNvPr>
          <p:cNvCxnSpPr>
            <a:cxnSpLocks/>
            <a:stCxn id="22" idx="3"/>
            <a:endCxn id="65" idx="1"/>
          </p:cNvCxnSpPr>
          <p:nvPr/>
        </p:nvCxnSpPr>
        <p:spPr>
          <a:xfrm flipV="1">
            <a:off x="2357306" y="5142078"/>
            <a:ext cx="1260878" cy="4567"/>
          </a:xfrm>
          <a:prstGeom prst="straightConnector1">
            <a:avLst/>
          </a:prstGeom>
          <a:ln w="1270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Left Bracket 79">
            <a:extLst>
              <a:ext uri="{FF2B5EF4-FFF2-40B4-BE49-F238E27FC236}">
                <a16:creationId xmlns:a16="http://schemas.microsoft.com/office/drawing/2014/main" id="{02FEF810-8DD0-1224-451A-F4AF13D91FF8}"/>
              </a:ext>
            </a:extLst>
          </p:cNvPr>
          <p:cNvSpPr/>
          <p:nvPr/>
        </p:nvSpPr>
        <p:spPr>
          <a:xfrm flipH="1">
            <a:off x="8111608" y="4319959"/>
            <a:ext cx="200930" cy="2145388"/>
          </a:xfrm>
          <a:prstGeom prst="leftBracket">
            <a:avLst>
              <a:gd name="adj" fmla="val 12759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FB6E904-93D5-1E31-0BA6-239F19982570}"/>
              </a:ext>
            </a:extLst>
          </p:cNvPr>
          <p:cNvCxnSpPr>
            <a:cxnSpLocks/>
            <a:stCxn id="80" idx="1"/>
            <a:endCxn id="63" idx="1"/>
          </p:cNvCxnSpPr>
          <p:nvPr/>
        </p:nvCxnSpPr>
        <p:spPr>
          <a:xfrm flipV="1">
            <a:off x="8312538" y="5389163"/>
            <a:ext cx="600535" cy="349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32083FB-84D8-1A8A-B112-F6455A3602D0}"/>
              </a:ext>
            </a:extLst>
          </p:cNvPr>
          <p:cNvGrpSpPr/>
          <p:nvPr/>
        </p:nvGrpSpPr>
        <p:grpSpPr>
          <a:xfrm>
            <a:off x="10614098" y="32272"/>
            <a:ext cx="1531287" cy="1043095"/>
            <a:chOff x="10420459" y="0"/>
            <a:chExt cx="1531287" cy="1043095"/>
          </a:xfrm>
        </p:grpSpPr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0FC845F7-B4BA-640D-74D5-45789B0BBBBB}"/>
                </a:ext>
              </a:extLst>
            </p:cNvPr>
            <p:cNvSpPr/>
            <p:nvPr/>
          </p:nvSpPr>
          <p:spPr>
            <a:xfrm>
              <a:off x="10510221" y="0"/>
              <a:ext cx="1441525" cy="1043095"/>
            </a:xfrm>
            <a:prstGeom prst="roundRect">
              <a:avLst>
                <a:gd name="adj" fmla="val 12542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952A3FA6-3329-CF58-4FC5-BA5C792C7269}"/>
                </a:ext>
              </a:extLst>
            </p:cNvPr>
            <p:cNvSpPr/>
            <p:nvPr/>
          </p:nvSpPr>
          <p:spPr>
            <a:xfrm>
              <a:off x="11058862" y="49292"/>
              <a:ext cx="797468" cy="232292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</a:rPr>
                <a:t>RawData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A62C8A5E-0E3A-1824-0007-C71DD55E93CD}"/>
                </a:ext>
              </a:extLst>
            </p:cNvPr>
            <p:cNvSpPr/>
            <p:nvPr/>
          </p:nvSpPr>
          <p:spPr>
            <a:xfrm>
              <a:off x="11062780" y="362476"/>
              <a:ext cx="811996" cy="232292"/>
            </a:xfrm>
            <a:prstGeom prst="roundRect">
              <a:avLst>
                <a:gd name="adj" fmla="val 18067"/>
              </a:avLst>
            </a:prstGeom>
            <a:solidFill>
              <a:srgbClr val="8ED9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R Process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D3B6513B-1B53-2E8E-4078-E1A613255C62}"/>
                </a:ext>
              </a:extLst>
            </p:cNvPr>
            <p:cNvSpPr/>
            <p:nvPr/>
          </p:nvSpPr>
          <p:spPr>
            <a:xfrm>
              <a:off x="11058861" y="671762"/>
              <a:ext cx="797468" cy="253410"/>
            </a:xfrm>
            <a:prstGeom prst="roundRect">
              <a:avLst>
                <a:gd name="adj" fmla="val 18067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u="sng" dirty="0">
                  <a:solidFill>
                    <a:schemeClr val="tx1"/>
                  </a:solidFill>
                </a:rPr>
                <a:t>R Shiny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033D6D9-E0BE-9F27-30D5-A9A11809A170}"/>
                </a:ext>
              </a:extLst>
            </p:cNvPr>
            <p:cNvSpPr/>
            <p:nvPr/>
          </p:nvSpPr>
          <p:spPr>
            <a:xfrm>
              <a:off x="10420459" y="0"/>
              <a:ext cx="697573" cy="10430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Legends</a:t>
              </a: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81A9F55-58D9-14BD-A681-497FF65D242E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10709596" y="2489338"/>
            <a:ext cx="0" cy="3901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1893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ke Mike (2002) - IMDb">
            <a:extLst>
              <a:ext uri="{FF2B5EF4-FFF2-40B4-BE49-F238E27FC236}">
                <a16:creationId xmlns:a16="http://schemas.microsoft.com/office/drawing/2014/main" id="{727839E1-960E-1E8C-237D-4F76DA8712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43"/>
          <a:stretch/>
        </p:blipFill>
        <p:spPr bwMode="auto">
          <a:xfrm>
            <a:off x="3754419" y="419699"/>
            <a:ext cx="4044875" cy="601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 descr="Stack of file folders">
            <a:extLst>
              <a:ext uri="{FF2B5EF4-FFF2-40B4-BE49-F238E27FC236}">
                <a16:creationId xmlns:a16="http://schemas.microsoft.com/office/drawing/2014/main" id="{8F29FCA0-9AFE-655D-69F2-7FB4268A2BC4}"/>
              </a:ext>
            </a:extLst>
          </p:cNvPr>
          <p:cNvSpPr/>
          <p:nvPr/>
        </p:nvSpPr>
        <p:spPr>
          <a:xfrm>
            <a:off x="4936463" y="419699"/>
            <a:ext cx="763642" cy="763642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E9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442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F0EE32-3F3A-B588-0710-88B004FAF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63" y="-2152808"/>
            <a:ext cx="8814066" cy="820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392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5E486D-086C-1D18-0174-FD7C0A2671F5}"/>
              </a:ext>
            </a:extLst>
          </p:cNvPr>
          <p:cNvCxnSpPr/>
          <p:nvPr/>
        </p:nvCxnSpPr>
        <p:spPr>
          <a:xfrm flipV="1">
            <a:off x="2877424" y="2298584"/>
            <a:ext cx="2432807" cy="1031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6F2CF4F-A647-2646-9839-BBC99BD9A7E6}"/>
              </a:ext>
            </a:extLst>
          </p:cNvPr>
          <p:cNvCxnSpPr/>
          <p:nvPr/>
        </p:nvCxnSpPr>
        <p:spPr>
          <a:xfrm flipV="1">
            <a:off x="2877424" y="2397154"/>
            <a:ext cx="2432807" cy="1031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467DBF-EF08-0AB3-658B-E34CCF106CB4}"/>
              </a:ext>
            </a:extLst>
          </p:cNvPr>
          <p:cNvCxnSpPr/>
          <p:nvPr/>
        </p:nvCxnSpPr>
        <p:spPr>
          <a:xfrm flipV="1">
            <a:off x="2877424" y="2495724"/>
            <a:ext cx="2432807" cy="1031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320650-091C-59BC-D8E8-F5EF87CD5F26}"/>
              </a:ext>
            </a:extLst>
          </p:cNvPr>
          <p:cNvCxnSpPr/>
          <p:nvPr/>
        </p:nvCxnSpPr>
        <p:spPr>
          <a:xfrm flipV="1">
            <a:off x="2877424" y="2491530"/>
            <a:ext cx="2432807" cy="1031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0EE5FC-FE8A-9E09-4B4D-4502A625CE9A}"/>
              </a:ext>
            </a:extLst>
          </p:cNvPr>
          <p:cNvCxnSpPr/>
          <p:nvPr/>
        </p:nvCxnSpPr>
        <p:spPr>
          <a:xfrm flipV="1">
            <a:off x="2877424" y="2590100"/>
            <a:ext cx="2432807" cy="1031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04B206-D3DC-990A-4978-E555418B33DF}"/>
              </a:ext>
            </a:extLst>
          </p:cNvPr>
          <p:cNvCxnSpPr/>
          <p:nvPr/>
        </p:nvCxnSpPr>
        <p:spPr>
          <a:xfrm flipV="1">
            <a:off x="2877424" y="2688670"/>
            <a:ext cx="2432807" cy="1031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92174F-CBDB-5F0A-DEF2-FF7E1B9A06EF}"/>
              </a:ext>
            </a:extLst>
          </p:cNvPr>
          <p:cNvCxnSpPr/>
          <p:nvPr/>
        </p:nvCxnSpPr>
        <p:spPr>
          <a:xfrm flipV="1">
            <a:off x="2877424" y="2688670"/>
            <a:ext cx="2432807" cy="1031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54EAED-E869-A035-560C-7BFB67DE5796}"/>
              </a:ext>
            </a:extLst>
          </p:cNvPr>
          <p:cNvCxnSpPr/>
          <p:nvPr/>
        </p:nvCxnSpPr>
        <p:spPr>
          <a:xfrm flipV="1">
            <a:off x="2877424" y="2787240"/>
            <a:ext cx="2432807" cy="1031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CE860F-78EE-02F4-92B4-95DAB5CD7161}"/>
              </a:ext>
            </a:extLst>
          </p:cNvPr>
          <p:cNvCxnSpPr/>
          <p:nvPr/>
        </p:nvCxnSpPr>
        <p:spPr>
          <a:xfrm flipV="1">
            <a:off x="2877424" y="2881616"/>
            <a:ext cx="2432807" cy="1031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5A9A12-5A84-6D9E-E786-C9390B2A7965}"/>
              </a:ext>
            </a:extLst>
          </p:cNvPr>
          <p:cNvCxnSpPr/>
          <p:nvPr/>
        </p:nvCxnSpPr>
        <p:spPr>
          <a:xfrm flipV="1">
            <a:off x="2877424" y="2980186"/>
            <a:ext cx="2432807" cy="1031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871C40-8AD5-3D2B-F2D9-A714B56ABA36}"/>
              </a:ext>
            </a:extLst>
          </p:cNvPr>
          <p:cNvCxnSpPr/>
          <p:nvPr/>
        </p:nvCxnSpPr>
        <p:spPr>
          <a:xfrm flipV="1">
            <a:off x="2877424" y="3078756"/>
            <a:ext cx="2432807" cy="1031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736A32-3169-9A06-8629-6A1915E2DFED}"/>
              </a:ext>
            </a:extLst>
          </p:cNvPr>
          <p:cNvCxnSpPr/>
          <p:nvPr/>
        </p:nvCxnSpPr>
        <p:spPr>
          <a:xfrm flipV="1">
            <a:off x="2877424" y="3078756"/>
            <a:ext cx="2432807" cy="1031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C758B9-E235-3DC3-ECFF-FAC270C7018B}"/>
              </a:ext>
            </a:extLst>
          </p:cNvPr>
          <p:cNvCxnSpPr/>
          <p:nvPr/>
        </p:nvCxnSpPr>
        <p:spPr>
          <a:xfrm flipV="1">
            <a:off x="2877424" y="3177326"/>
            <a:ext cx="2432807" cy="1031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FD451E-60CC-6470-BD2E-E668DD9E31B6}"/>
              </a:ext>
            </a:extLst>
          </p:cNvPr>
          <p:cNvCxnSpPr/>
          <p:nvPr/>
        </p:nvCxnSpPr>
        <p:spPr>
          <a:xfrm flipV="1">
            <a:off x="2877424" y="3271702"/>
            <a:ext cx="2432807" cy="1031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744433-8265-0CFF-6AAA-56A531DDE1C3}"/>
              </a:ext>
            </a:extLst>
          </p:cNvPr>
          <p:cNvCxnSpPr/>
          <p:nvPr/>
        </p:nvCxnSpPr>
        <p:spPr>
          <a:xfrm flipV="1">
            <a:off x="2877424" y="3370272"/>
            <a:ext cx="2432807" cy="1031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5AD2B5-6D64-DD55-2F89-4767B0CE3D2E}"/>
              </a:ext>
            </a:extLst>
          </p:cNvPr>
          <p:cNvCxnSpPr/>
          <p:nvPr/>
        </p:nvCxnSpPr>
        <p:spPr>
          <a:xfrm flipV="1">
            <a:off x="2877424" y="3468842"/>
            <a:ext cx="2432807" cy="1031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FC732C-7A56-9738-4129-D103394CF2F9}"/>
              </a:ext>
            </a:extLst>
          </p:cNvPr>
          <p:cNvCxnSpPr/>
          <p:nvPr/>
        </p:nvCxnSpPr>
        <p:spPr>
          <a:xfrm flipV="1">
            <a:off x="2877424" y="3567412"/>
            <a:ext cx="2432807" cy="1031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AF05C3-75A5-64A9-9E51-70F425005621}"/>
              </a:ext>
            </a:extLst>
          </p:cNvPr>
          <p:cNvCxnSpPr/>
          <p:nvPr/>
        </p:nvCxnSpPr>
        <p:spPr>
          <a:xfrm flipV="1">
            <a:off x="2877424" y="3661788"/>
            <a:ext cx="2432807" cy="1031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ADDDC6-EF02-9918-2B42-275FEC1E8985}"/>
              </a:ext>
            </a:extLst>
          </p:cNvPr>
          <p:cNvCxnSpPr/>
          <p:nvPr/>
        </p:nvCxnSpPr>
        <p:spPr>
          <a:xfrm flipV="1">
            <a:off x="2877424" y="3760358"/>
            <a:ext cx="2432807" cy="1031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6C58E57-F683-10C7-0A08-ADA4D68BFDF8}"/>
              </a:ext>
            </a:extLst>
          </p:cNvPr>
          <p:cNvCxnSpPr/>
          <p:nvPr/>
        </p:nvCxnSpPr>
        <p:spPr>
          <a:xfrm flipV="1">
            <a:off x="2877424" y="3858928"/>
            <a:ext cx="2432807" cy="1031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E86CDB-4789-DB03-38E7-C9A64264B6DD}"/>
              </a:ext>
            </a:extLst>
          </p:cNvPr>
          <p:cNvCxnSpPr>
            <a:cxnSpLocks/>
          </p:cNvCxnSpPr>
          <p:nvPr/>
        </p:nvCxnSpPr>
        <p:spPr>
          <a:xfrm flipV="1">
            <a:off x="5156044" y="2358880"/>
            <a:ext cx="0" cy="2493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82F12BC-02AC-3E6F-11F2-92C4A23774B5}"/>
              </a:ext>
            </a:extLst>
          </p:cNvPr>
          <p:cNvCxnSpPr>
            <a:cxnSpLocks/>
          </p:cNvCxnSpPr>
          <p:nvPr/>
        </p:nvCxnSpPr>
        <p:spPr>
          <a:xfrm flipV="1">
            <a:off x="5075950" y="2358880"/>
            <a:ext cx="0" cy="2493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4A8F0BD-DC19-4FB7-8C50-351E114DF7CB}"/>
              </a:ext>
            </a:extLst>
          </p:cNvPr>
          <p:cNvCxnSpPr>
            <a:cxnSpLocks/>
          </p:cNvCxnSpPr>
          <p:nvPr/>
        </p:nvCxnSpPr>
        <p:spPr>
          <a:xfrm flipV="1">
            <a:off x="4999193" y="2358880"/>
            <a:ext cx="0" cy="2493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2B12207-13CF-CF98-932E-100749D30905}"/>
              </a:ext>
            </a:extLst>
          </p:cNvPr>
          <p:cNvCxnSpPr>
            <a:cxnSpLocks/>
          </p:cNvCxnSpPr>
          <p:nvPr/>
        </p:nvCxnSpPr>
        <p:spPr>
          <a:xfrm flipV="1">
            <a:off x="4999194" y="2358880"/>
            <a:ext cx="0" cy="2493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520A364-F72E-3B81-FB36-3EAC6D68054C}"/>
              </a:ext>
            </a:extLst>
          </p:cNvPr>
          <p:cNvCxnSpPr>
            <a:cxnSpLocks/>
          </p:cNvCxnSpPr>
          <p:nvPr/>
        </p:nvCxnSpPr>
        <p:spPr>
          <a:xfrm flipV="1">
            <a:off x="4919100" y="2358880"/>
            <a:ext cx="0" cy="2493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F94CF4B-C533-1BD3-4086-952781B17755}"/>
              </a:ext>
            </a:extLst>
          </p:cNvPr>
          <p:cNvCxnSpPr>
            <a:cxnSpLocks/>
          </p:cNvCxnSpPr>
          <p:nvPr/>
        </p:nvCxnSpPr>
        <p:spPr>
          <a:xfrm flipV="1">
            <a:off x="4842343" y="2358880"/>
            <a:ext cx="0" cy="2493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B9D554F-AFEB-279C-C00C-51F415259EF2}"/>
              </a:ext>
            </a:extLst>
          </p:cNvPr>
          <p:cNvCxnSpPr>
            <a:cxnSpLocks/>
          </p:cNvCxnSpPr>
          <p:nvPr/>
        </p:nvCxnSpPr>
        <p:spPr>
          <a:xfrm flipV="1">
            <a:off x="4842345" y="2358880"/>
            <a:ext cx="0" cy="2493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A197E1-B3EB-9191-0B90-B45E41701376}"/>
              </a:ext>
            </a:extLst>
          </p:cNvPr>
          <p:cNvCxnSpPr>
            <a:cxnSpLocks/>
          </p:cNvCxnSpPr>
          <p:nvPr/>
        </p:nvCxnSpPr>
        <p:spPr>
          <a:xfrm flipV="1">
            <a:off x="4762251" y="2358880"/>
            <a:ext cx="0" cy="2493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C740AAB-CA67-819C-637A-B0C3F890678B}"/>
              </a:ext>
            </a:extLst>
          </p:cNvPr>
          <p:cNvCxnSpPr>
            <a:cxnSpLocks/>
          </p:cNvCxnSpPr>
          <p:nvPr/>
        </p:nvCxnSpPr>
        <p:spPr>
          <a:xfrm flipV="1">
            <a:off x="4685495" y="2358880"/>
            <a:ext cx="0" cy="2493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0232E9A-E6CF-D86B-0556-84730192EAF3}"/>
              </a:ext>
            </a:extLst>
          </p:cNvPr>
          <p:cNvCxnSpPr>
            <a:cxnSpLocks/>
          </p:cNvCxnSpPr>
          <p:nvPr/>
        </p:nvCxnSpPr>
        <p:spPr>
          <a:xfrm flipV="1">
            <a:off x="4605401" y="2358880"/>
            <a:ext cx="0" cy="2493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BCFD042-55B0-269B-8634-CAFFD15533D8}"/>
              </a:ext>
            </a:extLst>
          </p:cNvPr>
          <p:cNvCxnSpPr>
            <a:cxnSpLocks/>
          </p:cNvCxnSpPr>
          <p:nvPr/>
        </p:nvCxnSpPr>
        <p:spPr>
          <a:xfrm flipV="1">
            <a:off x="4528644" y="2358880"/>
            <a:ext cx="0" cy="2493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E96DA5B-E4F3-DACA-EE62-E903B2F7D2C5}"/>
              </a:ext>
            </a:extLst>
          </p:cNvPr>
          <p:cNvCxnSpPr>
            <a:cxnSpLocks/>
          </p:cNvCxnSpPr>
          <p:nvPr/>
        </p:nvCxnSpPr>
        <p:spPr>
          <a:xfrm flipV="1">
            <a:off x="4528646" y="2358880"/>
            <a:ext cx="0" cy="2493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CCC3F-19FB-AE56-7C0D-7E97FC1485B9}"/>
              </a:ext>
            </a:extLst>
          </p:cNvPr>
          <p:cNvCxnSpPr>
            <a:cxnSpLocks/>
          </p:cNvCxnSpPr>
          <p:nvPr/>
        </p:nvCxnSpPr>
        <p:spPr>
          <a:xfrm flipV="1">
            <a:off x="4448552" y="2358880"/>
            <a:ext cx="0" cy="2493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7EF4AB0-5053-C084-3AAB-2C7992A2C661}"/>
              </a:ext>
            </a:extLst>
          </p:cNvPr>
          <p:cNvCxnSpPr>
            <a:cxnSpLocks/>
          </p:cNvCxnSpPr>
          <p:nvPr/>
        </p:nvCxnSpPr>
        <p:spPr>
          <a:xfrm flipV="1">
            <a:off x="4371796" y="2358880"/>
            <a:ext cx="0" cy="2493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E2A9F4D-FB9A-A81D-BA12-5059EC45C9F6}"/>
              </a:ext>
            </a:extLst>
          </p:cNvPr>
          <p:cNvCxnSpPr>
            <a:cxnSpLocks/>
          </p:cNvCxnSpPr>
          <p:nvPr/>
        </p:nvCxnSpPr>
        <p:spPr>
          <a:xfrm flipV="1">
            <a:off x="4291702" y="2358880"/>
            <a:ext cx="0" cy="2493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5C73136-882B-66C0-BE98-3001D6F441FF}"/>
              </a:ext>
            </a:extLst>
          </p:cNvPr>
          <p:cNvCxnSpPr>
            <a:cxnSpLocks/>
          </p:cNvCxnSpPr>
          <p:nvPr/>
        </p:nvCxnSpPr>
        <p:spPr>
          <a:xfrm flipV="1">
            <a:off x="4214947" y="2358880"/>
            <a:ext cx="0" cy="2493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E9EF667-81D6-7880-A052-6E79AF4CC5B4}"/>
              </a:ext>
            </a:extLst>
          </p:cNvPr>
          <p:cNvCxnSpPr>
            <a:cxnSpLocks/>
          </p:cNvCxnSpPr>
          <p:nvPr/>
        </p:nvCxnSpPr>
        <p:spPr>
          <a:xfrm flipV="1">
            <a:off x="4134853" y="2358880"/>
            <a:ext cx="0" cy="2493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80E246D-9D1B-C466-3D1D-4C68A54E2150}"/>
              </a:ext>
            </a:extLst>
          </p:cNvPr>
          <p:cNvCxnSpPr>
            <a:cxnSpLocks/>
          </p:cNvCxnSpPr>
          <p:nvPr/>
        </p:nvCxnSpPr>
        <p:spPr>
          <a:xfrm flipV="1">
            <a:off x="4058097" y="2358880"/>
            <a:ext cx="0" cy="2493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C78774E-CB6F-F6B3-FF93-F25436A32621}"/>
              </a:ext>
            </a:extLst>
          </p:cNvPr>
          <p:cNvCxnSpPr>
            <a:cxnSpLocks/>
          </p:cNvCxnSpPr>
          <p:nvPr/>
        </p:nvCxnSpPr>
        <p:spPr>
          <a:xfrm flipV="1">
            <a:off x="3978003" y="2358880"/>
            <a:ext cx="0" cy="2493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536113F-F40B-8968-1EBD-D5D18B78363B}"/>
              </a:ext>
            </a:extLst>
          </p:cNvPr>
          <p:cNvCxnSpPr>
            <a:cxnSpLocks/>
          </p:cNvCxnSpPr>
          <p:nvPr/>
        </p:nvCxnSpPr>
        <p:spPr>
          <a:xfrm flipV="1">
            <a:off x="3901246" y="2891627"/>
            <a:ext cx="0" cy="19707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1FED1AF-91DF-D435-29B5-082DD367D11D}"/>
              </a:ext>
            </a:extLst>
          </p:cNvPr>
          <p:cNvCxnSpPr>
            <a:cxnSpLocks/>
          </p:cNvCxnSpPr>
          <p:nvPr/>
        </p:nvCxnSpPr>
        <p:spPr>
          <a:xfrm flipV="1">
            <a:off x="4058096" y="2358880"/>
            <a:ext cx="0" cy="2493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900B0C3-DD9A-277B-E2BE-6EDFEF16B195}"/>
              </a:ext>
            </a:extLst>
          </p:cNvPr>
          <p:cNvCxnSpPr>
            <a:cxnSpLocks/>
          </p:cNvCxnSpPr>
          <p:nvPr/>
        </p:nvCxnSpPr>
        <p:spPr>
          <a:xfrm flipV="1">
            <a:off x="3824491" y="2923088"/>
            <a:ext cx="0" cy="193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E8AEF58-DAD6-E9D0-4033-81AB4A1A6CF7}"/>
              </a:ext>
            </a:extLst>
          </p:cNvPr>
          <p:cNvCxnSpPr>
            <a:cxnSpLocks/>
          </p:cNvCxnSpPr>
          <p:nvPr/>
        </p:nvCxnSpPr>
        <p:spPr>
          <a:xfrm flipV="1">
            <a:off x="3744397" y="2960119"/>
            <a:ext cx="0" cy="1895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7628306-9909-B6DE-4F14-C47FCA1EE42E}"/>
              </a:ext>
            </a:extLst>
          </p:cNvPr>
          <p:cNvCxnSpPr>
            <a:cxnSpLocks/>
          </p:cNvCxnSpPr>
          <p:nvPr/>
        </p:nvCxnSpPr>
        <p:spPr>
          <a:xfrm flipV="1">
            <a:off x="3667641" y="2997442"/>
            <a:ext cx="0" cy="1844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95573CF-660B-51FB-78B8-1A5645CEDA7E}"/>
              </a:ext>
            </a:extLst>
          </p:cNvPr>
          <p:cNvCxnSpPr>
            <a:cxnSpLocks/>
          </p:cNvCxnSpPr>
          <p:nvPr/>
        </p:nvCxnSpPr>
        <p:spPr>
          <a:xfrm flipV="1">
            <a:off x="3587547" y="3024138"/>
            <a:ext cx="0" cy="1844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72619B2-38C2-F7B8-B04C-0A17946CD1BD}"/>
              </a:ext>
            </a:extLst>
          </p:cNvPr>
          <p:cNvCxnSpPr>
            <a:cxnSpLocks/>
          </p:cNvCxnSpPr>
          <p:nvPr/>
        </p:nvCxnSpPr>
        <p:spPr>
          <a:xfrm flipV="1">
            <a:off x="3510792" y="3056898"/>
            <a:ext cx="0" cy="1812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A1A5BE0-FE6E-7455-F788-5C633DA0F957}"/>
              </a:ext>
            </a:extLst>
          </p:cNvPr>
          <p:cNvCxnSpPr>
            <a:cxnSpLocks/>
          </p:cNvCxnSpPr>
          <p:nvPr/>
        </p:nvCxnSpPr>
        <p:spPr>
          <a:xfrm flipV="1">
            <a:off x="3430698" y="3099349"/>
            <a:ext cx="0" cy="1746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C40787A-5BEF-ADF3-21AB-FD3A1004E318}"/>
              </a:ext>
            </a:extLst>
          </p:cNvPr>
          <p:cNvCxnSpPr>
            <a:cxnSpLocks/>
          </p:cNvCxnSpPr>
          <p:nvPr/>
        </p:nvCxnSpPr>
        <p:spPr>
          <a:xfrm flipV="1">
            <a:off x="3353942" y="3122708"/>
            <a:ext cx="0" cy="1746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955C4CB-F552-B81B-CCD6-E3A78D19EC11}"/>
              </a:ext>
            </a:extLst>
          </p:cNvPr>
          <p:cNvCxnSpPr>
            <a:cxnSpLocks/>
          </p:cNvCxnSpPr>
          <p:nvPr/>
        </p:nvCxnSpPr>
        <p:spPr>
          <a:xfrm flipV="1">
            <a:off x="3273848" y="3157016"/>
            <a:ext cx="0" cy="1698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872685B-105C-170D-063E-B81D662156B5}"/>
              </a:ext>
            </a:extLst>
          </p:cNvPr>
          <p:cNvCxnSpPr>
            <a:cxnSpLocks/>
          </p:cNvCxnSpPr>
          <p:nvPr/>
        </p:nvCxnSpPr>
        <p:spPr>
          <a:xfrm flipV="1">
            <a:off x="3197093" y="3190674"/>
            <a:ext cx="0" cy="16716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D70C9B7-2FE9-C313-3AC2-BB2E04B88593}"/>
              </a:ext>
            </a:extLst>
          </p:cNvPr>
          <p:cNvCxnSpPr>
            <a:cxnSpLocks/>
          </p:cNvCxnSpPr>
          <p:nvPr/>
        </p:nvCxnSpPr>
        <p:spPr>
          <a:xfrm flipV="1">
            <a:off x="3116999" y="3233772"/>
            <a:ext cx="0" cy="1615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12C2269-8234-8256-3934-859784A3A0AB}"/>
              </a:ext>
            </a:extLst>
          </p:cNvPr>
          <p:cNvCxnSpPr>
            <a:cxnSpLocks/>
          </p:cNvCxnSpPr>
          <p:nvPr/>
        </p:nvCxnSpPr>
        <p:spPr>
          <a:xfrm flipV="1">
            <a:off x="3040243" y="3268365"/>
            <a:ext cx="0" cy="1577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EB9298E-1422-6F18-503B-789E14140ACE}"/>
              </a:ext>
            </a:extLst>
          </p:cNvPr>
          <p:cNvCxnSpPr>
            <a:cxnSpLocks/>
          </p:cNvCxnSpPr>
          <p:nvPr/>
        </p:nvCxnSpPr>
        <p:spPr>
          <a:xfrm flipV="1">
            <a:off x="2960149" y="3299826"/>
            <a:ext cx="0" cy="1549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49DA22A-0546-D6D6-C7E7-41091C698031}"/>
              </a:ext>
            </a:extLst>
          </p:cNvPr>
          <p:cNvCxnSpPr>
            <a:cxnSpLocks/>
          </p:cNvCxnSpPr>
          <p:nvPr/>
        </p:nvCxnSpPr>
        <p:spPr>
          <a:xfrm flipV="1">
            <a:off x="2883392" y="3330430"/>
            <a:ext cx="0" cy="1521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1543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Group 419">
            <a:extLst>
              <a:ext uri="{FF2B5EF4-FFF2-40B4-BE49-F238E27FC236}">
                <a16:creationId xmlns:a16="http://schemas.microsoft.com/office/drawing/2014/main" id="{F204E653-D5FB-5A74-3ABF-39A38390A1B9}"/>
              </a:ext>
            </a:extLst>
          </p:cNvPr>
          <p:cNvGrpSpPr/>
          <p:nvPr/>
        </p:nvGrpSpPr>
        <p:grpSpPr>
          <a:xfrm>
            <a:off x="957784" y="2676455"/>
            <a:ext cx="3598634" cy="2502296"/>
            <a:chOff x="1037877" y="2699816"/>
            <a:chExt cx="2366094" cy="164525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0F4E035-1E23-B210-7F20-BC3337FD71F8}"/>
                </a:ext>
              </a:extLst>
            </p:cNvPr>
            <p:cNvSpPr/>
            <p:nvPr/>
          </p:nvSpPr>
          <p:spPr>
            <a:xfrm>
              <a:off x="1037877" y="2699816"/>
              <a:ext cx="2366094" cy="1645254"/>
            </a:xfrm>
            <a:prstGeom prst="roundRect">
              <a:avLst>
                <a:gd name="adj" fmla="val 4611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47CC728-7819-2645-02F4-C2B7B11C008F}"/>
                </a:ext>
              </a:extLst>
            </p:cNvPr>
            <p:cNvSpPr/>
            <p:nvPr/>
          </p:nvSpPr>
          <p:spPr>
            <a:xfrm>
              <a:off x="1254797" y="2806605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8ABB2D0-C62D-46C0-6273-604F5F02916E}"/>
                </a:ext>
              </a:extLst>
            </p:cNvPr>
            <p:cNvSpPr/>
            <p:nvPr/>
          </p:nvSpPr>
          <p:spPr>
            <a:xfrm>
              <a:off x="1338228" y="2806605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3AD70CA-5645-DC6D-8AD4-E548DCC95FA0}"/>
                </a:ext>
              </a:extLst>
            </p:cNvPr>
            <p:cNvSpPr/>
            <p:nvPr/>
          </p:nvSpPr>
          <p:spPr>
            <a:xfrm>
              <a:off x="1421662" y="2806605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B4DCE7B-791E-B048-9AB5-B6F322FB5942}"/>
                </a:ext>
              </a:extLst>
            </p:cNvPr>
            <p:cNvSpPr/>
            <p:nvPr/>
          </p:nvSpPr>
          <p:spPr>
            <a:xfrm>
              <a:off x="1505093" y="2806605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9AE7674-F102-0F0B-BE99-28B5744D2A32}"/>
                </a:ext>
              </a:extLst>
            </p:cNvPr>
            <p:cNvSpPr/>
            <p:nvPr/>
          </p:nvSpPr>
          <p:spPr>
            <a:xfrm>
              <a:off x="1588525" y="2806605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D7DB335-D522-BF52-70A3-2B313B5D5F48}"/>
                </a:ext>
              </a:extLst>
            </p:cNvPr>
            <p:cNvSpPr/>
            <p:nvPr/>
          </p:nvSpPr>
          <p:spPr>
            <a:xfrm>
              <a:off x="1671956" y="2806605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CBD4245-41A2-D950-264B-EF61BB5A2AC3}"/>
                </a:ext>
              </a:extLst>
            </p:cNvPr>
            <p:cNvSpPr/>
            <p:nvPr/>
          </p:nvSpPr>
          <p:spPr>
            <a:xfrm>
              <a:off x="1755390" y="2806605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4292D605-AFA2-4196-E420-7A37B6E8A824}"/>
                </a:ext>
              </a:extLst>
            </p:cNvPr>
            <p:cNvSpPr/>
            <p:nvPr/>
          </p:nvSpPr>
          <p:spPr>
            <a:xfrm>
              <a:off x="1838821" y="2806605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3804018-AC07-8CD8-FFBB-822C9BE6D5BA}"/>
                </a:ext>
              </a:extLst>
            </p:cNvPr>
            <p:cNvSpPr/>
            <p:nvPr/>
          </p:nvSpPr>
          <p:spPr>
            <a:xfrm>
              <a:off x="1922252" y="2806605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4B78D0C7-36DB-DDDD-A5A6-89308008F103}"/>
                </a:ext>
              </a:extLst>
            </p:cNvPr>
            <p:cNvSpPr/>
            <p:nvPr/>
          </p:nvSpPr>
          <p:spPr>
            <a:xfrm>
              <a:off x="2005683" y="2806605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8B3D42FB-607D-FB0E-86EE-55327CAAA2AF}"/>
                </a:ext>
              </a:extLst>
            </p:cNvPr>
            <p:cNvSpPr/>
            <p:nvPr/>
          </p:nvSpPr>
          <p:spPr>
            <a:xfrm>
              <a:off x="2089117" y="2806605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70786B97-BBD1-B0FC-EFFF-F116B41A130C}"/>
                </a:ext>
              </a:extLst>
            </p:cNvPr>
            <p:cNvSpPr/>
            <p:nvPr/>
          </p:nvSpPr>
          <p:spPr>
            <a:xfrm>
              <a:off x="2172548" y="2806605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33C10F57-D1B7-662C-039F-B37F2D84B8A0}"/>
                </a:ext>
              </a:extLst>
            </p:cNvPr>
            <p:cNvSpPr/>
            <p:nvPr/>
          </p:nvSpPr>
          <p:spPr>
            <a:xfrm>
              <a:off x="2255980" y="2806605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0CA31A1B-4A99-F58C-7B79-8BD68223137A}"/>
                </a:ext>
              </a:extLst>
            </p:cNvPr>
            <p:cNvSpPr/>
            <p:nvPr/>
          </p:nvSpPr>
          <p:spPr>
            <a:xfrm>
              <a:off x="2339411" y="2806605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303BAA82-E298-B925-0457-ADB18CC99AEB}"/>
                </a:ext>
              </a:extLst>
            </p:cNvPr>
            <p:cNvSpPr/>
            <p:nvPr/>
          </p:nvSpPr>
          <p:spPr>
            <a:xfrm>
              <a:off x="2422845" y="2806605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4C00A5F-5241-BFE2-D9B7-DAE94BBC56BC}"/>
                </a:ext>
              </a:extLst>
            </p:cNvPr>
            <p:cNvSpPr/>
            <p:nvPr/>
          </p:nvSpPr>
          <p:spPr>
            <a:xfrm>
              <a:off x="2506276" y="2806605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4254DC0-7FBD-2168-BE36-EEFAADBC115D}"/>
                </a:ext>
              </a:extLst>
            </p:cNvPr>
            <p:cNvSpPr/>
            <p:nvPr/>
          </p:nvSpPr>
          <p:spPr>
            <a:xfrm>
              <a:off x="2589693" y="2806605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BF1D99D5-BB9F-CC00-A3A6-64AC2FB14CA2}"/>
                </a:ext>
              </a:extLst>
            </p:cNvPr>
            <p:cNvSpPr/>
            <p:nvPr/>
          </p:nvSpPr>
          <p:spPr>
            <a:xfrm>
              <a:off x="2673124" y="2806605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55464A5A-DEAF-FDD9-BCE5-6B2A97DD28B2}"/>
                </a:ext>
              </a:extLst>
            </p:cNvPr>
            <p:cNvSpPr/>
            <p:nvPr/>
          </p:nvSpPr>
          <p:spPr>
            <a:xfrm>
              <a:off x="2756558" y="2806605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01F768E3-D786-6FAA-721D-CB3DF2E27741}"/>
                </a:ext>
              </a:extLst>
            </p:cNvPr>
            <p:cNvSpPr/>
            <p:nvPr/>
          </p:nvSpPr>
          <p:spPr>
            <a:xfrm>
              <a:off x="2839989" y="2806605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26CAE88D-604E-30E2-463A-7A3252726889}"/>
                </a:ext>
              </a:extLst>
            </p:cNvPr>
            <p:cNvSpPr/>
            <p:nvPr/>
          </p:nvSpPr>
          <p:spPr>
            <a:xfrm>
              <a:off x="2923421" y="2806605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4DC562C0-CCF7-A1A7-42A2-C90FA6F2921B}"/>
                </a:ext>
              </a:extLst>
            </p:cNvPr>
            <p:cNvSpPr/>
            <p:nvPr/>
          </p:nvSpPr>
          <p:spPr>
            <a:xfrm>
              <a:off x="3006852" y="2806605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A8EA9C0-ED61-ADA1-8236-874E2BD13FA8}"/>
                </a:ext>
              </a:extLst>
            </p:cNvPr>
            <p:cNvSpPr/>
            <p:nvPr/>
          </p:nvSpPr>
          <p:spPr>
            <a:xfrm>
              <a:off x="3090286" y="2806605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19BFD7E5-1890-83F6-A76C-B3A322B58E29}"/>
                </a:ext>
              </a:extLst>
            </p:cNvPr>
            <p:cNvSpPr/>
            <p:nvPr/>
          </p:nvSpPr>
          <p:spPr>
            <a:xfrm>
              <a:off x="3173717" y="2806605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D40572E6-09C7-8553-8195-E2B1960C0E95}"/>
                </a:ext>
              </a:extLst>
            </p:cNvPr>
            <p:cNvSpPr/>
            <p:nvPr/>
          </p:nvSpPr>
          <p:spPr>
            <a:xfrm>
              <a:off x="1254797" y="289671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7FECE18-00FA-6347-41CD-2FD97471B7BA}"/>
                </a:ext>
              </a:extLst>
            </p:cNvPr>
            <p:cNvSpPr/>
            <p:nvPr/>
          </p:nvSpPr>
          <p:spPr>
            <a:xfrm>
              <a:off x="1338228" y="289671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122EAB49-0709-6915-656D-344FD32EE152}"/>
                </a:ext>
              </a:extLst>
            </p:cNvPr>
            <p:cNvSpPr/>
            <p:nvPr/>
          </p:nvSpPr>
          <p:spPr>
            <a:xfrm>
              <a:off x="1421662" y="289671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5EBF0990-0B3E-5E0D-7422-FAF67F319CA1}"/>
                </a:ext>
              </a:extLst>
            </p:cNvPr>
            <p:cNvSpPr/>
            <p:nvPr/>
          </p:nvSpPr>
          <p:spPr>
            <a:xfrm>
              <a:off x="1505093" y="289671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EE90D882-04F7-9BC7-1E87-B6FA36E51C6A}"/>
                </a:ext>
              </a:extLst>
            </p:cNvPr>
            <p:cNvSpPr/>
            <p:nvPr/>
          </p:nvSpPr>
          <p:spPr>
            <a:xfrm>
              <a:off x="1588525" y="289671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74E1826-2D2A-3BB6-4C06-A9E325EC7706}"/>
                </a:ext>
              </a:extLst>
            </p:cNvPr>
            <p:cNvSpPr/>
            <p:nvPr/>
          </p:nvSpPr>
          <p:spPr>
            <a:xfrm>
              <a:off x="1671956" y="289671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1230668C-4243-41DA-D6BC-CF3CAEA9D039}"/>
                </a:ext>
              </a:extLst>
            </p:cNvPr>
            <p:cNvSpPr/>
            <p:nvPr/>
          </p:nvSpPr>
          <p:spPr>
            <a:xfrm>
              <a:off x="1755390" y="289671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92E322CA-FDC0-E078-3AF8-BAF4FEDBA1DA}"/>
                </a:ext>
              </a:extLst>
            </p:cNvPr>
            <p:cNvSpPr/>
            <p:nvPr/>
          </p:nvSpPr>
          <p:spPr>
            <a:xfrm>
              <a:off x="1838821" y="289671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310C6614-3678-A96A-12F3-AF075DF19C1B}"/>
                </a:ext>
              </a:extLst>
            </p:cNvPr>
            <p:cNvSpPr/>
            <p:nvPr/>
          </p:nvSpPr>
          <p:spPr>
            <a:xfrm>
              <a:off x="1922252" y="289671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ABB6A452-F543-3D59-1DAC-48B48947A200}"/>
                </a:ext>
              </a:extLst>
            </p:cNvPr>
            <p:cNvSpPr/>
            <p:nvPr/>
          </p:nvSpPr>
          <p:spPr>
            <a:xfrm>
              <a:off x="2005683" y="289671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311AB26E-CC46-84F5-D77D-9B0038005E4A}"/>
                </a:ext>
              </a:extLst>
            </p:cNvPr>
            <p:cNvSpPr/>
            <p:nvPr/>
          </p:nvSpPr>
          <p:spPr>
            <a:xfrm>
              <a:off x="2089117" y="289671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D32DA3D2-7B29-00D1-B3B9-0BF1EAA36497}"/>
                </a:ext>
              </a:extLst>
            </p:cNvPr>
            <p:cNvSpPr/>
            <p:nvPr/>
          </p:nvSpPr>
          <p:spPr>
            <a:xfrm>
              <a:off x="2172548" y="289671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D40F4F80-CD15-2654-E4A7-45DA2868E326}"/>
                </a:ext>
              </a:extLst>
            </p:cNvPr>
            <p:cNvSpPr/>
            <p:nvPr/>
          </p:nvSpPr>
          <p:spPr>
            <a:xfrm>
              <a:off x="2255980" y="289671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CFFDD8D7-8E9C-4424-193C-4772F7B0DB0C}"/>
                </a:ext>
              </a:extLst>
            </p:cNvPr>
            <p:cNvSpPr/>
            <p:nvPr/>
          </p:nvSpPr>
          <p:spPr>
            <a:xfrm>
              <a:off x="2339411" y="289671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6E86AAB3-3F54-8DBB-E1EF-9400338FB800}"/>
                </a:ext>
              </a:extLst>
            </p:cNvPr>
            <p:cNvSpPr/>
            <p:nvPr/>
          </p:nvSpPr>
          <p:spPr>
            <a:xfrm>
              <a:off x="2422845" y="289671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29FAA659-3DC2-D52B-CF6A-963A7BBB2050}"/>
                </a:ext>
              </a:extLst>
            </p:cNvPr>
            <p:cNvSpPr/>
            <p:nvPr/>
          </p:nvSpPr>
          <p:spPr>
            <a:xfrm>
              <a:off x="2506276" y="289671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71C87529-9D32-685C-27A5-DF950FBDBC90}"/>
                </a:ext>
              </a:extLst>
            </p:cNvPr>
            <p:cNvSpPr/>
            <p:nvPr/>
          </p:nvSpPr>
          <p:spPr>
            <a:xfrm>
              <a:off x="2589693" y="289671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6848F663-ECBA-CD7E-B412-406F6F6971B3}"/>
                </a:ext>
              </a:extLst>
            </p:cNvPr>
            <p:cNvSpPr/>
            <p:nvPr/>
          </p:nvSpPr>
          <p:spPr>
            <a:xfrm>
              <a:off x="2673124" y="289671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0DE21D1D-518C-85FE-F460-FD43341AEDB4}"/>
                </a:ext>
              </a:extLst>
            </p:cNvPr>
            <p:cNvSpPr/>
            <p:nvPr/>
          </p:nvSpPr>
          <p:spPr>
            <a:xfrm>
              <a:off x="2756558" y="289671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149EFB63-1414-4848-37B8-02A479B97218}"/>
                </a:ext>
              </a:extLst>
            </p:cNvPr>
            <p:cNvSpPr/>
            <p:nvPr/>
          </p:nvSpPr>
          <p:spPr>
            <a:xfrm>
              <a:off x="2839989" y="289671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BB49E13F-04A3-EFD5-A234-B81413464C8E}"/>
                </a:ext>
              </a:extLst>
            </p:cNvPr>
            <p:cNvSpPr/>
            <p:nvPr/>
          </p:nvSpPr>
          <p:spPr>
            <a:xfrm>
              <a:off x="2923421" y="289671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459DEA71-B7FA-A687-95B7-8FECA5E264C5}"/>
                </a:ext>
              </a:extLst>
            </p:cNvPr>
            <p:cNvSpPr/>
            <p:nvPr/>
          </p:nvSpPr>
          <p:spPr>
            <a:xfrm>
              <a:off x="3006852" y="289671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41F23FF-E066-481E-5764-9B67054F3715}"/>
                </a:ext>
              </a:extLst>
            </p:cNvPr>
            <p:cNvSpPr/>
            <p:nvPr/>
          </p:nvSpPr>
          <p:spPr>
            <a:xfrm>
              <a:off x="3090286" y="289671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68CC7ED5-C787-9870-69BE-ADCF75C88F27}"/>
                </a:ext>
              </a:extLst>
            </p:cNvPr>
            <p:cNvSpPr/>
            <p:nvPr/>
          </p:nvSpPr>
          <p:spPr>
            <a:xfrm>
              <a:off x="3173717" y="289671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54626CA1-A2B5-C3AA-949F-2B6EFC628660}"/>
                </a:ext>
              </a:extLst>
            </p:cNvPr>
            <p:cNvSpPr/>
            <p:nvPr/>
          </p:nvSpPr>
          <p:spPr>
            <a:xfrm>
              <a:off x="1254797" y="298681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58256E1F-0402-76CB-BC9F-73C5EA13F8B2}"/>
                </a:ext>
              </a:extLst>
            </p:cNvPr>
            <p:cNvSpPr/>
            <p:nvPr/>
          </p:nvSpPr>
          <p:spPr>
            <a:xfrm>
              <a:off x="1338228" y="298681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9683824E-8733-5B07-4E06-7FBADDC46D6B}"/>
                </a:ext>
              </a:extLst>
            </p:cNvPr>
            <p:cNvSpPr/>
            <p:nvPr/>
          </p:nvSpPr>
          <p:spPr>
            <a:xfrm>
              <a:off x="1421662" y="298681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4D4A0EAB-BFA2-6CF8-47F2-4FF167B92FD8}"/>
                </a:ext>
              </a:extLst>
            </p:cNvPr>
            <p:cNvSpPr/>
            <p:nvPr/>
          </p:nvSpPr>
          <p:spPr>
            <a:xfrm>
              <a:off x="1505093" y="298681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CE94215E-69A9-1F59-8201-49FB2B0EE026}"/>
                </a:ext>
              </a:extLst>
            </p:cNvPr>
            <p:cNvSpPr/>
            <p:nvPr/>
          </p:nvSpPr>
          <p:spPr>
            <a:xfrm>
              <a:off x="1588525" y="298681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0E62B2C4-2EE1-B27D-7E46-3F7BD4494F10}"/>
                </a:ext>
              </a:extLst>
            </p:cNvPr>
            <p:cNvSpPr/>
            <p:nvPr/>
          </p:nvSpPr>
          <p:spPr>
            <a:xfrm>
              <a:off x="1671956" y="298681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6239D5F5-A7E6-0E38-395C-BEB22EB3DEDE}"/>
                </a:ext>
              </a:extLst>
            </p:cNvPr>
            <p:cNvSpPr/>
            <p:nvPr/>
          </p:nvSpPr>
          <p:spPr>
            <a:xfrm>
              <a:off x="1755390" y="298681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A1D7C807-95B0-8E5A-36EA-2FBF86A8E8A9}"/>
                </a:ext>
              </a:extLst>
            </p:cNvPr>
            <p:cNvSpPr/>
            <p:nvPr/>
          </p:nvSpPr>
          <p:spPr>
            <a:xfrm>
              <a:off x="1838821" y="298681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B259085C-F63B-6631-3887-096FE23E338F}"/>
                </a:ext>
              </a:extLst>
            </p:cNvPr>
            <p:cNvSpPr/>
            <p:nvPr/>
          </p:nvSpPr>
          <p:spPr>
            <a:xfrm>
              <a:off x="1922252" y="298681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FE91F350-6C05-ADB1-55D5-1A81B2021E92}"/>
                </a:ext>
              </a:extLst>
            </p:cNvPr>
            <p:cNvSpPr/>
            <p:nvPr/>
          </p:nvSpPr>
          <p:spPr>
            <a:xfrm>
              <a:off x="2005683" y="298681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53830E59-C4CE-0ACE-1182-FBFA80F183B2}"/>
                </a:ext>
              </a:extLst>
            </p:cNvPr>
            <p:cNvSpPr/>
            <p:nvPr/>
          </p:nvSpPr>
          <p:spPr>
            <a:xfrm>
              <a:off x="2089117" y="298681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3659C55F-041E-318C-E488-01C73D801CC2}"/>
                </a:ext>
              </a:extLst>
            </p:cNvPr>
            <p:cNvSpPr/>
            <p:nvPr/>
          </p:nvSpPr>
          <p:spPr>
            <a:xfrm>
              <a:off x="2172548" y="298681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450B4DD2-7C85-B266-B549-743685D494D7}"/>
                </a:ext>
              </a:extLst>
            </p:cNvPr>
            <p:cNvSpPr/>
            <p:nvPr/>
          </p:nvSpPr>
          <p:spPr>
            <a:xfrm>
              <a:off x="2255980" y="298681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CBA55E0C-5100-C06F-4CC8-343CAAF7740F}"/>
                </a:ext>
              </a:extLst>
            </p:cNvPr>
            <p:cNvSpPr/>
            <p:nvPr/>
          </p:nvSpPr>
          <p:spPr>
            <a:xfrm>
              <a:off x="2339411" y="298681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3CF41E87-2C60-548E-AD12-9220752DCC34}"/>
                </a:ext>
              </a:extLst>
            </p:cNvPr>
            <p:cNvSpPr/>
            <p:nvPr/>
          </p:nvSpPr>
          <p:spPr>
            <a:xfrm>
              <a:off x="2422845" y="298681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792892ED-96B0-0030-4C91-43AEF54B395D}"/>
                </a:ext>
              </a:extLst>
            </p:cNvPr>
            <p:cNvSpPr/>
            <p:nvPr/>
          </p:nvSpPr>
          <p:spPr>
            <a:xfrm>
              <a:off x="2506276" y="298681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6D4A2FD2-DF63-92CD-A9C0-31E98E729F8D}"/>
                </a:ext>
              </a:extLst>
            </p:cNvPr>
            <p:cNvSpPr/>
            <p:nvPr/>
          </p:nvSpPr>
          <p:spPr>
            <a:xfrm>
              <a:off x="2589693" y="298681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6EE3B923-D955-B0AA-2189-E6D8963AC7F1}"/>
                </a:ext>
              </a:extLst>
            </p:cNvPr>
            <p:cNvSpPr/>
            <p:nvPr/>
          </p:nvSpPr>
          <p:spPr>
            <a:xfrm>
              <a:off x="2673124" y="298681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065740DD-A2E2-0318-8F7C-6B68416BFCA1}"/>
                </a:ext>
              </a:extLst>
            </p:cNvPr>
            <p:cNvSpPr/>
            <p:nvPr/>
          </p:nvSpPr>
          <p:spPr>
            <a:xfrm>
              <a:off x="2756558" y="298681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CA0D50FE-CF7D-9BA6-ADE7-03C94DD2905C}"/>
                </a:ext>
              </a:extLst>
            </p:cNvPr>
            <p:cNvSpPr/>
            <p:nvPr/>
          </p:nvSpPr>
          <p:spPr>
            <a:xfrm>
              <a:off x="2839989" y="298681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3FE51398-7E22-78D8-A966-9604B15DF08D}"/>
                </a:ext>
              </a:extLst>
            </p:cNvPr>
            <p:cNvSpPr/>
            <p:nvPr/>
          </p:nvSpPr>
          <p:spPr>
            <a:xfrm>
              <a:off x="2923421" y="298681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65B3F865-2BDA-64A7-6563-0EF9CA5F754C}"/>
                </a:ext>
              </a:extLst>
            </p:cNvPr>
            <p:cNvSpPr/>
            <p:nvPr/>
          </p:nvSpPr>
          <p:spPr>
            <a:xfrm>
              <a:off x="3006852" y="298681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9D7F1039-5C90-AEE6-0BD0-3ED852B7B51B}"/>
                </a:ext>
              </a:extLst>
            </p:cNvPr>
            <p:cNvSpPr/>
            <p:nvPr/>
          </p:nvSpPr>
          <p:spPr>
            <a:xfrm>
              <a:off x="3090286" y="298681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11C0DE75-FE2D-BD59-A61F-33D109B19888}"/>
                </a:ext>
              </a:extLst>
            </p:cNvPr>
            <p:cNvSpPr/>
            <p:nvPr/>
          </p:nvSpPr>
          <p:spPr>
            <a:xfrm>
              <a:off x="3173717" y="298681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9E64BA8A-4061-009A-EE64-4DB64BFD5F92}"/>
                </a:ext>
              </a:extLst>
            </p:cNvPr>
            <p:cNvSpPr/>
            <p:nvPr/>
          </p:nvSpPr>
          <p:spPr>
            <a:xfrm>
              <a:off x="1171363" y="2806605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F8C0D89D-F8C8-608C-7931-68FC58B55931}"/>
                </a:ext>
              </a:extLst>
            </p:cNvPr>
            <p:cNvSpPr/>
            <p:nvPr/>
          </p:nvSpPr>
          <p:spPr>
            <a:xfrm>
              <a:off x="1171363" y="289337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984D58A8-C7A1-7DFD-5E66-D17C4DA9113E}"/>
                </a:ext>
              </a:extLst>
            </p:cNvPr>
            <p:cNvSpPr/>
            <p:nvPr/>
          </p:nvSpPr>
          <p:spPr>
            <a:xfrm>
              <a:off x="1171363" y="298681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8FFEF427-8832-77CB-D002-D196520F7B2E}"/>
                </a:ext>
              </a:extLst>
            </p:cNvPr>
            <p:cNvSpPr/>
            <p:nvPr/>
          </p:nvSpPr>
          <p:spPr>
            <a:xfrm>
              <a:off x="1171363" y="3076925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AA43FDEF-78E4-F4DA-3B28-69D12ED18794}"/>
                </a:ext>
              </a:extLst>
            </p:cNvPr>
            <p:cNvSpPr/>
            <p:nvPr/>
          </p:nvSpPr>
          <p:spPr>
            <a:xfrm>
              <a:off x="1171363" y="3168703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0046DF6F-8134-3258-52F1-4CA963E0538D}"/>
                </a:ext>
              </a:extLst>
            </p:cNvPr>
            <p:cNvSpPr/>
            <p:nvPr/>
          </p:nvSpPr>
          <p:spPr>
            <a:xfrm>
              <a:off x="1171363" y="3255469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00A94AC5-5DAB-9000-2DE7-838DA2A0A713}"/>
                </a:ext>
              </a:extLst>
            </p:cNvPr>
            <p:cNvSpPr/>
            <p:nvPr/>
          </p:nvSpPr>
          <p:spPr>
            <a:xfrm>
              <a:off x="1171363" y="3348915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13A5476C-B1C0-729D-C504-7852117A5B09}"/>
                </a:ext>
              </a:extLst>
            </p:cNvPr>
            <p:cNvSpPr/>
            <p:nvPr/>
          </p:nvSpPr>
          <p:spPr>
            <a:xfrm>
              <a:off x="1171363" y="3439023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A2020C8F-AE15-CA85-0526-B7589DD9C6DE}"/>
                </a:ext>
              </a:extLst>
            </p:cNvPr>
            <p:cNvSpPr/>
            <p:nvPr/>
          </p:nvSpPr>
          <p:spPr>
            <a:xfrm>
              <a:off x="1171363" y="3530810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2F8AF1F1-6B0C-BF00-677C-A8BC1A2BB530}"/>
                </a:ext>
              </a:extLst>
            </p:cNvPr>
            <p:cNvSpPr/>
            <p:nvPr/>
          </p:nvSpPr>
          <p:spPr>
            <a:xfrm>
              <a:off x="1171363" y="3617576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20FBF836-D14B-4E90-968E-34C5127EFF4C}"/>
                </a:ext>
              </a:extLst>
            </p:cNvPr>
            <p:cNvSpPr/>
            <p:nvPr/>
          </p:nvSpPr>
          <p:spPr>
            <a:xfrm>
              <a:off x="1171363" y="3711022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K</a:t>
              </a:r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E7A60E1E-7D25-904C-A0B0-B831D23A7BB2}"/>
                </a:ext>
              </a:extLst>
            </p:cNvPr>
            <p:cNvSpPr/>
            <p:nvPr/>
          </p:nvSpPr>
          <p:spPr>
            <a:xfrm>
              <a:off x="1171363" y="3801130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32014E1F-5227-603A-53C5-E6FB6E8255AA}"/>
                </a:ext>
              </a:extLst>
            </p:cNvPr>
            <p:cNvSpPr/>
            <p:nvPr/>
          </p:nvSpPr>
          <p:spPr>
            <a:xfrm>
              <a:off x="1171363" y="3892908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2EC1AAD6-CA2B-B963-F19F-E935A125932B}"/>
                </a:ext>
              </a:extLst>
            </p:cNvPr>
            <p:cNvSpPr/>
            <p:nvPr/>
          </p:nvSpPr>
          <p:spPr>
            <a:xfrm>
              <a:off x="1171363" y="3979674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101B03BC-FE93-719B-A5B3-D8690B46E3CB}"/>
                </a:ext>
              </a:extLst>
            </p:cNvPr>
            <p:cNvSpPr/>
            <p:nvPr/>
          </p:nvSpPr>
          <p:spPr>
            <a:xfrm>
              <a:off x="1171363" y="4073120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8A96549B-2CB3-B025-30AF-B586D76714D3}"/>
                </a:ext>
              </a:extLst>
            </p:cNvPr>
            <p:cNvSpPr/>
            <p:nvPr/>
          </p:nvSpPr>
          <p:spPr>
            <a:xfrm>
              <a:off x="1171363" y="4163228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BC4C3A4D-C28F-9FC8-E488-B3AF13DF1C1E}"/>
                </a:ext>
              </a:extLst>
            </p:cNvPr>
            <p:cNvSpPr/>
            <p:nvPr/>
          </p:nvSpPr>
          <p:spPr>
            <a:xfrm>
              <a:off x="1254797" y="3078590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ED015852-171F-19A3-3F15-A67FF3E2CD4F}"/>
                </a:ext>
              </a:extLst>
            </p:cNvPr>
            <p:cNvSpPr/>
            <p:nvPr/>
          </p:nvSpPr>
          <p:spPr>
            <a:xfrm>
              <a:off x="1338228" y="3078590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621CB013-D894-AD63-0C2E-924DF94662E3}"/>
                </a:ext>
              </a:extLst>
            </p:cNvPr>
            <p:cNvSpPr/>
            <p:nvPr/>
          </p:nvSpPr>
          <p:spPr>
            <a:xfrm>
              <a:off x="1421662" y="3078590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D09562E7-5C20-7F23-0EF1-8654DB7E95B0}"/>
                </a:ext>
              </a:extLst>
            </p:cNvPr>
            <p:cNvSpPr/>
            <p:nvPr/>
          </p:nvSpPr>
          <p:spPr>
            <a:xfrm>
              <a:off x="1505093" y="3078590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E8A5DE67-8B24-7F25-1BEF-713215E53D9A}"/>
                </a:ext>
              </a:extLst>
            </p:cNvPr>
            <p:cNvSpPr/>
            <p:nvPr/>
          </p:nvSpPr>
          <p:spPr>
            <a:xfrm>
              <a:off x="1588525" y="3078590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7C90C23B-98B8-2F75-64A7-287AF8BBCE18}"/>
                </a:ext>
              </a:extLst>
            </p:cNvPr>
            <p:cNvSpPr/>
            <p:nvPr/>
          </p:nvSpPr>
          <p:spPr>
            <a:xfrm>
              <a:off x="1671956" y="3078590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6D632810-7C2A-655B-58E1-7B9B671E2001}"/>
                </a:ext>
              </a:extLst>
            </p:cNvPr>
            <p:cNvSpPr/>
            <p:nvPr/>
          </p:nvSpPr>
          <p:spPr>
            <a:xfrm>
              <a:off x="1755390" y="3078590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69DF264F-C67D-2004-3A0E-58C353A53A77}"/>
                </a:ext>
              </a:extLst>
            </p:cNvPr>
            <p:cNvSpPr/>
            <p:nvPr/>
          </p:nvSpPr>
          <p:spPr>
            <a:xfrm>
              <a:off x="1838821" y="3078590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BF8F5710-D20C-2DE7-B409-6BDA68E26174}"/>
                </a:ext>
              </a:extLst>
            </p:cNvPr>
            <p:cNvSpPr/>
            <p:nvPr/>
          </p:nvSpPr>
          <p:spPr>
            <a:xfrm>
              <a:off x="1922252" y="3078590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B37B220D-1E96-53A8-57A2-A8A1EDA9F84C}"/>
                </a:ext>
              </a:extLst>
            </p:cNvPr>
            <p:cNvSpPr/>
            <p:nvPr/>
          </p:nvSpPr>
          <p:spPr>
            <a:xfrm>
              <a:off x="2005683" y="3078590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AC3CCAA3-8A74-84B9-93E9-AC313FF9AFC6}"/>
                </a:ext>
              </a:extLst>
            </p:cNvPr>
            <p:cNvSpPr/>
            <p:nvPr/>
          </p:nvSpPr>
          <p:spPr>
            <a:xfrm>
              <a:off x="2089117" y="3078590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E2CD01A1-A2DB-FF04-4988-AD4ABFA5102B}"/>
                </a:ext>
              </a:extLst>
            </p:cNvPr>
            <p:cNvSpPr/>
            <p:nvPr/>
          </p:nvSpPr>
          <p:spPr>
            <a:xfrm>
              <a:off x="2172548" y="3078590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D1F1A9D1-C018-C30E-4D48-718D90E15409}"/>
                </a:ext>
              </a:extLst>
            </p:cNvPr>
            <p:cNvSpPr/>
            <p:nvPr/>
          </p:nvSpPr>
          <p:spPr>
            <a:xfrm>
              <a:off x="2255980" y="3078590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E3AFF5A6-C62B-AF76-7039-1609C765557A}"/>
                </a:ext>
              </a:extLst>
            </p:cNvPr>
            <p:cNvSpPr/>
            <p:nvPr/>
          </p:nvSpPr>
          <p:spPr>
            <a:xfrm>
              <a:off x="2339411" y="3078590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7FF1C15B-3726-A8CB-9E53-6A349AF09B8A}"/>
                </a:ext>
              </a:extLst>
            </p:cNvPr>
            <p:cNvSpPr/>
            <p:nvPr/>
          </p:nvSpPr>
          <p:spPr>
            <a:xfrm>
              <a:off x="2422845" y="3078590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AF6CD589-617A-E635-93F4-5A11CF6E0EC2}"/>
                </a:ext>
              </a:extLst>
            </p:cNvPr>
            <p:cNvSpPr/>
            <p:nvPr/>
          </p:nvSpPr>
          <p:spPr>
            <a:xfrm>
              <a:off x="2506276" y="3078590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B11AC336-2F81-76C8-894E-9DB811B7BE56}"/>
                </a:ext>
              </a:extLst>
            </p:cNvPr>
            <p:cNvSpPr/>
            <p:nvPr/>
          </p:nvSpPr>
          <p:spPr>
            <a:xfrm>
              <a:off x="2589693" y="3078590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94DBBA64-3497-7E41-F486-80A4EE005B3C}"/>
                </a:ext>
              </a:extLst>
            </p:cNvPr>
            <p:cNvSpPr/>
            <p:nvPr/>
          </p:nvSpPr>
          <p:spPr>
            <a:xfrm>
              <a:off x="2673124" y="3078590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D73BD763-C364-3590-DFB0-85F93B4B94B2}"/>
                </a:ext>
              </a:extLst>
            </p:cNvPr>
            <p:cNvSpPr/>
            <p:nvPr/>
          </p:nvSpPr>
          <p:spPr>
            <a:xfrm>
              <a:off x="2756558" y="3078590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41CC2DE4-D0C7-0AC1-36ED-6097B0AA318D}"/>
                </a:ext>
              </a:extLst>
            </p:cNvPr>
            <p:cNvSpPr/>
            <p:nvPr/>
          </p:nvSpPr>
          <p:spPr>
            <a:xfrm>
              <a:off x="2839989" y="3078590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88B7F722-5234-046D-48AB-DDFCB4ABF96F}"/>
                </a:ext>
              </a:extLst>
            </p:cNvPr>
            <p:cNvSpPr/>
            <p:nvPr/>
          </p:nvSpPr>
          <p:spPr>
            <a:xfrm>
              <a:off x="2923421" y="3078590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0CBD0467-F192-B2F3-476F-394B6633B10D}"/>
                </a:ext>
              </a:extLst>
            </p:cNvPr>
            <p:cNvSpPr/>
            <p:nvPr/>
          </p:nvSpPr>
          <p:spPr>
            <a:xfrm>
              <a:off x="3006852" y="3078590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8B38DE08-A337-BBCB-D096-433EE7990E5B}"/>
                </a:ext>
              </a:extLst>
            </p:cNvPr>
            <p:cNvSpPr/>
            <p:nvPr/>
          </p:nvSpPr>
          <p:spPr>
            <a:xfrm>
              <a:off x="3090286" y="3078590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E6E68CDF-C013-355B-5587-8E67570DD435}"/>
                </a:ext>
              </a:extLst>
            </p:cNvPr>
            <p:cNvSpPr/>
            <p:nvPr/>
          </p:nvSpPr>
          <p:spPr>
            <a:xfrm>
              <a:off x="3173717" y="3078590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5A0FC7FB-3976-02EC-C1AD-C6107DBFB69E}"/>
                </a:ext>
              </a:extLst>
            </p:cNvPr>
            <p:cNvSpPr/>
            <p:nvPr/>
          </p:nvSpPr>
          <p:spPr>
            <a:xfrm>
              <a:off x="1254797" y="3168696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2A3F40AD-E875-F3F8-DC92-8690D36C35D0}"/>
                </a:ext>
              </a:extLst>
            </p:cNvPr>
            <p:cNvSpPr/>
            <p:nvPr/>
          </p:nvSpPr>
          <p:spPr>
            <a:xfrm>
              <a:off x="1338228" y="3168696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661B069A-B59C-7D5D-E0FE-7AEDB3AC0374}"/>
                </a:ext>
              </a:extLst>
            </p:cNvPr>
            <p:cNvSpPr/>
            <p:nvPr/>
          </p:nvSpPr>
          <p:spPr>
            <a:xfrm>
              <a:off x="1421662" y="3168696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37CF4F21-1471-AFAC-3057-566E259177B9}"/>
                </a:ext>
              </a:extLst>
            </p:cNvPr>
            <p:cNvSpPr/>
            <p:nvPr/>
          </p:nvSpPr>
          <p:spPr>
            <a:xfrm>
              <a:off x="1505093" y="3168696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F86D6B68-BAB6-E49C-209B-F1EE31AF7DBE}"/>
                </a:ext>
              </a:extLst>
            </p:cNvPr>
            <p:cNvSpPr/>
            <p:nvPr/>
          </p:nvSpPr>
          <p:spPr>
            <a:xfrm>
              <a:off x="1588525" y="3168696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E379316B-0B16-AE30-48D9-C024D563B186}"/>
                </a:ext>
              </a:extLst>
            </p:cNvPr>
            <p:cNvSpPr/>
            <p:nvPr/>
          </p:nvSpPr>
          <p:spPr>
            <a:xfrm>
              <a:off x="1671956" y="3168696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8C9413B4-931B-1EC6-8B16-9E30D56EC37F}"/>
                </a:ext>
              </a:extLst>
            </p:cNvPr>
            <p:cNvSpPr/>
            <p:nvPr/>
          </p:nvSpPr>
          <p:spPr>
            <a:xfrm>
              <a:off x="1755390" y="3168696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638F7C77-FB1A-B6A4-EF05-A483DDCB589D}"/>
                </a:ext>
              </a:extLst>
            </p:cNvPr>
            <p:cNvSpPr/>
            <p:nvPr/>
          </p:nvSpPr>
          <p:spPr>
            <a:xfrm>
              <a:off x="1838821" y="3168696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D521CDE0-5FCA-B853-73EC-9C9B502970D2}"/>
                </a:ext>
              </a:extLst>
            </p:cNvPr>
            <p:cNvSpPr/>
            <p:nvPr/>
          </p:nvSpPr>
          <p:spPr>
            <a:xfrm>
              <a:off x="1922252" y="3168696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4DFD4B99-F800-F35C-DB94-A836711C9836}"/>
                </a:ext>
              </a:extLst>
            </p:cNvPr>
            <p:cNvSpPr/>
            <p:nvPr/>
          </p:nvSpPr>
          <p:spPr>
            <a:xfrm>
              <a:off x="2005683" y="3168696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1A2B17E0-92FC-0FD1-3BDC-0A4CCAF8CEF2}"/>
                </a:ext>
              </a:extLst>
            </p:cNvPr>
            <p:cNvSpPr/>
            <p:nvPr/>
          </p:nvSpPr>
          <p:spPr>
            <a:xfrm>
              <a:off x="2089117" y="3168696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3253E8B7-C16E-F9FC-3410-F6BB2B7E1C71}"/>
                </a:ext>
              </a:extLst>
            </p:cNvPr>
            <p:cNvSpPr/>
            <p:nvPr/>
          </p:nvSpPr>
          <p:spPr>
            <a:xfrm>
              <a:off x="2172548" y="3168696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9228B827-B977-DF90-CB84-27D2C7F7755B}"/>
                </a:ext>
              </a:extLst>
            </p:cNvPr>
            <p:cNvSpPr/>
            <p:nvPr/>
          </p:nvSpPr>
          <p:spPr>
            <a:xfrm>
              <a:off x="2255980" y="3168696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381C85BE-79CF-9DEC-A2C1-0F63E8AF8412}"/>
                </a:ext>
              </a:extLst>
            </p:cNvPr>
            <p:cNvSpPr/>
            <p:nvPr/>
          </p:nvSpPr>
          <p:spPr>
            <a:xfrm>
              <a:off x="2339411" y="3168696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0B6D7942-003B-318B-1094-575046ED6DCC}"/>
                </a:ext>
              </a:extLst>
            </p:cNvPr>
            <p:cNvSpPr/>
            <p:nvPr/>
          </p:nvSpPr>
          <p:spPr>
            <a:xfrm>
              <a:off x="2422845" y="3168696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F34C0EB6-6A0F-451B-E4D2-1D471EEA308C}"/>
                </a:ext>
              </a:extLst>
            </p:cNvPr>
            <p:cNvSpPr/>
            <p:nvPr/>
          </p:nvSpPr>
          <p:spPr>
            <a:xfrm>
              <a:off x="2506276" y="3168696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FC3238EC-1E52-B98E-D172-F70BF2CD725E}"/>
                </a:ext>
              </a:extLst>
            </p:cNvPr>
            <p:cNvSpPr/>
            <p:nvPr/>
          </p:nvSpPr>
          <p:spPr>
            <a:xfrm>
              <a:off x="2589693" y="3168696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EB32D9EC-C870-4611-8DBD-146E676CCBF7}"/>
                </a:ext>
              </a:extLst>
            </p:cNvPr>
            <p:cNvSpPr/>
            <p:nvPr/>
          </p:nvSpPr>
          <p:spPr>
            <a:xfrm>
              <a:off x="2673124" y="3168696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2CBFAF15-6309-D72E-E9C7-83E7E7047AB4}"/>
                </a:ext>
              </a:extLst>
            </p:cNvPr>
            <p:cNvSpPr/>
            <p:nvPr/>
          </p:nvSpPr>
          <p:spPr>
            <a:xfrm>
              <a:off x="2756558" y="3168696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D7C1D7FF-4058-B48B-FADB-807E9B158391}"/>
                </a:ext>
              </a:extLst>
            </p:cNvPr>
            <p:cNvSpPr/>
            <p:nvPr/>
          </p:nvSpPr>
          <p:spPr>
            <a:xfrm>
              <a:off x="2839989" y="3168696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C72AA507-C424-714D-CB81-85387842440D}"/>
                </a:ext>
              </a:extLst>
            </p:cNvPr>
            <p:cNvSpPr/>
            <p:nvPr/>
          </p:nvSpPr>
          <p:spPr>
            <a:xfrm>
              <a:off x="2923421" y="3168696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6B9CFAA0-EE0C-86A9-789F-64A0930AC17F}"/>
                </a:ext>
              </a:extLst>
            </p:cNvPr>
            <p:cNvSpPr/>
            <p:nvPr/>
          </p:nvSpPr>
          <p:spPr>
            <a:xfrm>
              <a:off x="3006852" y="3168696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BF8E2B66-2311-307A-8EFE-6EAC471C6052}"/>
                </a:ext>
              </a:extLst>
            </p:cNvPr>
            <p:cNvSpPr/>
            <p:nvPr/>
          </p:nvSpPr>
          <p:spPr>
            <a:xfrm>
              <a:off x="3090286" y="3168696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75034689-DB2B-3BE1-1602-47B6FECA84BA}"/>
                </a:ext>
              </a:extLst>
            </p:cNvPr>
            <p:cNvSpPr/>
            <p:nvPr/>
          </p:nvSpPr>
          <p:spPr>
            <a:xfrm>
              <a:off x="3173717" y="3168696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B0A041DB-1E41-CA8A-29C9-3DC596C2EFCE}"/>
                </a:ext>
              </a:extLst>
            </p:cNvPr>
            <p:cNvSpPr/>
            <p:nvPr/>
          </p:nvSpPr>
          <p:spPr>
            <a:xfrm>
              <a:off x="1254797" y="325713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274A7A30-9191-C28A-C2CE-E822B4BE2F5A}"/>
                </a:ext>
              </a:extLst>
            </p:cNvPr>
            <p:cNvSpPr/>
            <p:nvPr/>
          </p:nvSpPr>
          <p:spPr>
            <a:xfrm>
              <a:off x="1338228" y="325713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7F9740E9-E216-28FE-C47E-AA0006B17AAD}"/>
                </a:ext>
              </a:extLst>
            </p:cNvPr>
            <p:cNvSpPr/>
            <p:nvPr/>
          </p:nvSpPr>
          <p:spPr>
            <a:xfrm>
              <a:off x="1421662" y="325713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42EA0D43-A2EA-2C51-F119-91626BF32CCE}"/>
                </a:ext>
              </a:extLst>
            </p:cNvPr>
            <p:cNvSpPr/>
            <p:nvPr/>
          </p:nvSpPr>
          <p:spPr>
            <a:xfrm>
              <a:off x="1505093" y="325713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572F1E62-FBCA-2C98-807A-BB3F8676E316}"/>
                </a:ext>
              </a:extLst>
            </p:cNvPr>
            <p:cNvSpPr/>
            <p:nvPr/>
          </p:nvSpPr>
          <p:spPr>
            <a:xfrm>
              <a:off x="1588525" y="325713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A0EAAC37-EED3-55F8-C47E-084D61389512}"/>
                </a:ext>
              </a:extLst>
            </p:cNvPr>
            <p:cNvSpPr/>
            <p:nvPr/>
          </p:nvSpPr>
          <p:spPr>
            <a:xfrm>
              <a:off x="1671956" y="325713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3BECCA0C-5F41-4101-FD80-162A36398694}"/>
                </a:ext>
              </a:extLst>
            </p:cNvPr>
            <p:cNvSpPr/>
            <p:nvPr/>
          </p:nvSpPr>
          <p:spPr>
            <a:xfrm>
              <a:off x="1755390" y="325713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7F182C59-1C98-31D2-E8EA-BA24E21129A4}"/>
                </a:ext>
              </a:extLst>
            </p:cNvPr>
            <p:cNvSpPr/>
            <p:nvPr/>
          </p:nvSpPr>
          <p:spPr>
            <a:xfrm>
              <a:off x="1838821" y="325713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612E1291-2470-AED3-FA5C-12F40AABB837}"/>
                </a:ext>
              </a:extLst>
            </p:cNvPr>
            <p:cNvSpPr/>
            <p:nvPr/>
          </p:nvSpPr>
          <p:spPr>
            <a:xfrm>
              <a:off x="1922252" y="325713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229964C2-7944-8BE2-C0AA-F27790E57C4E}"/>
                </a:ext>
              </a:extLst>
            </p:cNvPr>
            <p:cNvSpPr/>
            <p:nvPr/>
          </p:nvSpPr>
          <p:spPr>
            <a:xfrm>
              <a:off x="2005683" y="325713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F37B7615-DE7F-F999-C8B4-102829DC9137}"/>
                </a:ext>
              </a:extLst>
            </p:cNvPr>
            <p:cNvSpPr/>
            <p:nvPr/>
          </p:nvSpPr>
          <p:spPr>
            <a:xfrm>
              <a:off x="2089117" y="325713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0FBD79F9-E505-F0E7-D457-876D9B47B4DD}"/>
                </a:ext>
              </a:extLst>
            </p:cNvPr>
            <p:cNvSpPr/>
            <p:nvPr/>
          </p:nvSpPr>
          <p:spPr>
            <a:xfrm>
              <a:off x="2172548" y="325713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FDCC8DC7-16D8-1AEF-71F6-D98C8B63E2FB}"/>
                </a:ext>
              </a:extLst>
            </p:cNvPr>
            <p:cNvSpPr/>
            <p:nvPr/>
          </p:nvSpPr>
          <p:spPr>
            <a:xfrm>
              <a:off x="2255980" y="325713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167266D4-BF5A-CA35-8C8C-5F5625E4F383}"/>
                </a:ext>
              </a:extLst>
            </p:cNvPr>
            <p:cNvSpPr/>
            <p:nvPr/>
          </p:nvSpPr>
          <p:spPr>
            <a:xfrm>
              <a:off x="2339411" y="325713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8BE1EFFF-9FB5-DF7F-D3A1-754088FA0C33}"/>
                </a:ext>
              </a:extLst>
            </p:cNvPr>
            <p:cNvSpPr/>
            <p:nvPr/>
          </p:nvSpPr>
          <p:spPr>
            <a:xfrm>
              <a:off x="2422845" y="325713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C99EF4FA-B2C0-A801-03D4-AE5BA1336ECE}"/>
                </a:ext>
              </a:extLst>
            </p:cNvPr>
            <p:cNvSpPr/>
            <p:nvPr/>
          </p:nvSpPr>
          <p:spPr>
            <a:xfrm>
              <a:off x="2506276" y="325713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5983EDB0-CE24-A17A-3245-22239099A481}"/>
                </a:ext>
              </a:extLst>
            </p:cNvPr>
            <p:cNvSpPr/>
            <p:nvPr/>
          </p:nvSpPr>
          <p:spPr>
            <a:xfrm>
              <a:off x="2589693" y="325713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172" name="Rectangle: Rounded Corners 171">
              <a:extLst>
                <a:ext uri="{FF2B5EF4-FFF2-40B4-BE49-F238E27FC236}">
                  <a16:creationId xmlns:a16="http://schemas.microsoft.com/office/drawing/2014/main" id="{6AC3190B-D0AF-16AC-01C6-F2876978E4E4}"/>
                </a:ext>
              </a:extLst>
            </p:cNvPr>
            <p:cNvSpPr/>
            <p:nvPr/>
          </p:nvSpPr>
          <p:spPr>
            <a:xfrm>
              <a:off x="2673124" y="325713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173" name="Rectangle: Rounded Corners 172">
              <a:extLst>
                <a:ext uri="{FF2B5EF4-FFF2-40B4-BE49-F238E27FC236}">
                  <a16:creationId xmlns:a16="http://schemas.microsoft.com/office/drawing/2014/main" id="{C23B5448-94CC-0880-68F0-1DEEA3EA5FFF}"/>
                </a:ext>
              </a:extLst>
            </p:cNvPr>
            <p:cNvSpPr/>
            <p:nvPr/>
          </p:nvSpPr>
          <p:spPr>
            <a:xfrm>
              <a:off x="2756558" y="325713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0B969A3B-D439-9BDF-F21D-8030B5AAA577}"/>
                </a:ext>
              </a:extLst>
            </p:cNvPr>
            <p:cNvSpPr/>
            <p:nvPr/>
          </p:nvSpPr>
          <p:spPr>
            <a:xfrm>
              <a:off x="2839989" y="325713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893F799A-1240-E4D2-5206-FE9DBD15F288}"/>
                </a:ext>
              </a:extLst>
            </p:cNvPr>
            <p:cNvSpPr/>
            <p:nvPr/>
          </p:nvSpPr>
          <p:spPr>
            <a:xfrm>
              <a:off x="2923421" y="325713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12B5FB4A-7D20-0BE4-F88D-99587BF37105}"/>
                </a:ext>
              </a:extLst>
            </p:cNvPr>
            <p:cNvSpPr/>
            <p:nvPr/>
          </p:nvSpPr>
          <p:spPr>
            <a:xfrm>
              <a:off x="3006852" y="325713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12ED34A6-908B-8668-26F4-96D6CF2E49F5}"/>
                </a:ext>
              </a:extLst>
            </p:cNvPr>
            <p:cNvSpPr/>
            <p:nvPr/>
          </p:nvSpPr>
          <p:spPr>
            <a:xfrm>
              <a:off x="3090286" y="325713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58383A19-1E54-430D-7B14-0056B5BA43A2}"/>
                </a:ext>
              </a:extLst>
            </p:cNvPr>
            <p:cNvSpPr/>
            <p:nvPr/>
          </p:nvSpPr>
          <p:spPr>
            <a:xfrm>
              <a:off x="3173717" y="325713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3DCE3A61-053F-DE26-263E-271777CF7675}"/>
                </a:ext>
              </a:extLst>
            </p:cNvPr>
            <p:cNvSpPr/>
            <p:nvPr/>
          </p:nvSpPr>
          <p:spPr>
            <a:xfrm>
              <a:off x="1254797" y="334723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6A04548D-A2EA-A27E-2977-1C07C79C023D}"/>
                </a:ext>
              </a:extLst>
            </p:cNvPr>
            <p:cNvSpPr/>
            <p:nvPr/>
          </p:nvSpPr>
          <p:spPr>
            <a:xfrm>
              <a:off x="1338228" y="334723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91E5D1D5-FCB6-036A-119D-30CE4A56DCD5}"/>
                </a:ext>
              </a:extLst>
            </p:cNvPr>
            <p:cNvSpPr/>
            <p:nvPr/>
          </p:nvSpPr>
          <p:spPr>
            <a:xfrm>
              <a:off x="1421662" y="334723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281A0F26-E693-B606-CFE9-7C6CC5AA3A8C}"/>
                </a:ext>
              </a:extLst>
            </p:cNvPr>
            <p:cNvSpPr/>
            <p:nvPr/>
          </p:nvSpPr>
          <p:spPr>
            <a:xfrm>
              <a:off x="1505093" y="334723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0871DE13-0388-7EAB-666D-3C0C3A10435E}"/>
                </a:ext>
              </a:extLst>
            </p:cNvPr>
            <p:cNvSpPr/>
            <p:nvPr/>
          </p:nvSpPr>
          <p:spPr>
            <a:xfrm>
              <a:off x="1588525" y="334723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B380A136-FCF3-97EF-BBF5-196AF187C5C1}"/>
                </a:ext>
              </a:extLst>
            </p:cNvPr>
            <p:cNvSpPr/>
            <p:nvPr/>
          </p:nvSpPr>
          <p:spPr>
            <a:xfrm>
              <a:off x="1671956" y="334723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7B389C23-7B09-8ED7-8EBC-7C4B6B8E316B}"/>
                </a:ext>
              </a:extLst>
            </p:cNvPr>
            <p:cNvSpPr/>
            <p:nvPr/>
          </p:nvSpPr>
          <p:spPr>
            <a:xfrm>
              <a:off x="1755390" y="334723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07750873-92EF-DB2F-B1FE-B92259F8CC91}"/>
                </a:ext>
              </a:extLst>
            </p:cNvPr>
            <p:cNvSpPr/>
            <p:nvPr/>
          </p:nvSpPr>
          <p:spPr>
            <a:xfrm>
              <a:off x="1838821" y="334723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87" name="Rectangle: Rounded Corners 186">
              <a:extLst>
                <a:ext uri="{FF2B5EF4-FFF2-40B4-BE49-F238E27FC236}">
                  <a16:creationId xmlns:a16="http://schemas.microsoft.com/office/drawing/2014/main" id="{62AE0F4F-AD5B-E296-0846-911C39C22303}"/>
                </a:ext>
              </a:extLst>
            </p:cNvPr>
            <p:cNvSpPr/>
            <p:nvPr/>
          </p:nvSpPr>
          <p:spPr>
            <a:xfrm>
              <a:off x="1922252" y="334723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9E9A75C7-AA05-2175-538D-5DD2AC877FA1}"/>
                </a:ext>
              </a:extLst>
            </p:cNvPr>
            <p:cNvSpPr/>
            <p:nvPr/>
          </p:nvSpPr>
          <p:spPr>
            <a:xfrm>
              <a:off x="2005683" y="334723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64A8024C-8714-F527-0F1D-BF2948318952}"/>
                </a:ext>
              </a:extLst>
            </p:cNvPr>
            <p:cNvSpPr/>
            <p:nvPr/>
          </p:nvSpPr>
          <p:spPr>
            <a:xfrm>
              <a:off x="2089117" y="334723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C79352A2-AF39-1E73-56B7-53DDF5E084E1}"/>
                </a:ext>
              </a:extLst>
            </p:cNvPr>
            <p:cNvSpPr/>
            <p:nvPr/>
          </p:nvSpPr>
          <p:spPr>
            <a:xfrm>
              <a:off x="2172548" y="334723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C3FE658D-E774-3F5C-F1CC-819843EA2ABB}"/>
                </a:ext>
              </a:extLst>
            </p:cNvPr>
            <p:cNvSpPr/>
            <p:nvPr/>
          </p:nvSpPr>
          <p:spPr>
            <a:xfrm>
              <a:off x="2255980" y="334723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192" name="Rectangle: Rounded Corners 191">
              <a:extLst>
                <a:ext uri="{FF2B5EF4-FFF2-40B4-BE49-F238E27FC236}">
                  <a16:creationId xmlns:a16="http://schemas.microsoft.com/office/drawing/2014/main" id="{D1E2F7FF-A640-7611-3AFF-3F8697AB617B}"/>
                </a:ext>
              </a:extLst>
            </p:cNvPr>
            <p:cNvSpPr/>
            <p:nvPr/>
          </p:nvSpPr>
          <p:spPr>
            <a:xfrm>
              <a:off x="2339411" y="334723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C34C958A-551A-FC13-BF79-2DAFCC6B7EC6}"/>
                </a:ext>
              </a:extLst>
            </p:cNvPr>
            <p:cNvSpPr/>
            <p:nvPr/>
          </p:nvSpPr>
          <p:spPr>
            <a:xfrm>
              <a:off x="2422845" y="334723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1E030883-992E-F060-5F1F-6D6CB5AC07B8}"/>
                </a:ext>
              </a:extLst>
            </p:cNvPr>
            <p:cNvSpPr/>
            <p:nvPr/>
          </p:nvSpPr>
          <p:spPr>
            <a:xfrm>
              <a:off x="2506276" y="334723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5CAF8B9C-CDE3-EDCC-593A-1250C4693035}"/>
                </a:ext>
              </a:extLst>
            </p:cNvPr>
            <p:cNvSpPr/>
            <p:nvPr/>
          </p:nvSpPr>
          <p:spPr>
            <a:xfrm>
              <a:off x="2589693" y="334723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43093408-AAD6-25C3-3113-A77AFEF6FA96}"/>
                </a:ext>
              </a:extLst>
            </p:cNvPr>
            <p:cNvSpPr/>
            <p:nvPr/>
          </p:nvSpPr>
          <p:spPr>
            <a:xfrm>
              <a:off x="2673124" y="334723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479588E8-23D6-F447-2428-05BE612C46AB}"/>
                </a:ext>
              </a:extLst>
            </p:cNvPr>
            <p:cNvSpPr/>
            <p:nvPr/>
          </p:nvSpPr>
          <p:spPr>
            <a:xfrm>
              <a:off x="2756558" y="334723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D7CBD241-6B73-58A2-19FF-362F38C9F8A0}"/>
                </a:ext>
              </a:extLst>
            </p:cNvPr>
            <p:cNvSpPr/>
            <p:nvPr/>
          </p:nvSpPr>
          <p:spPr>
            <a:xfrm>
              <a:off x="2839989" y="334723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CFCDA6A8-2128-6D68-A6A1-93CBE9A108A2}"/>
                </a:ext>
              </a:extLst>
            </p:cNvPr>
            <p:cNvSpPr/>
            <p:nvPr/>
          </p:nvSpPr>
          <p:spPr>
            <a:xfrm>
              <a:off x="2923421" y="334723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9BD9D236-955C-97C9-0457-6623256B7277}"/>
                </a:ext>
              </a:extLst>
            </p:cNvPr>
            <p:cNvSpPr/>
            <p:nvPr/>
          </p:nvSpPr>
          <p:spPr>
            <a:xfrm>
              <a:off x="3006852" y="334723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70C89E4F-FCC8-A992-FF27-93B61AA01F1D}"/>
                </a:ext>
              </a:extLst>
            </p:cNvPr>
            <p:cNvSpPr/>
            <p:nvPr/>
          </p:nvSpPr>
          <p:spPr>
            <a:xfrm>
              <a:off x="3090286" y="334723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4BB488EE-7F6E-781B-6B6A-378151B3C060}"/>
                </a:ext>
              </a:extLst>
            </p:cNvPr>
            <p:cNvSpPr/>
            <p:nvPr/>
          </p:nvSpPr>
          <p:spPr>
            <a:xfrm>
              <a:off x="3173717" y="334723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B3B9E06C-B6D7-2BC0-77FA-AFC25D267D43}"/>
                </a:ext>
              </a:extLst>
            </p:cNvPr>
            <p:cNvSpPr/>
            <p:nvPr/>
          </p:nvSpPr>
          <p:spPr>
            <a:xfrm>
              <a:off x="1254797" y="343903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4DA8C0A6-3B92-D6F2-0D66-664ED24900D5}"/>
                </a:ext>
              </a:extLst>
            </p:cNvPr>
            <p:cNvSpPr/>
            <p:nvPr/>
          </p:nvSpPr>
          <p:spPr>
            <a:xfrm>
              <a:off x="1338228" y="343903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31EF6EA8-1767-1792-8B70-4B3521B20C9B}"/>
                </a:ext>
              </a:extLst>
            </p:cNvPr>
            <p:cNvSpPr/>
            <p:nvPr/>
          </p:nvSpPr>
          <p:spPr>
            <a:xfrm>
              <a:off x="1421662" y="343903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1F528657-A7E4-A655-125A-89E601F36209}"/>
                </a:ext>
              </a:extLst>
            </p:cNvPr>
            <p:cNvSpPr/>
            <p:nvPr/>
          </p:nvSpPr>
          <p:spPr>
            <a:xfrm>
              <a:off x="1505093" y="343903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E2C146C3-BA71-E05F-1C88-2A3AEB856145}"/>
                </a:ext>
              </a:extLst>
            </p:cNvPr>
            <p:cNvSpPr/>
            <p:nvPr/>
          </p:nvSpPr>
          <p:spPr>
            <a:xfrm>
              <a:off x="1588525" y="343903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4301B1B4-3248-B3B2-2597-26B18B6FCD5B}"/>
                </a:ext>
              </a:extLst>
            </p:cNvPr>
            <p:cNvSpPr/>
            <p:nvPr/>
          </p:nvSpPr>
          <p:spPr>
            <a:xfrm>
              <a:off x="1671956" y="343903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0C18FC85-25D5-4FDC-3029-03BC444E7BED}"/>
                </a:ext>
              </a:extLst>
            </p:cNvPr>
            <p:cNvSpPr/>
            <p:nvPr/>
          </p:nvSpPr>
          <p:spPr>
            <a:xfrm>
              <a:off x="1755390" y="343903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11AF4B2E-671C-154C-7FB8-B7E4FEE03B6B}"/>
                </a:ext>
              </a:extLst>
            </p:cNvPr>
            <p:cNvSpPr/>
            <p:nvPr/>
          </p:nvSpPr>
          <p:spPr>
            <a:xfrm>
              <a:off x="1838821" y="343903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87B763E2-04C9-11A2-1BF6-13BAE11A56E1}"/>
                </a:ext>
              </a:extLst>
            </p:cNvPr>
            <p:cNvSpPr/>
            <p:nvPr/>
          </p:nvSpPr>
          <p:spPr>
            <a:xfrm>
              <a:off x="1922252" y="343903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996CEA5A-C23E-A5C8-A213-6AC19220FEBD}"/>
                </a:ext>
              </a:extLst>
            </p:cNvPr>
            <p:cNvSpPr/>
            <p:nvPr/>
          </p:nvSpPr>
          <p:spPr>
            <a:xfrm>
              <a:off x="2005683" y="343903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13EE5956-45F2-8975-A1DE-950F49E96B30}"/>
                </a:ext>
              </a:extLst>
            </p:cNvPr>
            <p:cNvSpPr/>
            <p:nvPr/>
          </p:nvSpPr>
          <p:spPr>
            <a:xfrm>
              <a:off x="2089117" y="343903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7018F721-29A1-A00D-0545-CFBBF9CC2406}"/>
                </a:ext>
              </a:extLst>
            </p:cNvPr>
            <p:cNvSpPr/>
            <p:nvPr/>
          </p:nvSpPr>
          <p:spPr>
            <a:xfrm>
              <a:off x="2172548" y="343903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931E3D73-82AB-8A5D-C5B3-0B24692DA495}"/>
                </a:ext>
              </a:extLst>
            </p:cNvPr>
            <p:cNvSpPr/>
            <p:nvPr/>
          </p:nvSpPr>
          <p:spPr>
            <a:xfrm>
              <a:off x="2255980" y="343903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85027BBA-74DC-6182-7269-9B017A6175CE}"/>
                </a:ext>
              </a:extLst>
            </p:cNvPr>
            <p:cNvSpPr/>
            <p:nvPr/>
          </p:nvSpPr>
          <p:spPr>
            <a:xfrm>
              <a:off x="2339411" y="343903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C5B0F8C0-59CC-39B2-8C5C-20A20639E1CC}"/>
                </a:ext>
              </a:extLst>
            </p:cNvPr>
            <p:cNvSpPr/>
            <p:nvPr/>
          </p:nvSpPr>
          <p:spPr>
            <a:xfrm>
              <a:off x="2422845" y="343903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7BD6E6F3-1453-E65D-533E-13FDD2DD2F14}"/>
                </a:ext>
              </a:extLst>
            </p:cNvPr>
            <p:cNvSpPr/>
            <p:nvPr/>
          </p:nvSpPr>
          <p:spPr>
            <a:xfrm>
              <a:off x="2506276" y="343903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AD31C2B1-4A02-A3C3-8E9D-01AB0C812F5B}"/>
                </a:ext>
              </a:extLst>
            </p:cNvPr>
            <p:cNvSpPr/>
            <p:nvPr/>
          </p:nvSpPr>
          <p:spPr>
            <a:xfrm>
              <a:off x="2589693" y="343903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20" name="Rectangle: Rounded Corners 219">
              <a:extLst>
                <a:ext uri="{FF2B5EF4-FFF2-40B4-BE49-F238E27FC236}">
                  <a16:creationId xmlns:a16="http://schemas.microsoft.com/office/drawing/2014/main" id="{C61075B8-5F50-B9B4-0EEC-BAC33D746A17}"/>
                </a:ext>
              </a:extLst>
            </p:cNvPr>
            <p:cNvSpPr/>
            <p:nvPr/>
          </p:nvSpPr>
          <p:spPr>
            <a:xfrm>
              <a:off x="2673124" y="343903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02D381C6-7589-08E9-EC45-E5102F041A71}"/>
                </a:ext>
              </a:extLst>
            </p:cNvPr>
            <p:cNvSpPr/>
            <p:nvPr/>
          </p:nvSpPr>
          <p:spPr>
            <a:xfrm>
              <a:off x="2756558" y="343903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45AC03F5-A906-82C1-C312-CB18372262BC}"/>
                </a:ext>
              </a:extLst>
            </p:cNvPr>
            <p:cNvSpPr/>
            <p:nvPr/>
          </p:nvSpPr>
          <p:spPr>
            <a:xfrm>
              <a:off x="2839989" y="343903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23" name="Rectangle: Rounded Corners 222">
              <a:extLst>
                <a:ext uri="{FF2B5EF4-FFF2-40B4-BE49-F238E27FC236}">
                  <a16:creationId xmlns:a16="http://schemas.microsoft.com/office/drawing/2014/main" id="{56FF5174-ECBC-8B1D-B761-7587A61D69AB}"/>
                </a:ext>
              </a:extLst>
            </p:cNvPr>
            <p:cNvSpPr/>
            <p:nvPr/>
          </p:nvSpPr>
          <p:spPr>
            <a:xfrm>
              <a:off x="2923421" y="343903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89784341-04A7-2EA9-A622-334403F5C4C1}"/>
                </a:ext>
              </a:extLst>
            </p:cNvPr>
            <p:cNvSpPr/>
            <p:nvPr/>
          </p:nvSpPr>
          <p:spPr>
            <a:xfrm>
              <a:off x="3006852" y="343903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09827006-BEB2-E0C7-A35D-CF7780AF7BC1}"/>
                </a:ext>
              </a:extLst>
            </p:cNvPr>
            <p:cNvSpPr/>
            <p:nvPr/>
          </p:nvSpPr>
          <p:spPr>
            <a:xfrm>
              <a:off x="3090286" y="343903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26" name="Rectangle: Rounded Corners 225">
              <a:extLst>
                <a:ext uri="{FF2B5EF4-FFF2-40B4-BE49-F238E27FC236}">
                  <a16:creationId xmlns:a16="http://schemas.microsoft.com/office/drawing/2014/main" id="{1E28DBD5-5605-D820-BE4B-CB06587E41B5}"/>
                </a:ext>
              </a:extLst>
            </p:cNvPr>
            <p:cNvSpPr/>
            <p:nvPr/>
          </p:nvSpPr>
          <p:spPr>
            <a:xfrm>
              <a:off x="3173717" y="343903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3925B9AA-3BB9-E901-F57C-33A828EF534D}"/>
                </a:ext>
              </a:extLst>
            </p:cNvPr>
            <p:cNvSpPr/>
            <p:nvPr/>
          </p:nvSpPr>
          <p:spPr>
            <a:xfrm>
              <a:off x="1254797" y="3530810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28" name="Rectangle: Rounded Corners 227">
              <a:extLst>
                <a:ext uri="{FF2B5EF4-FFF2-40B4-BE49-F238E27FC236}">
                  <a16:creationId xmlns:a16="http://schemas.microsoft.com/office/drawing/2014/main" id="{F5231B56-9D58-FEB5-EF1B-E254FE8159D7}"/>
                </a:ext>
              </a:extLst>
            </p:cNvPr>
            <p:cNvSpPr/>
            <p:nvPr/>
          </p:nvSpPr>
          <p:spPr>
            <a:xfrm>
              <a:off x="1338228" y="3530810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29" name="Rectangle: Rounded Corners 228">
              <a:extLst>
                <a:ext uri="{FF2B5EF4-FFF2-40B4-BE49-F238E27FC236}">
                  <a16:creationId xmlns:a16="http://schemas.microsoft.com/office/drawing/2014/main" id="{D62F9961-687F-23A0-9E18-4D7192EA2F46}"/>
                </a:ext>
              </a:extLst>
            </p:cNvPr>
            <p:cNvSpPr/>
            <p:nvPr/>
          </p:nvSpPr>
          <p:spPr>
            <a:xfrm>
              <a:off x="1421662" y="3530810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30" name="Rectangle: Rounded Corners 229">
              <a:extLst>
                <a:ext uri="{FF2B5EF4-FFF2-40B4-BE49-F238E27FC236}">
                  <a16:creationId xmlns:a16="http://schemas.microsoft.com/office/drawing/2014/main" id="{DD23D24A-D599-3751-2ECB-0EA15C280A87}"/>
                </a:ext>
              </a:extLst>
            </p:cNvPr>
            <p:cNvSpPr/>
            <p:nvPr/>
          </p:nvSpPr>
          <p:spPr>
            <a:xfrm>
              <a:off x="1505093" y="3530810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31" name="Rectangle: Rounded Corners 230">
              <a:extLst>
                <a:ext uri="{FF2B5EF4-FFF2-40B4-BE49-F238E27FC236}">
                  <a16:creationId xmlns:a16="http://schemas.microsoft.com/office/drawing/2014/main" id="{54E9852D-9B2B-F93A-B455-9A35E3E42DB8}"/>
                </a:ext>
              </a:extLst>
            </p:cNvPr>
            <p:cNvSpPr/>
            <p:nvPr/>
          </p:nvSpPr>
          <p:spPr>
            <a:xfrm>
              <a:off x="1588525" y="3530810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32" name="Rectangle: Rounded Corners 231">
              <a:extLst>
                <a:ext uri="{FF2B5EF4-FFF2-40B4-BE49-F238E27FC236}">
                  <a16:creationId xmlns:a16="http://schemas.microsoft.com/office/drawing/2014/main" id="{986392C2-32F2-CCB6-5901-8643A181A087}"/>
                </a:ext>
              </a:extLst>
            </p:cNvPr>
            <p:cNvSpPr/>
            <p:nvPr/>
          </p:nvSpPr>
          <p:spPr>
            <a:xfrm>
              <a:off x="1671956" y="3530810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33" name="Rectangle: Rounded Corners 232">
              <a:extLst>
                <a:ext uri="{FF2B5EF4-FFF2-40B4-BE49-F238E27FC236}">
                  <a16:creationId xmlns:a16="http://schemas.microsoft.com/office/drawing/2014/main" id="{C01327AD-8FA9-5073-8147-79F8CC0523CF}"/>
                </a:ext>
              </a:extLst>
            </p:cNvPr>
            <p:cNvSpPr/>
            <p:nvPr/>
          </p:nvSpPr>
          <p:spPr>
            <a:xfrm>
              <a:off x="1755390" y="3530810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34" name="Rectangle: Rounded Corners 233">
              <a:extLst>
                <a:ext uri="{FF2B5EF4-FFF2-40B4-BE49-F238E27FC236}">
                  <a16:creationId xmlns:a16="http://schemas.microsoft.com/office/drawing/2014/main" id="{368B5D3F-4B87-FEE8-EC4D-AF1034817AF6}"/>
                </a:ext>
              </a:extLst>
            </p:cNvPr>
            <p:cNvSpPr/>
            <p:nvPr/>
          </p:nvSpPr>
          <p:spPr>
            <a:xfrm>
              <a:off x="1838821" y="3530810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02308492-5436-CD01-AB9F-0160C1C7CD15}"/>
                </a:ext>
              </a:extLst>
            </p:cNvPr>
            <p:cNvSpPr/>
            <p:nvPr/>
          </p:nvSpPr>
          <p:spPr>
            <a:xfrm>
              <a:off x="1922252" y="3530810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36" name="Rectangle: Rounded Corners 235">
              <a:extLst>
                <a:ext uri="{FF2B5EF4-FFF2-40B4-BE49-F238E27FC236}">
                  <a16:creationId xmlns:a16="http://schemas.microsoft.com/office/drawing/2014/main" id="{270D0593-96CD-2021-B305-D04D1749693B}"/>
                </a:ext>
              </a:extLst>
            </p:cNvPr>
            <p:cNvSpPr/>
            <p:nvPr/>
          </p:nvSpPr>
          <p:spPr>
            <a:xfrm>
              <a:off x="2005683" y="3530810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37" name="Rectangle: Rounded Corners 236">
              <a:extLst>
                <a:ext uri="{FF2B5EF4-FFF2-40B4-BE49-F238E27FC236}">
                  <a16:creationId xmlns:a16="http://schemas.microsoft.com/office/drawing/2014/main" id="{B8FD2592-C4D2-BC37-9C72-EDE965AB248D}"/>
                </a:ext>
              </a:extLst>
            </p:cNvPr>
            <p:cNvSpPr/>
            <p:nvPr/>
          </p:nvSpPr>
          <p:spPr>
            <a:xfrm>
              <a:off x="2089117" y="3530810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38" name="Rectangle: Rounded Corners 237">
              <a:extLst>
                <a:ext uri="{FF2B5EF4-FFF2-40B4-BE49-F238E27FC236}">
                  <a16:creationId xmlns:a16="http://schemas.microsoft.com/office/drawing/2014/main" id="{2D836D81-A623-9770-AAD4-DD1E3EBF2B99}"/>
                </a:ext>
              </a:extLst>
            </p:cNvPr>
            <p:cNvSpPr/>
            <p:nvPr/>
          </p:nvSpPr>
          <p:spPr>
            <a:xfrm>
              <a:off x="2172548" y="3530810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39" name="Rectangle: Rounded Corners 238">
              <a:extLst>
                <a:ext uri="{FF2B5EF4-FFF2-40B4-BE49-F238E27FC236}">
                  <a16:creationId xmlns:a16="http://schemas.microsoft.com/office/drawing/2014/main" id="{71BA2A81-5CFD-3BCF-8728-7A215A5DA052}"/>
                </a:ext>
              </a:extLst>
            </p:cNvPr>
            <p:cNvSpPr/>
            <p:nvPr/>
          </p:nvSpPr>
          <p:spPr>
            <a:xfrm>
              <a:off x="2255980" y="3530810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40" name="Rectangle: Rounded Corners 239">
              <a:extLst>
                <a:ext uri="{FF2B5EF4-FFF2-40B4-BE49-F238E27FC236}">
                  <a16:creationId xmlns:a16="http://schemas.microsoft.com/office/drawing/2014/main" id="{0D3F98BE-80FD-4765-98C2-3EE861DDC387}"/>
                </a:ext>
              </a:extLst>
            </p:cNvPr>
            <p:cNvSpPr/>
            <p:nvPr/>
          </p:nvSpPr>
          <p:spPr>
            <a:xfrm>
              <a:off x="2339411" y="3530810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41" name="Rectangle: Rounded Corners 240">
              <a:extLst>
                <a:ext uri="{FF2B5EF4-FFF2-40B4-BE49-F238E27FC236}">
                  <a16:creationId xmlns:a16="http://schemas.microsoft.com/office/drawing/2014/main" id="{D9A73F1E-1C1B-7B28-1D3D-4B195EE7CAB7}"/>
                </a:ext>
              </a:extLst>
            </p:cNvPr>
            <p:cNvSpPr/>
            <p:nvPr/>
          </p:nvSpPr>
          <p:spPr>
            <a:xfrm>
              <a:off x="2422845" y="3530810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42" name="Rectangle: Rounded Corners 241">
              <a:extLst>
                <a:ext uri="{FF2B5EF4-FFF2-40B4-BE49-F238E27FC236}">
                  <a16:creationId xmlns:a16="http://schemas.microsoft.com/office/drawing/2014/main" id="{4372FBAD-C029-CF7D-58D7-C16551AC553F}"/>
                </a:ext>
              </a:extLst>
            </p:cNvPr>
            <p:cNvSpPr/>
            <p:nvPr/>
          </p:nvSpPr>
          <p:spPr>
            <a:xfrm>
              <a:off x="2506276" y="3530810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43" name="Rectangle: Rounded Corners 242">
              <a:extLst>
                <a:ext uri="{FF2B5EF4-FFF2-40B4-BE49-F238E27FC236}">
                  <a16:creationId xmlns:a16="http://schemas.microsoft.com/office/drawing/2014/main" id="{BB6132B0-64AC-74EF-FB9D-296578A44B44}"/>
                </a:ext>
              </a:extLst>
            </p:cNvPr>
            <p:cNvSpPr/>
            <p:nvPr/>
          </p:nvSpPr>
          <p:spPr>
            <a:xfrm>
              <a:off x="2589693" y="3530810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44" name="Rectangle: Rounded Corners 243">
              <a:extLst>
                <a:ext uri="{FF2B5EF4-FFF2-40B4-BE49-F238E27FC236}">
                  <a16:creationId xmlns:a16="http://schemas.microsoft.com/office/drawing/2014/main" id="{099838FF-C400-1631-46DD-19EF14650B27}"/>
                </a:ext>
              </a:extLst>
            </p:cNvPr>
            <p:cNvSpPr/>
            <p:nvPr/>
          </p:nvSpPr>
          <p:spPr>
            <a:xfrm>
              <a:off x="2673124" y="3530810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45" name="Rectangle: Rounded Corners 244">
              <a:extLst>
                <a:ext uri="{FF2B5EF4-FFF2-40B4-BE49-F238E27FC236}">
                  <a16:creationId xmlns:a16="http://schemas.microsoft.com/office/drawing/2014/main" id="{39487178-BD2E-E716-66FB-B22430632591}"/>
                </a:ext>
              </a:extLst>
            </p:cNvPr>
            <p:cNvSpPr/>
            <p:nvPr/>
          </p:nvSpPr>
          <p:spPr>
            <a:xfrm>
              <a:off x="2756558" y="3530810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46" name="Rectangle: Rounded Corners 245">
              <a:extLst>
                <a:ext uri="{FF2B5EF4-FFF2-40B4-BE49-F238E27FC236}">
                  <a16:creationId xmlns:a16="http://schemas.microsoft.com/office/drawing/2014/main" id="{833C7CCD-2456-2180-C301-C6A6A59D66A7}"/>
                </a:ext>
              </a:extLst>
            </p:cNvPr>
            <p:cNvSpPr/>
            <p:nvPr/>
          </p:nvSpPr>
          <p:spPr>
            <a:xfrm>
              <a:off x="2839989" y="3530810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47" name="Rectangle: Rounded Corners 246">
              <a:extLst>
                <a:ext uri="{FF2B5EF4-FFF2-40B4-BE49-F238E27FC236}">
                  <a16:creationId xmlns:a16="http://schemas.microsoft.com/office/drawing/2014/main" id="{90D85001-89A1-7FE3-B1E4-02AFBC1C6C7F}"/>
                </a:ext>
              </a:extLst>
            </p:cNvPr>
            <p:cNvSpPr/>
            <p:nvPr/>
          </p:nvSpPr>
          <p:spPr>
            <a:xfrm>
              <a:off x="2923421" y="3530810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48" name="Rectangle: Rounded Corners 247">
              <a:extLst>
                <a:ext uri="{FF2B5EF4-FFF2-40B4-BE49-F238E27FC236}">
                  <a16:creationId xmlns:a16="http://schemas.microsoft.com/office/drawing/2014/main" id="{855D736A-83C9-F4DE-1B3B-29E0513AC5C9}"/>
                </a:ext>
              </a:extLst>
            </p:cNvPr>
            <p:cNvSpPr/>
            <p:nvPr/>
          </p:nvSpPr>
          <p:spPr>
            <a:xfrm>
              <a:off x="3006852" y="3530810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49" name="Rectangle: Rounded Corners 248">
              <a:extLst>
                <a:ext uri="{FF2B5EF4-FFF2-40B4-BE49-F238E27FC236}">
                  <a16:creationId xmlns:a16="http://schemas.microsoft.com/office/drawing/2014/main" id="{65512DB6-6EF8-85F6-ADA8-ABDCBE5976C3}"/>
                </a:ext>
              </a:extLst>
            </p:cNvPr>
            <p:cNvSpPr/>
            <p:nvPr/>
          </p:nvSpPr>
          <p:spPr>
            <a:xfrm>
              <a:off x="3090286" y="3530810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50" name="Rectangle: Rounded Corners 249">
              <a:extLst>
                <a:ext uri="{FF2B5EF4-FFF2-40B4-BE49-F238E27FC236}">
                  <a16:creationId xmlns:a16="http://schemas.microsoft.com/office/drawing/2014/main" id="{AD0B4F4D-AF34-CCF9-FAA6-F58C6BA4557A}"/>
                </a:ext>
              </a:extLst>
            </p:cNvPr>
            <p:cNvSpPr/>
            <p:nvPr/>
          </p:nvSpPr>
          <p:spPr>
            <a:xfrm>
              <a:off x="3173717" y="3530810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51" name="Rectangle: Rounded Corners 250">
              <a:extLst>
                <a:ext uri="{FF2B5EF4-FFF2-40B4-BE49-F238E27FC236}">
                  <a16:creationId xmlns:a16="http://schemas.microsoft.com/office/drawing/2014/main" id="{5CDF77B6-D83B-3162-FEAA-E3BA3816629E}"/>
                </a:ext>
              </a:extLst>
            </p:cNvPr>
            <p:cNvSpPr/>
            <p:nvPr/>
          </p:nvSpPr>
          <p:spPr>
            <a:xfrm>
              <a:off x="1254797" y="3620916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52" name="Rectangle: Rounded Corners 251">
              <a:extLst>
                <a:ext uri="{FF2B5EF4-FFF2-40B4-BE49-F238E27FC236}">
                  <a16:creationId xmlns:a16="http://schemas.microsoft.com/office/drawing/2014/main" id="{A91002FC-926F-D477-E632-CE73B98E2C14}"/>
                </a:ext>
              </a:extLst>
            </p:cNvPr>
            <p:cNvSpPr/>
            <p:nvPr/>
          </p:nvSpPr>
          <p:spPr>
            <a:xfrm>
              <a:off x="1338228" y="3620916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53" name="Rectangle: Rounded Corners 252">
              <a:extLst>
                <a:ext uri="{FF2B5EF4-FFF2-40B4-BE49-F238E27FC236}">
                  <a16:creationId xmlns:a16="http://schemas.microsoft.com/office/drawing/2014/main" id="{7C0816FF-7C57-84A3-2FE3-F85EAA5BA297}"/>
                </a:ext>
              </a:extLst>
            </p:cNvPr>
            <p:cNvSpPr/>
            <p:nvPr/>
          </p:nvSpPr>
          <p:spPr>
            <a:xfrm>
              <a:off x="1421662" y="3620916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54" name="Rectangle: Rounded Corners 253">
              <a:extLst>
                <a:ext uri="{FF2B5EF4-FFF2-40B4-BE49-F238E27FC236}">
                  <a16:creationId xmlns:a16="http://schemas.microsoft.com/office/drawing/2014/main" id="{822B08AA-52B6-95E0-9B15-26922BF0B7CB}"/>
                </a:ext>
              </a:extLst>
            </p:cNvPr>
            <p:cNvSpPr/>
            <p:nvPr/>
          </p:nvSpPr>
          <p:spPr>
            <a:xfrm>
              <a:off x="1505093" y="3620916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55" name="Rectangle: Rounded Corners 254">
              <a:extLst>
                <a:ext uri="{FF2B5EF4-FFF2-40B4-BE49-F238E27FC236}">
                  <a16:creationId xmlns:a16="http://schemas.microsoft.com/office/drawing/2014/main" id="{C0151B25-FAB5-F63B-B671-C713B54E294C}"/>
                </a:ext>
              </a:extLst>
            </p:cNvPr>
            <p:cNvSpPr/>
            <p:nvPr/>
          </p:nvSpPr>
          <p:spPr>
            <a:xfrm>
              <a:off x="1588525" y="3620916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56" name="Rectangle: Rounded Corners 255">
              <a:extLst>
                <a:ext uri="{FF2B5EF4-FFF2-40B4-BE49-F238E27FC236}">
                  <a16:creationId xmlns:a16="http://schemas.microsoft.com/office/drawing/2014/main" id="{7E81B854-0E6B-DEAB-EB6F-7015BE374B99}"/>
                </a:ext>
              </a:extLst>
            </p:cNvPr>
            <p:cNvSpPr/>
            <p:nvPr/>
          </p:nvSpPr>
          <p:spPr>
            <a:xfrm>
              <a:off x="1671956" y="3620916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57" name="Rectangle: Rounded Corners 256">
              <a:extLst>
                <a:ext uri="{FF2B5EF4-FFF2-40B4-BE49-F238E27FC236}">
                  <a16:creationId xmlns:a16="http://schemas.microsoft.com/office/drawing/2014/main" id="{9F146549-92A0-C375-98D2-1E5E9150C51A}"/>
                </a:ext>
              </a:extLst>
            </p:cNvPr>
            <p:cNvSpPr/>
            <p:nvPr/>
          </p:nvSpPr>
          <p:spPr>
            <a:xfrm>
              <a:off x="1755390" y="3620916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58" name="Rectangle: Rounded Corners 257">
              <a:extLst>
                <a:ext uri="{FF2B5EF4-FFF2-40B4-BE49-F238E27FC236}">
                  <a16:creationId xmlns:a16="http://schemas.microsoft.com/office/drawing/2014/main" id="{0A131BA8-9F9B-8F24-F3A6-336EFF4DCEDB}"/>
                </a:ext>
              </a:extLst>
            </p:cNvPr>
            <p:cNvSpPr/>
            <p:nvPr/>
          </p:nvSpPr>
          <p:spPr>
            <a:xfrm>
              <a:off x="1838821" y="3620916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59" name="Rectangle: Rounded Corners 258">
              <a:extLst>
                <a:ext uri="{FF2B5EF4-FFF2-40B4-BE49-F238E27FC236}">
                  <a16:creationId xmlns:a16="http://schemas.microsoft.com/office/drawing/2014/main" id="{4A740147-24B8-13FE-1201-E82C899B11BB}"/>
                </a:ext>
              </a:extLst>
            </p:cNvPr>
            <p:cNvSpPr/>
            <p:nvPr/>
          </p:nvSpPr>
          <p:spPr>
            <a:xfrm>
              <a:off x="1922252" y="3620916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60" name="Rectangle: Rounded Corners 259">
              <a:extLst>
                <a:ext uri="{FF2B5EF4-FFF2-40B4-BE49-F238E27FC236}">
                  <a16:creationId xmlns:a16="http://schemas.microsoft.com/office/drawing/2014/main" id="{7AAC733E-3FD5-E6FF-6754-955F7BD686A9}"/>
                </a:ext>
              </a:extLst>
            </p:cNvPr>
            <p:cNvSpPr/>
            <p:nvPr/>
          </p:nvSpPr>
          <p:spPr>
            <a:xfrm>
              <a:off x="2005683" y="3620916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61" name="Rectangle: Rounded Corners 260">
              <a:extLst>
                <a:ext uri="{FF2B5EF4-FFF2-40B4-BE49-F238E27FC236}">
                  <a16:creationId xmlns:a16="http://schemas.microsoft.com/office/drawing/2014/main" id="{715CB133-3CF3-39B5-7527-E75E831CC6DA}"/>
                </a:ext>
              </a:extLst>
            </p:cNvPr>
            <p:cNvSpPr/>
            <p:nvPr/>
          </p:nvSpPr>
          <p:spPr>
            <a:xfrm>
              <a:off x="2089117" y="3620916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62" name="Rectangle: Rounded Corners 261">
              <a:extLst>
                <a:ext uri="{FF2B5EF4-FFF2-40B4-BE49-F238E27FC236}">
                  <a16:creationId xmlns:a16="http://schemas.microsoft.com/office/drawing/2014/main" id="{19D42C98-F8DA-DDF2-336D-631C04B9B722}"/>
                </a:ext>
              </a:extLst>
            </p:cNvPr>
            <p:cNvSpPr/>
            <p:nvPr/>
          </p:nvSpPr>
          <p:spPr>
            <a:xfrm>
              <a:off x="2172548" y="3620916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63" name="Rectangle: Rounded Corners 262">
              <a:extLst>
                <a:ext uri="{FF2B5EF4-FFF2-40B4-BE49-F238E27FC236}">
                  <a16:creationId xmlns:a16="http://schemas.microsoft.com/office/drawing/2014/main" id="{38D2D2BE-5AD4-7DE5-B42D-054FA981424F}"/>
                </a:ext>
              </a:extLst>
            </p:cNvPr>
            <p:cNvSpPr/>
            <p:nvPr/>
          </p:nvSpPr>
          <p:spPr>
            <a:xfrm>
              <a:off x="2255980" y="3620916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64" name="Rectangle: Rounded Corners 263">
              <a:extLst>
                <a:ext uri="{FF2B5EF4-FFF2-40B4-BE49-F238E27FC236}">
                  <a16:creationId xmlns:a16="http://schemas.microsoft.com/office/drawing/2014/main" id="{B63619F6-DEF5-6B30-8BF4-5B52FF08E6CC}"/>
                </a:ext>
              </a:extLst>
            </p:cNvPr>
            <p:cNvSpPr/>
            <p:nvPr/>
          </p:nvSpPr>
          <p:spPr>
            <a:xfrm>
              <a:off x="2339411" y="3620916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65" name="Rectangle: Rounded Corners 264">
              <a:extLst>
                <a:ext uri="{FF2B5EF4-FFF2-40B4-BE49-F238E27FC236}">
                  <a16:creationId xmlns:a16="http://schemas.microsoft.com/office/drawing/2014/main" id="{9F9225CE-ED4E-9469-4E4B-A7F5B27BFC2D}"/>
                </a:ext>
              </a:extLst>
            </p:cNvPr>
            <p:cNvSpPr/>
            <p:nvPr/>
          </p:nvSpPr>
          <p:spPr>
            <a:xfrm>
              <a:off x="2422845" y="3620916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2D1BBEDB-93C8-9B64-9B1E-D5DEFC0CBE0A}"/>
                </a:ext>
              </a:extLst>
            </p:cNvPr>
            <p:cNvSpPr/>
            <p:nvPr/>
          </p:nvSpPr>
          <p:spPr>
            <a:xfrm>
              <a:off x="2506276" y="3620916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67" name="Rectangle: Rounded Corners 266">
              <a:extLst>
                <a:ext uri="{FF2B5EF4-FFF2-40B4-BE49-F238E27FC236}">
                  <a16:creationId xmlns:a16="http://schemas.microsoft.com/office/drawing/2014/main" id="{B8D7836A-97D1-DCE6-2982-B07B9AEFF9B8}"/>
                </a:ext>
              </a:extLst>
            </p:cNvPr>
            <p:cNvSpPr/>
            <p:nvPr/>
          </p:nvSpPr>
          <p:spPr>
            <a:xfrm>
              <a:off x="2589693" y="3620916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68" name="Rectangle: Rounded Corners 267">
              <a:extLst>
                <a:ext uri="{FF2B5EF4-FFF2-40B4-BE49-F238E27FC236}">
                  <a16:creationId xmlns:a16="http://schemas.microsoft.com/office/drawing/2014/main" id="{939D725D-DF64-AE3C-977E-69D6293C8BCB}"/>
                </a:ext>
              </a:extLst>
            </p:cNvPr>
            <p:cNvSpPr/>
            <p:nvPr/>
          </p:nvSpPr>
          <p:spPr>
            <a:xfrm>
              <a:off x="2673124" y="3620916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69" name="Rectangle: Rounded Corners 268">
              <a:extLst>
                <a:ext uri="{FF2B5EF4-FFF2-40B4-BE49-F238E27FC236}">
                  <a16:creationId xmlns:a16="http://schemas.microsoft.com/office/drawing/2014/main" id="{B9737DB2-C02F-28F2-11AF-875EB3AC5721}"/>
                </a:ext>
              </a:extLst>
            </p:cNvPr>
            <p:cNvSpPr/>
            <p:nvPr/>
          </p:nvSpPr>
          <p:spPr>
            <a:xfrm>
              <a:off x="2756558" y="3620916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70" name="Rectangle: Rounded Corners 269">
              <a:extLst>
                <a:ext uri="{FF2B5EF4-FFF2-40B4-BE49-F238E27FC236}">
                  <a16:creationId xmlns:a16="http://schemas.microsoft.com/office/drawing/2014/main" id="{912DEAF1-5FDB-02C9-9F21-693B16716D58}"/>
                </a:ext>
              </a:extLst>
            </p:cNvPr>
            <p:cNvSpPr/>
            <p:nvPr/>
          </p:nvSpPr>
          <p:spPr>
            <a:xfrm>
              <a:off x="2839989" y="3620916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71" name="Rectangle: Rounded Corners 270">
              <a:extLst>
                <a:ext uri="{FF2B5EF4-FFF2-40B4-BE49-F238E27FC236}">
                  <a16:creationId xmlns:a16="http://schemas.microsoft.com/office/drawing/2014/main" id="{969427D5-D43A-D6B1-F053-BA5526D66FF6}"/>
                </a:ext>
              </a:extLst>
            </p:cNvPr>
            <p:cNvSpPr/>
            <p:nvPr/>
          </p:nvSpPr>
          <p:spPr>
            <a:xfrm>
              <a:off x="2923421" y="3620916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72" name="Rectangle: Rounded Corners 271">
              <a:extLst>
                <a:ext uri="{FF2B5EF4-FFF2-40B4-BE49-F238E27FC236}">
                  <a16:creationId xmlns:a16="http://schemas.microsoft.com/office/drawing/2014/main" id="{921A2B05-72D9-DDB4-C919-2A09AC8402C1}"/>
                </a:ext>
              </a:extLst>
            </p:cNvPr>
            <p:cNvSpPr/>
            <p:nvPr/>
          </p:nvSpPr>
          <p:spPr>
            <a:xfrm>
              <a:off x="3006852" y="3620916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73" name="Rectangle: Rounded Corners 272">
              <a:extLst>
                <a:ext uri="{FF2B5EF4-FFF2-40B4-BE49-F238E27FC236}">
                  <a16:creationId xmlns:a16="http://schemas.microsoft.com/office/drawing/2014/main" id="{5A4F65BB-EC1A-95BD-D058-AD6EF3ED29E4}"/>
                </a:ext>
              </a:extLst>
            </p:cNvPr>
            <p:cNvSpPr/>
            <p:nvPr/>
          </p:nvSpPr>
          <p:spPr>
            <a:xfrm>
              <a:off x="3090286" y="3620916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74" name="Rectangle: Rounded Corners 273">
              <a:extLst>
                <a:ext uri="{FF2B5EF4-FFF2-40B4-BE49-F238E27FC236}">
                  <a16:creationId xmlns:a16="http://schemas.microsoft.com/office/drawing/2014/main" id="{F8C97CB9-3E1F-2491-DB4D-F8DA31FFED57}"/>
                </a:ext>
              </a:extLst>
            </p:cNvPr>
            <p:cNvSpPr/>
            <p:nvPr/>
          </p:nvSpPr>
          <p:spPr>
            <a:xfrm>
              <a:off x="3173717" y="3620916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75" name="Rectangle: Rounded Corners 274">
              <a:extLst>
                <a:ext uri="{FF2B5EF4-FFF2-40B4-BE49-F238E27FC236}">
                  <a16:creationId xmlns:a16="http://schemas.microsoft.com/office/drawing/2014/main" id="{CA1EB147-F097-4B01-69CD-B0863CD91025}"/>
                </a:ext>
              </a:extLst>
            </p:cNvPr>
            <p:cNvSpPr/>
            <p:nvPr/>
          </p:nvSpPr>
          <p:spPr>
            <a:xfrm>
              <a:off x="1254797" y="370935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76" name="Rectangle: Rounded Corners 275">
              <a:extLst>
                <a:ext uri="{FF2B5EF4-FFF2-40B4-BE49-F238E27FC236}">
                  <a16:creationId xmlns:a16="http://schemas.microsoft.com/office/drawing/2014/main" id="{924446FC-11CD-95BA-13B0-0486BF4E609E}"/>
                </a:ext>
              </a:extLst>
            </p:cNvPr>
            <p:cNvSpPr/>
            <p:nvPr/>
          </p:nvSpPr>
          <p:spPr>
            <a:xfrm>
              <a:off x="1338228" y="370935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77" name="Rectangle: Rounded Corners 276">
              <a:extLst>
                <a:ext uri="{FF2B5EF4-FFF2-40B4-BE49-F238E27FC236}">
                  <a16:creationId xmlns:a16="http://schemas.microsoft.com/office/drawing/2014/main" id="{08132BDC-EE29-5C6A-0DA3-926964DD3DEA}"/>
                </a:ext>
              </a:extLst>
            </p:cNvPr>
            <p:cNvSpPr/>
            <p:nvPr/>
          </p:nvSpPr>
          <p:spPr>
            <a:xfrm>
              <a:off x="1421662" y="370935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78" name="Rectangle: Rounded Corners 277">
              <a:extLst>
                <a:ext uri="{FF2B5EF4-FFF2-40B4-BE49-F238E27FC236}">
                  <a16:creationId xmlns:a16="http://schemas.microsoft.com/office/drawing/2014/main" id="{1D55054C-A505-9151-D99E-7284423B6434}"/>
                </a:ext>
              </a:extLst>
            </p:cNvPr>
            <p:cNvSpPr/>
            <p:nvPr/>
          </p:nvSpPr>
          <p:spPr>
            <a:xfrm>
              <a:off x="1505093" y="370935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79" name="Rectangle: Rounded Corners 278">
              <a:extLst>
                <a:ext uri="{FF2B5EF4-FFF2-40B4-BE49-F238E27FC236}">
                  <a16:creationId xmlns:a16="http://schemas.microsoft.com/office/drawing/2014/main" id="{C6DEFC5E-55E9-554C-2010-7E9159F2D027}"/>
                </a:ext>
              </a:extLst>
            </p:cNvPr>
            <p:cNvSpPr/>
            <p:nvPr/>
          </p:nvSpPr>
          <p:spPr>
            <a:xfrm>
              <a:off x="1588525" y="370935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80" name="Rectangle: Rounded Corners 279">
              <a:extLst>
                <a:ext uri="{FF2B5EF4-FFF2-40B4-BE49-F238E27FC236}">
                  <a16:creationId xmlns:a16="http://schemas.microsoft.com/office/drawing/2014/main" id="{912D92AC-6506-4D2C-E6C8-187251F5E2EA}"/>
                </a:ext>
              </a:extLst>
            </p:cNvPr>
            <p:cNvSpPr/>
            <p:nvPr/>
          </p:nvSpPr>
          <p:spPr>
            <a:xfrm>
              <a:off x="1671956" y="370935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81" name="Rectangle: Rounded Corners 280">
              <a:extLst>
                <a:ext uri="{FF2B5EF4-FFF2-40B4-BE49-F238E27FC236}">
                  <a16:creationId xmlns:a16="http://schemas.microsoft.com/office/drawing/2014/main" id="{E7BA3F3A-C0A2-F532-9F88-5ABAD5511AB2}"/>
                </a:ext>
              </a:extLst>
            </p:cNvPr>
            <p:cNvSpPr/>
            <p:nvPr/>
          </p:nvSpPr>
          <p:spPr>
            <a:xfrm>
              <a:off x="1755390" y="370935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82" name="Rectangle: Rounded Corners 281">
              <a:extLst>
                <a:ext uri="{FF2B5EF4-FFF2-40B4-BE49-F238E27FC236}">
                  <a16:creationId xmlns:a16="http://schemas.microsoft.com/office/drawing/2014/main" id="{BCE8EE63-F43C-98F7-394A-69D88AABD079}"/>
                </a:ext>
              </a:extLst>
            </p:cNvPr>
            <p:cNvSpPr/>
            <p:nvPr/>
          </p:nvSpPr>
          <p:spPr>
            <a:xfrm>
              <a:off x="1838821" y="370935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83" name="Rectangle: Rounded Corners 282">
              <a:extLst>
                <a:ext uri="{FF2B5EF4-FFF2-40B4-BE49-F238E27FC236}">
                  <a16:creationId xmlns:a16="http://schemas.microsoft.com/office/drawing/2014/main" id="{31B23522-E56C-764E-7FD1-79C92F33D1F2}"/>
                </a:ext>
              </a:extLst>
            </p:cNvPr>
            <p:cNvSpPr/>
            <p:nvPr/>
          </p:nvSpPr>
          <p:spPr>
            <a:xfrm>
              <a:off x="1922252" y="370935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84" name="Rectangle: Rounded Corners 283">
              <a:extLst>
                <a:ext uri="{FF2B5EF4-FFF2-40B4-BE49-F238E27FC236}">
                  <a16:creationId xmlns:a16="http://schemas.microsoft.com/office/drawing/2014/main" id="{E89A7279-6DD2-C34A-2EF8-249C911B291A}"/>
                </a:ext>
              </a:extLst>
            </p:cNvPr>
            <p:cNvSpPr/>
            <p:nvPr/>
          </p:nvSpPr>
          <p:spPr>
            <a:xfrm>
              <a:off x="2005683" y="370935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85" name="Rectangle: Rounded Corners 284">
              <a:extLst>
                <a:ext uri="{FF2B5EF4-FFF2-40B4-BE49-F238E27FC236}">
                  <a16:creationId xmlns:a16="http://schemas.microsoft.com/office/drawing/2014/main" id="{B05E9113-BE8D-3CAB-AD51-F3B2B7EAFA71}"/>
                </a:ext>
              </a:extLst>
            </p:cNvPr>
            <p:cNvSpPr/>
            <p:nvPr/>
          </p:nvSpPr>
          <p:spPr>
            <a:xfrm>
              <a:off x="2089117" y="370935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86" name="Rectangle: Rounded Corners 285">
              <a:extLst>
                <a:ext uri="{FF2B5EF4-FFF2-40B4-BE49-F238E27FC236}">
                  <a16:creationId xmlns:a16="http://schemas.microsoft.com/office/drawing/2014/main" id="{1B71F54A-C3BC-FFC0-D62A-D762931B823F}"/>
                </a:ext>
              </a:extLst>
            </p:cNvPr>
            <p:cNvSpPr/>
            <p:nvPr/>
          </p:nvSpPr>
          <p:spPr>
            <a:xfrm>
              <a:off x="2172548" y="370935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87" name="Rectangle: Rounded Corners 286">
              <a:extLst>
                <a:ext uri="{FF2B5EF4-FFF2-40B4-BE49-F238E27FC236}">
                  <a16:creationId xmlns:a16="http://schemas.microsoft.com/office/drawing/2014/main" id="{859FDD93-6C8F-BAB6-6B2C-92BE0D8E222C}"/>
                </a:ext>
              </a:extLst>
            </p:cNvPr>
            <p:cNvSpPr/>
            <p:nvPr/>
          </p:nvSpPr>
          <p:spPr>
            <a:xfrm>
              <a:off x="2255980" y="370935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88" name="Rectangle: Rounded Corners 287">
              <a:extLst>
                <a:ext uri="{FF2B5EF4-FFF2-40B4-BE49-F238E27FC236}">
                  <a16:creationId xmlns:a16="http://schemas.microsoft.com/office/drawing/2014/main" id="{2E15E714-8C1B-528C-4BCE-F9A672ED11CA}"/>
                </a:ext>
              </a:extLst>
            </p:cNvPr>
            <p:cNvSpPr/>
            <p:nvPr/>
          </p:nvSpPr>
          <p:spPr>
            <a:xfrm>
              <a:off x="2339411" y="370935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89" name="Rectangle: Rounded Corners 288">
              <a:extLst>
                <a:ext uri="{FF2B5EF4-FFF2-40B4-BE49-F238E27FC236}">
                  <a16:creationId xmlns:a16="http://schemas.microsoft.com/office/drawing/2014/main" id="{2C567152-63CE-368C-E8DF-A95C90475EE7}"/>
                </a:ext>
              </a:extLst>
            </p:cNvPr>
            <p:cNvSpPr/>
            <p:nvPr/>
          </p:nvSpPr>
          <p:spPr>
            <a:xfrm>
              <a:off x="2422845" y="370935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90" name="Rectangle: Rounded Corners 289">
              <a:extLst>
                <a:ext uri="{FF2B5EF4-FFF2-40B4-BE49-F238E27FC236}">
                  <a16:creationId xmlns:a16="http://schemas.microsoft.com/office/drawing/2014/main" id="{B8ED7EC5-5FA7-FF25-6A2C-763CE2AED4DC}"/>
                </a:ext>
              </a:extLst>
            </p:cNvPr>
            <p:cNvSpPr/>
            <p:nvPr/>
          </p:nvSpPr>
          <p:spPr>
            <a:xfrm>
              <a:off x="2506276" y="370935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91" name="Rectangle: Rounded Corners 290">
              <a:extLst>
                <a:ext uri="{FF2B5EF4-FFF2-40B4-BE49-F238E27FC236}">
                  <a16:creationId xmlns:a16="http://schemas.microsoft.com/office/drawing/2014/main" id="{9354A096-923F-2479-E4C2-0B4E72816DCE}"/>
                </a:ext>
              </a:extLst>
            </p:cNvPr>
            <p:cNvSpPr/>
            <p:nvPr/>
          </p:nvSpPr>
          <p:spPr>
            <a:xfrm>
              <a:off x="2589693" y="370935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92" name="Rectangle: Rounded Corners 291">
              <a:extLst>
                <a:ext uri="{FF2B5EF4-FFF2-40B4-BE49-F238E27FC236}">
                  <a16:creationId xmlns:a16="http://schemas.microsoft.com/office/drawing/2014/main" id="{F5781902-DDBD-456E-024D-6F4A19E724B8}"/>
                </a:ext>
              </a:extLst>
            </p:cNvPr>
            <p:cNvSpPr/>
            <p:nvPr/>
          </p:nvSpPr>
          <p:spPr>
            <a:xfrm>
              <a:off x="2673124" y="370935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93" name="Rectangle: Rounded Corners 292">
              <a:extLst>
                <a:ext uri="{FF2B5EF4-FFF2-40B4-BE49-F238E27FC236}">
                  <a16:creationId xmlns:a16="http://schemas.microsoft.com/office/drawing/2014/main" id="{04B4A26F-FB2E-8521-E30B-8F695FC05D59}"/>
                </a:ext>
              </a:extLst>
            </p:cNvPr>
            <p:cNvSpPr/>
            <p:nvPr/>
          </p:nvSpPr>
          <p:spPr>
            <a:xfrm>
              <a:off x="2756558" y="370935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94" name="Rectangle: Rounded Corners 293">
              <a:extLst>
                <a:ext uri="{FF2B5EF4-FFF2-40B4-BE49-F238E27FC236}">
                  <a16:creationId xmlns:a16="http://schemas.microsoft.com/office/drawing/2014/main" id="{EC50929F-F6ED-4ADE-4616-57941CA942F1}"/>
                </a:ext>
              </a:extLst>
            </p:cNvPr>
            <p:cNvSpPr/>
            <p:nvPr/>
          </p:nvSpPr>
          <p:spPr>
            <a:xfrm>
              <a:off x="2839989" y="370935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95" name="Rectangle: Rounded Corners 294">
              <a:extLst>
                <a:ext uri="{FF2B5EF4-FFF2-40B4-BE49-F238E27FC236}">
                  <a16:creationId xmlns:a16="http://schemas.microsoft.com/office/drawing/2014/main" id="{28B59EC4-1996-54D0-DF59-E35C7F2E9EB6}"/>
                </a:ext>
              </a:extLst>
            </p:cNvPr>
            <p:cNvSpPr/>
            <p:nvPr/>
          </p:nvSpPr>
          <p:spPr>
            <a:xfrm>
              <a:off x="2923421" y="370935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96" name="Rectangle: Rounded Corners 295">
              <a:extLst>
                <a:ext uri="{FF2B5EF4-FFF2-40B4-BE49-F238E27FC236}">
                  <a16:creationId xmlns:a16="http://schemas.microsoft.com/office/drawing/2014/main" id="{449B054B-21F6-DDCF-B367-33D53ECBC14B}"/>
                </a:ext>
              </a:extLst>
            </p:cNvPr>
            <p:cNvSpPr/>
            <p:nvPr/>
          </p:nvSpPr>
          <p:spPr>
            <a:xfrm>
              <a:off x="3006852" y="370935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97" name="Rectangle: Rounded Corners 296">
              <a:extLst>
                <a:ext uri="{FF2B5EF4-FFF2-40B4-BE49-F238E27FC236}">
                  <a16:creationId xmlns:a16="http://schemas.microsoft.com/office/drawing/2014/main" id="{5514819E-D959-A482-EBE6-5741ABCAE410}"/>
                </a:ext>
              </a:extLst>
            </p:cNvPr>
            <p:cNvSpPr/>
            <p:nvPr/>
          </p:nvSpPr>
          <p:spPr>
            <a:xfrm>
              <a:off x="3090286" y="370935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98" name="Rectangle: Rounded Corners 297">
              <a:extLst>
                <a:ext uri="{FF2B5EF4-FFF2-40B4-BE49-F238E27FC236}">
                  <a16:creationId xmlns:a16="http://schemas.microsoft.com/office/drawing/2014/main" id="{371D4173-81C6-BB92-6F3B-F1928EF5B30E}"/>
                </a:ext>
              </a:extLst>
            </p:cNvPr>
            <p:cNvSpPr/>
            <p:nvPr/>
          </p:nvSpPr>
          <p:spPr>
            <a:xfrm>
              <a:off x="3173717" y="370935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299" name="Rectangle: Rounded Corners 298">
              <a:extLst>
                <a:ext uri="{FF2B5EF4-FFF2-40B4-BE49-F238E27FC236}">
                  <a16:creationId xmlns:a16="http://schemas.microsoft.com/office/drawing/2014/main" id="{48567930-AA6C-C253-E5CC-562F0B6F7961}"/>
                </a:ext>
              </a:extLst>
            </p:cNvPr>
            <p:cNvSpPr/>
            <p:nvPr/>
          </p:nvSpPr>
          <p:spPr>
            <a:xfrm>
              <a:off x="1254797" y="379945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300" name="Rectangle: Rounded Corners 299">
              <a:extLst>
                <a:ext uri="{FF2B5EF4-FFF2-40B4-BE49-F238E27FC236}">
                  <a16:creationId xmlns:a16="http://schemas.microsoft.com/office/drawing/2014/main" id="{DE78D7AE-945E-E3CE-1AA8-C02A6D370E62}"/>
                </a:ext>
              </a:extLst>
            </p:cNvPr>
            <p:cNvSpPr/>
            <p:nvPr/>
          </p:nvSpPr>
          <p:spPr>
            <a:xfrm>
              <a:off x="1338228" y="379945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301" name="Rectangle: Rounded Corners 300">
              <a:extLst>
                <a:ext uri="{FF2B5EF4-FFF2-40B4-BE49-F238E27FC236}">
                  <a16:creationId xmlns:a16="http://schemas.microsoft.com/office/drawing/2014/main" id="{5106DF66-6E77-873F-E382-55CCB74BA87E}"/>
                </a:ext>
              </a:extLst>
            </p:cNvPr>
            <p:cNvSpPr/>
            <p:nvPr/>
          </p:nvSpPr>
          <p:spPr>
            <a:xfrm>
              <a:off x="1421662" y="379945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1C92A87A-B17C-60E5-2288-5571D2C4D86A}"/>
                </a:ext>
              </a:extLst>
            </p:cNvPr>
            <p:cNvSpPr/>
            <p:nvPr/>
          </p:nvSpPr>
          <p:spPr>
            <a:xfrm>
              <a:off x="1505093" y="379945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303" name="Rectangle: Rounded Corners 302">
              <a:extLst>
                <a:ext uri="{FF2B5EF4-FFF2-40B4-BE49-F238E27FC236}">
                  <a16:creationId xmlns:a16="http://schemas.microsoft.com/office/drawing/2014/main" id="{FA52E876-557E-F93E-2370-B72DDB7CEC13}"/>
                </a:ext>
              </a:extLst>
            </p:cNvPr>
            <p:cNvSpPr/>
            <p:nvPr/>
          </p:nvSpPr>
          <p:spPr>
            <a:xfrm>
              <a:off x="1588525" y="379945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304" name="Rectangle: Rounded Corners 303">
              <a:extLst>
                <a:ext uri="{FF2B5EF4-FFF2-40B4-BE49-F238E27FC236}">
                  <a16:creationId xmlns:a16="http://schemas.microsoft.com/office/drawing/2014/main" id="{76B6A549-60CD-4E62-4611-8402E9893A1E}"/>
                </a:ext>
              </a:extLst>
            </p:cNvPr>
            <p:cNvSpPr/>
            <p:nvPr/>
          </p:nvSpPr>
          <p:spPr>
            <a:xfrm>
              <a:off x="1671956" y="379945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305" name="Rectangle: Rounded Corners 304">
              <a:extLst>
                <a:ext uri="{FF2B5EF4-FFF2-40B4-BE49-F238E27FC236}">
                  <a16:creationId xmlns:a16="http://schemas.microsoft.com/office/drawing/2014/main" id="{9139E3E6-E767-4990-DE7D-6D8B56039EEF}"/>
                </a:ext>
              </a:extLst>
            </p:cNvPr>
            <p:cNvSpPr/>
            <p:nvPr/>
          </p:nvSpPr>
          <p:spPr>
            <a:xfrm>
              <a:off x="1755390" y="379945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306" name="Rectangle: Rounded Corners 305">
              <a:extLst>
                <a:ext uri="{FF2B5EF4-FFF2-40B4-BE49-F238E27FC236}">
                  <a16:creationId xmlns:a16="http://schemas.microsoft.com/office/drawing/2014/main" id="{B37E030E-2CE8-C589-D4B5-085A63587DE2}"/>
                </a:ext>
              </a:extLst>
            </p:cNvPr>
            <p:cNvSpPr/>
            <p:nvPr/>
          </p:nvSpPr>
          <p:spPr>
            <a:xfrm>
              <a:off x="1838821" y="379945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307" name="Rectangle: Rounded Corners 306">
              <a:extLst>
                <a:ext uri="{FF2B5EF4-FFF2-40B4-BE49-F238E27FC236}">
                  <a16:creationId xmlns:a16="http://schemas.microsoft.com/office/drawing/2014/main" id="{C9F533C3-FD8B-A420-25BB-3A75722AE843}"/>
                </a:ext>
              </a:extLst>
            </p:cNvPr>
            <p:cNvSpPr/>
            <p:nvPr/>
          </p:nvSpPr>
          <p:spPr>
            <a:xfrm>
              <a:off x="1922252" y="379945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308" name="Rectangle: Rounded Corners 307">
              <a:extLst>
                <a:ext uri="{FF2B5EF4-FFF2-40B4-BE49-F238E27FC236}">
                  <a16:creationId xmlns:a16="http://schemas.microsoft.com/office/drawing/2014/main" id="{E149BEFE-4DD8-5BCE-7192-436144FFD05C}"/>
                </a:ext>
              </a:extLst>
            </p:cNvPr>
            <p:cNvSpPr/>
            <p:nvPr/>
          </p:nvSpPr>
          <p:spPr>
            <a:xfrm>
              <a:off x="2005683" y="379945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09" name="Rectangle: Rounded Corners 308">
              <a:extLst>
                <a:ext uri="{FF2B5EF4-FFF2-40B4-BE49-F238E27FC236}">
                  <a16:creationId xmlns:a16="http://schemas.microsoft.com/office/drawing/2014/main" id="{F9193A26-355F-CEE6-EC2F-EEA42FD51BAD}"/>
                </a:ext>
              </a:extLst>
            </p:cNvPr>
            <p:cNvSpPr/>
            <p:nvPr/>
          </p:nvSpPr>
          <p:spPr>
            <a:xfrm>
              <a:off x="2089117" y="379945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10" name="Rectangle: Rounded Corners 309">
              <a:extLst>
                <a:ext uri="{FF2B5EF4-FFF2-40B4-BE49-F238E27FC236}">
                  <a16:creationId xmlns:a16="http://schemas.microsoft.com/office/drawing/2014/main" id="{0D785C3A-8EBC-229C-9DC1-5AE9A3EB3C2A}"/>
                </a:ext>
              </a:extLst>
            </p:cNvPr>
            <p:cNvSpPr/>
            <p:nvPr/>
          </p:nvSpPr>
          <p:spPr>
            <a:xfrm>
              <a:off x="2172548" y="379945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11" name="Rectangle: Rounded Corners 310">
              <a:extLst>
                <a:ext uri="{FF2B5EF4-FFF2-40B4-BE49-F238E27FC236}">
                  <a16:creationId xmlns:a16="http://schemas.microsoft.com/office/drawing/2014/main" id="{B07FCCAF-0320-B66D-CF92-E5DFD668A5E2}"/>
                </a:ext>
              </a:extLst>
            </p:cNvPr>
            <p:cNvSpPr/>
            <p:nvPr/>
          </p:nvSpPr>
          <p:spPr>
            <a:xfrm>
              <a:off x="2255980" y="379945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12" name="Rectangle: Rounded Corners 311">
              <a:extLst>
                <a:ext uri="{FF2B5EF4-FFF2-40B4-BE49-F238E27FC236}">
                  <a16:creationId xmlns:a16="http://schemas.microsoft.com/office/drawing/2014/main" id="{EA150273-C45E-9915-2C0D-A94D1C1610B0}"/>
                </a:ext>
              </a:extLst>
            </p:cNvPr>
            <p:cNvSpPr/>
            <p:nvPr/>
          </p:nvSpPr>
          <p:spPr>
            <a:xfrm>
              <a:off x="2339411" y="379945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13" name="Rectangle: Rounded Corners 312">
              <a:extLst>
                <a:ext uri="{FF2B5EF4-FFF2-40B4-BE49-F238E27FC236}">
                  <a16:creationId xmlns:a16="http://schemas.microsoft.com/office/drawing/2014/main" id="{0C7E70CC-A99E-F6C7-A5CF-D4EBC6CFA003}"/>
                </a:ext>
              </a:extLst>
            </p:cNvPr>
            <p:cNvSpPr/>
            <p:nvPr/>
          </p:nvSpPr>
          <p:spPr>
            <a:xfrm>
              <a:off x="2422845" y="379945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14" name="Rectangle: Rounded Corners 313">
              <a:extLst>
                <a:ext uri="{FF2B5EF4-FFF2-40B4-BE49-F238E27FC236}">
                  <a16:creationId xmlns:a16="http://schemas.microsoft.com/office/drawing/2014/main" id="{7A986358-9D98-8E33-135C-72B94C93B7A8}"/>
                </a:ext>
              </a:extLst>
            </p:cNvPr>
            <p:cNvSpPr/>
            <p:nvPr/>
          </p:nvSpPr>
          <p:spPr>
            <a:xfrm>
              <a:off x="2506276" y="379945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15" name="Rectangle: Rounded Corners 314">
              <a:extLst>
                <a:ext uri="{FF2B5EF4-FFF2-40B4-BE49-F238E27FC236}">
                  <a16:creationId xmlns:a16="http://schemas.microsoft.com/office/drawing/2014/main" id="{563883CB-1EF2-6E3C-E617-4CE82AF1B712}"/>
                </a:ext>
              </a:extLst>
            </p:cNvPr>
            <p:cNvSpPr/>
            <p:nvPr/>
          </p:nvSpPr>
          <p:spPr>
            <a:xfrm>
              <a:off x="2589693" y="379945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16" name="Rectangle: Rounded Corners 315">
              <a:extLst>
                <a:ext uri="{FF2B5EF4-FFF2-40B4-BE49-F238E27FC236}">
                  <a16:creationId xmlns:a16="http://schemas.microsoft.com/office/drawing/2014/main" id="{FC09EFDD-5181-13FE-4AC5-880A4EBF05D5}"/>
                </a:ext>
              </a:extLst>
            </p:cNvPr>
            <p:cNvSpPr/>
            <p:nvPr/>
          </p:nvSpPr>
          <p:spPr>
            <a:xfrm>
              <a:off x="2673124" y="379945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17" name="Rectangle: Rounded Corners 316">
              <a:extLst>
                <a:ext uri="{FF2B5EF4-FFF2-40B4-BE49-F238E27FC236}">
                  <a16:creationId xmlns:a16="http://schemas.microsoft.com/office/drawing/2014/main" id="{082E4AD7-E22E-5138-22CD-23F67BFAAF59}"/>
                </a:ext>
              </a:extLst>
            </p:cNvPr>
            <p:cNvSpPr/>
            <p:nvPr/>
          </p:nvSpPr>
          <p:spPr>
            <a:xfrm>
              <a:off x="2756558" y="379945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18" name="Rectangle: Rounded Corners 317">
              <a:extLst>
                <a:ext uri="{FF2B5EF4-FFF2-40B4-BE49-F238E27FC236}">
                  <a16:creationId xmlns:a16="http://schemas.microsoft.com/office/drawing/2014/main" id="{15323BA8-56A9-5E33-1280-C042980E5B96}"/>
                </a:ext>
              </a:extLst>
            </p:cNvPr>
            <p:cNvSpPr/>
            <p:nvPr/>
          </p:nvSpPr>
          <p:spPr>
            <a:xfrm>
              <a:off x="2839989" y="379945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19" name="Rectangle: Rounded Corners 318">
              <a:extLst>
                <a:ext uri="{FF2B5EF4-FFF2-40B4-BE49-F238E27FC236}">
                  <a16:creationId xmlns:a16="http://schemas.microsoft.com/office/drawing/2014/main" id="{A42B8F3F-467D-DB84-6B07-253E6E087600}"/>
                </a:ext>
              </a:extLst>
            </p:cNvPr>
            <p:cNvSpPr/>
            <p:nvPr/>
          </p:nvSpPr>
          <p:spPr>
            <a:xfrm>
              <a:off x="2923421" y="379945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20" name="Rectangle: Rounded Corners 319">
              <a:extLst>
                <a:ext uri="{FF2B5EF4-FFF2-40B4-BE49-F238E27FC236}">
                  <a16:creationId xmlns:a16="http://schemas.microsoft.com/office/drawing/2014/main" id="{D41EA4BB-13F1-A9DA-9189-C381907526B9}"/>
                </a:ext>
              </a:extLst>
            </p:cNvPr>
            <p:cNvSpPr/>
            <p:nvPr/>
          </p:nvSpPr>
          <p:spPr>
            <a:xfrm>
              <a:off x="3006852" y="379945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21" name="Rectangle: Rounded Corners 320">
              <a:extLst>
                <a:ext uri="{FF2B5EF4-FFF2-40B4-BE49-F238E27FC236}">
                  <a16:creationId xmlns:a16="http://schemas.microsoft.com/office/drawing/2014/main" id="{F0BBE4A7-3BB8-D0AB-369E-DAAF6050AF7E}"/>
                </a:ext>
              </a:extLst>
            </p:cNvPr>
            <p:cNvSpPr/>
            <p:nvPr/>
          </p:nvSpPr>
          <p:spPr>
            <a:xfrm>
              <a:off x="3090286" y="379945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22" name="Rectangle: Rounded Corners 321">
              <a:extLst>
                <a:ext uri="{FF2B5EF4-FFF2-40B4-BE49-F238E27FC236}">
                  <a16:creationId xmlns:a16="http://schemas.microsoft.com/office/drawing/2014/main" id="{2264E630-0F49-6483-05B7-64C714A0F3C7}"/>
                </a:ext>
              </a:extLst>
            </p:cNvPr>
            <p:cNvSpPr/>
            <p:nvPr/>
          </p:nvSpPr>
          <p:spPr>
            <a:xfrm>
              <a:off x="3173717" y="379945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23" name="Rectangle: Rounded Corners 322">
              <a:extLst>
                <a:ext uri="{FF2B5EF4-FFF2-40B4-BE49-F238E27FC236}">
                  <a16:creationId xmlns:a16="http://schemas.microsoft.com/office/drawing/2014/main" id="{C7DB5151-A6B1-6F95-B46B-6B5441A4B296}"/>
                </a:ext>
              </a:extLst>
            </p:cNvPr>
            <p:cNvSpPr/>
            <p:nvPr/>
          </p:nvSpPr>
          <p:spPr>
            <a:xfrm>
              <a:off x="1254797" y="389458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324" name="Rectangle: Rounded Corners 323">
              <a:extLst>
                <a:ext uri="{FF2B5EF4-FFF2-40B4-BE49-F238E27FC236}">
                  <a16:creationId xmlns:a16="http://schemas.microsoft.com/office/drawing/2014/main" id="{45880A12-9EB6-C0F6-8D9B-9F99140FEF39}"/>
                </a:ext>
              </a:extLst>
            </p:cNvPr>
            <p:cNvSpPr/>
            <p:nvPr/>
          </p:nvSpPr>
          <p:spPr>
            <a:xfrm>
              <a:off x="1338228" y="389458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325" name="Rectangle: Rounded Corners 324">
              <a:extLst>
                <a:ext uri="{FF2B5EF4-FFF2-40B4-BE49-F238E27FC236}">
                  <a16:creationId xmlns:a16="http://schemas.microsoft.com/office/drawing/2014/main" id="{491E3A8F-DB7E-A545-0371-69E34EE9A89A}"/>
                </a:ext>
              </a:extLst>
            </p:cNvPr>
            <p:cNvSpPr/>
            <p:nvPr/>
          </p:nvSpPr>
          <p:spPr>
            <a:xfrm>
              <a:off x="1421662" y="389458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326" name="Rectangle: Rounded Corners 325">
              <a:extLst>
                <a:ext uri="{FF2B5EF4-FFF2-40B4-BE49-F238E27FC236}">
                  <a16:creationId xmlns:a16="http://schemas.microsoft.com/office/drawing/2014/main" id="{819732A3-FB20-7ED8-1C94-6FF9685C345F}"/>
                </a:ext>
              </a:extLst>
            </p:cNvPr>
            <p:cNvSpPr/>
            <p:nvPr/>
          </p:nvSpPr>
          <p:spPr>
            <a:xfrm>
              <a:off x="1505093" y="389458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327" name="Rectangle: Rounded Corners 326">
              <a:extLst>
                <a:ext uri="{FF2B5EF4-FFF2-40B4-BE49-F238E27FC236}">
                  <a16:creationId xmlns:a16="http://schemas.microsoft.com/office/drawing/2014/main" id="{81640FE1-5713-88F4-B49E-540A300E8EB2}"/>
                </a:ext>
              </a:extLst>
            </p:cNvPr>
            <p:cNvSpPr/>
            <p:nvPr/>
          </p:nvSpPr>
          <p:spPr>
            <a:xfrm>
              <a:off x="1588525" y="389458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328" name="Rectangle: Rounded Corners 327">
              <a:extLst>
                <a:ext uri="{FF2B5EF4-FFF2-40B4-BE49-F238E27FC236}">
                  <a16:creationId xmlns:a16="http://schemas.microsoft.com/office/drawing/2014/main" id="{201C75B8-15DC-946D-16D0-30904FB99114}"/>
                </a:ext>
              </a:extLst>
            </p:cNvPr>
            <p:cNvSpPr/>
            <p:nvPr/>
          </p:nvSpPr>
          <p:spPr>
            <a:xfrm>
              <a:off x="1671956" y="389458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329" name="Rectangle: Rounded Corners 328">
              <a:extLst>
                <a:ext uri="{FF2B5EF4-FFF2-40B4-BE49-F238E27FC236}">
                  <a16:creationId xmlns:a16="http://schemas.microsoft.com/office/drawing/2014/main" id="{C42DA7D8-3901-E215-717A-9D8A7AE398D0}"/>
                </a:ext>
              </a:extLst>
            </p:cNvPr>
            <p:cNvSpPr/>
            <p:nvPr/>
          </p:nvSpPr>
          <p:spPr>
            <a:xfrm>
              <a:off x="1755390" y="389458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330" name="Rectangle: Rounded Corners 329">
              <a:extLst>
                <a:ext uri="{FF2B5EF4-FFF2-40B4-BE49-F238E27FC236}">
                  <a16:creationId xmlns:a16="http://schemas.microsoft.com/office/drawing/2014/main" id="{9B50C76A-27DE-125F-1078-4A71B2682F6C}"/>
                </a:ext>
              </a:extLst>
            </p:cNvPr>
            <p:cNvSpPr/>
            <p:nvPr/>
          </p:nvSpPr>
          <p:spPr>
            <a:xfrm>
              <a:off x="1838821" y="389458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331" name="Rectangle: Rounded Corners 330">
              <a:extLst>
                <a:ext uri="{FF2B5EF4-FFF2-40B4-BE49-F238E27FC236}">
                  <a16:creationId xmlns:a16="http://schemas.microsoft.com/office/drawing/2014/main" id="{89130612-882F-20AD-07EF-8579E51732F1}"/>
                </a:ext>
              </a:extLst>
            </p:cNvPr>
            <p:cNvSpPr/>
            <p:nvPr/>
          </p:nvSpPr>
          <p:spPr>
            <a:xfrm>
              <a:off x="1922252" y="389458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332" name="Rectangle: Rounded Corners 331">
              <a:extLst>
                <a:ext uri="{FF2B5EF4-FFF2-40B4-BE49-F238E27FC236}">
                  <a16:creationId xmlns:a16="http://schemas.microsoft.com/office/drawing/2014/main" id="{6CAF93A4-9609-2EEF-2386-94D3CEBC90E2}"/>
                </a:ext>
              </a:extLst>
            </p:cNvPr>
            <p:cNvSpPr/>
            <p:nvPr/>
          </p:nvSpPr>
          <p:spPr>
            <a:xfrm>
              <a:off x="2005683" y="389458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33" name="Rectangle: Rounded Corners 332">
              <a:extLst>
                <a:ext uri="{FF2B5EF4-FFF2-40B4-BE49-F238E27FC236}">
                  <a16:creationId xmlns:a16="http://schemas.microsoft.com/office/drawing/2014/main" id="{15AF55A6-E119-0CA9-4AAA-5438CF4621A1}"/>
                </a:ext>
              </a:extLst>
            </p:cNvPr>
            <p:cNvSpPr/>
            <p:nvPr/>
          </p:nvSpPr>
          <p:spPr>
            <a:xfrm>
              <a:off x="2089117" y="389458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34" name="Rectangle: Rounded Corners 333">
              <a:extLst>
                <a:ext uri="{FF2B5EF4-FFF2-40B4-BE49-F238E27FC236}">
                  <a16:creationId xmlns:a16="http://schemas.microsoft.com/office/drawing/2014/main" id="{C9062429-829B-462B-68D2-C07504E91CC7}"/>
                </a:ext>
              </a:extLst>
            </p:cNvPr>
            <p:cNvSpPr/>
            <p:nvPr/>
          </p:nvSpPr>
          <p:spPr>
            <a:xfrm>
              <a:off x="2172548" y="389458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35" name="Rectangle: Rounded Corners 334">
              <a:extLst>
                <a:ext uri="{FF2B5EF4-FFF2-40B4-BE49-F238E27FC236}">
                  <a16:creationId xmlns:a16="http://schemas.microsoft.com/office/drawing/2014/main" id="{253E6D9B-7820-1652-5A9D-75C8D056E443}"/>
                </a:ext>
              </a:extLst>
            </p:cNvPr>
            <p:cNvSpPr/>
            <p:nvPr/>
          </p:nvSpPr>
          <p:spPr>
            <a:xfrm>
              <a:off x="2255980" y="389458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36" name="Rectangle: Rounded Corners 335">
              <a:extLst>
                <a:ext uri="{FF2B5EF4-FFF2-40B4-BE49-F238E27FC236}">
                  <a16:creationId xmlns:a16="http://schemas.microsoft.com/office/drawing/2014/main" id="{40B3E8EC-80D6-E453-EF3E-CFAB4E07CA03}"/>
                </a:ext>
              </a:extLst>
            </p:cNvPr>
            <p:cNvSpPr/>
            <p:nvPr/>
          </p:nvSpPr>
          <p:spPr>
            <a:xfrm>
              <a:off x="2339411" y="389458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37" name="Rectangle: Rounded Corners 336">
              <a:extLst>
                <a:ext uri="{FF2B5EF4-FFF2-40B4-BE49-F238E27FC236}">
                  <a16:creationId xmlns:a16="http://schemas.microsoft.com/office/drawing/2014/main" id="{A85921A1-0E6D-791D-C6E2-C870C7AF8922}"/>
                </a:ext>
              </a:extLst>
            </p:cNvPr>
            <p:cNvSpPr/>
            <p:nvPr/>
          </p:nvSpPr>
          <p:spPr>
            <a:xfrm>
              <a:off x="2422845" y="389458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38" name="Rectangle: Rounded Corners 337">
              <a:extLst>
                <a:ext uri="{FF2B5EF4-FFF2-40B4-BE49-F238E27FC236}">
                  <a16:creationId xmlns:a16="http://schemas.microsoft.com/office/drawing/2014/main" id="{D4E03DD8-AD01-5C08-0F44-994EEC086C4E}"/>
                </a:ext>
              </a:extLst>
            </p:cNvPr>
            <p:cNvSpPr/>
            <p:nvPr/>
          </p:nvSpPr>
          <p:spPr>
            <a:xfrm>
              <a:off x="2506276" y="389458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39" name="Rectangle: Rounded Corners 338">
              <a:extLst>
                <a:ext uri="{FF2B5EF4-FFF2-40B4-BE49-F238E27FC236}">
                  <a16:creationId xmlns:a16="http://schemas.microsoft.com/office/drawing/2014/main" id="{61B310D7-B549-E9EA-F591-F5C308E2ADA2}"/>
                </a:ext>
              </a:extLst>
            </p:cNvPr>
            <p:cNvSpPr/>
            <p:nvPr/>
          </p:nvSpPr>
          <p:spPr>
            <a:xfrm>
              <a:off x="2589693" y="389458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40" name="Rectangle: Rounded Corners 339">
              <a:extLst>
                <a:ext uri="{FF2B5EF4-FFF2-40B4-BE49-F238E27FC236}">
                  <a16:creationId xmlns:a16="http://schemas.microsoft.com/office/drawing/2014/main" id="{971AC15D-E778-8898-9028-EB5100A74B9D}"/>
                </a:ext>
              </a:extLst>
            </p:cNvPr>
            <p:cNvSpPr/>
            <p:nvPr/>
          </p:nvSpPr>
          <p:spPr>
            <a:xfrm>
              <a:off x="2673124" y="389458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41" name="Rectangle: Rounded Corners 340">
              <a:extLst>
                <a:ext uri="{FF2B5EF4-FFF2-40B4-BE49-F238E27FC236}">
                  <a16:creationId xmlns:a16="http://schemas.microsoft.com/office/drawing/2014/main" id="{2952F34A-1BE1-DEC7-B48D-5A217260DEC4}"/>
                </a:ext>
              </a:extLst>
            </p:cNvPr>
            <p:cNvSpPr/>
            <p:nvPr/>
          </p:nvSpPr>
          <p:spPr>
            <a:xfrm>
              <a:off x="2756558" y="389458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42" name="Rectangle: Rounded Corners 341">
              <a:extLst>
                <a:ext uri="{FF2B5EF4-FFF2-40B4-BE49-F238E27FC236}">
                  <a16:creationId xmlns:a16="http://schemas.microsoft.com/office/drawing/2014/main" id="{FD4234C5-4661-1D8A-CF05-524BC43B8A1C}"/>
                </a:ext>
              </a:extLst>
            </p:cNvPr>
            <p:cNvSpPr/>
            <p:nvPr/>
          </p:nvSpPr>
          <p:spPr>
            <a:xfrm>
              <a:off x="2839989" y="389458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43" name="Rectangle: Rounded Corners 342">
              <a:extLst>
                <a:ext uri="{FF2B5EF4-FFF2-40B4-BE49-F238E27FC236}">
                  <a16:creationId xmlns:a16="http://schemas.microsoft.com/office/drawing/2014/main" id="{1F3E0068-2F09-0BB2-476B-B71918F2C28F}"/>
                </a:ext>
              </a:extLst>
            </p:cNvPr>
            <p:cNvSpPr/>
            <p:nvPr/>
          </p:nvSpPr>
          <p:spPr>
            <a:xfrm>
              <a:off x="2923421" y="389458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44" name="Rectangle: Rounded Corners 343">
              <a:extLst>
                <a:ext uri="{FF2B5EF4-FFF2-40B4-BE49-F238E27FC236}">
                  <a16:creationId xmlns:a16="http://schemas.microsoft.com/office/drawing/2014/main" id="{04DB1A16-C73F-7305-8283-335DF8E7B3A1}"/>
                </a:ext>
              </a:extLst>
            </p:cNvPr>
            <p:cNvSpPr/>
            <p:nvPr/>
          </p:nvSpPr>
          <p:spPr>
            <a:xfrm>
              <a:off x="3006852" y="389458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45" name="Rectangle: Rounded Corners 344">
              <a:extLst>
                <a:ext uri="{FF2B5EF4-FFF2-40B4-BE49-F238E27FC236}">
                  <a16:creationId xmlns:a16="http://schemas.microsoft.com/office/drawing/2014/main" id="{4E38F11F-7A17-5DD7-2237-255FA566D8A9}"/>
                </a:ext>
              </a:extLst>
            </p:cNvPr>
            <p:cNvSpPr/>
            <p:nvPr/>
          </p:nvSpPr>
          <p:spPr>
            <a:xfrm>
              <a:off x="3090286" y="389458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46" name="Rectangle: Rounded Corners 345">
              <a:extLst>
                <a:ext uri="{FF2B5EF4-FFF2-40B4-BE49-F238E27FC236}">
                  <a16:creationId xmlns:a16="http://schemas.microsoft.com/office/drawing/2014/main" id="{43DB9CF8-EE8B-2949-3E13-3DE7D2939AF8}"/>
                </a:ext>
              </a:extLst>
            </p:cNvPr>
            <p:cNvSpPr/>
            <p:nvPr/>
          </p:nvSpPr>
          <p:spPr>
            <a:xfrm>
              <a:off x="3173717" y="3894581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47" name="Rectangle: Rounded Corners 346">
              <a:extLst>
                <a:ext uri="{FF2B5EF4-FFF2-40B4-BE49-F238E27FC236}">
                  <a16:creationId xmlns:a16="http://schemas.microsoft.com/office/drawing/2014/main" id="{EC227C61-C6CE-3474-FB48-27A11EB069F4}"/>
                </a:ext>
              </a:extLst>
            </p:cNvPr>
            <p:cNvSpPr/>
            <p:nvPr/>
          </p:nvSpPr>
          <p:spPr>
            <a:xfrm>
              <a:off x="1254797" y="398468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348" name="Rectangle: Rounded Corners 347">
              <a:extLst>
                <a:ext uri="{FF2B5EF4-FFF2-40B4-BE49-F238E27FC236}">
                  <a16:creationId xmlns:a16="http://schemas.microsoft.com/office/drawing/2014/main" id="{C4A55D4B-ED8B-8F4E-BED6-F87D3DED1CB1}"/>
                </a:ext>
              </a:extLst>
            </p:cNvPr>
            <p:cNvSpPr/>
            <p:nvPr/>
          </p:nvSpPr>
          <p:spPr>
            <a:xfrm>
              <a:off x="1338228" y="398468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349" name="Rectangle: Rounded Corners 348">
              <a:extLst>
                <a:ext uri="{FF2B5EF4-FFF2-40B4-BE49-F238E27FC236}">
                  <a16:creationId xmlns:a16="http://schemas.microsoft.com/office/drawing/2014/main" id="{C329414C-E5BB-3F32-A141-39FC758FC019}"/>
                </a:ext>
              </a:extLst>
            </p:cNvPr>
            <p:cNvSpPr/>
            <p:nvPr/>
          </p:nvSpPr>
          <p:spPr>
            <a:xfrm>
              <a:off x="1421662" y="398468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350" name="Rectangle: Rounded Corners 349">
              <a:extLst>
                <a:ext uri="{FF2B5EF4-FFF2-40B4-BE49-F238E27FC236}">
                  <a16:creationId xmlns:a16="http://schemas.microsoft.com/office/drawing/2014/main" id="{ED7E727A-B075-A335-85D0-DD769D2B9BB5}"/>
                </a:ext>
              </a:extLst>
            </p:cNvPr>
            <p:cNvSpPr/>
            <p:nvPr/>
          </p:nvSpPr>
          <p:spPr>
            <a:xfrm>
              <a:off x="1505093" y="398468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351" name="Rectangle: Rounded Corners 350">
              <a:extLst>
                <a:ext uri="{FF2B5EF4-FFF2-40B4-BE49-F238E27FC236}">
                  <a16:creationId xmlns:a16="http://schemas.microsoft.com/office/drawing/2014/main" id="{6131980A-248B-4BC5-50CA-43097C8717EC}"/>
                </a:ext>
              </a:extLst>
            </p:cNvPr>
            <p:cNvSpPr/>
            <p:nvPr/>
          </p:nvSpPr>
          <p:spPr>
            <a:xfrm>
              <a:off x="1588525" y="398468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352" name="Rectangle: Rounded Corners 351">
              <a:extLst>
                <a:ext uri="{FF2B5EF4-FFF2-40B4-BE49-F238E27FC236}">
                  <a16:creationId xmlns:a16="http://schemas.microsoft.com/office/drawing/2014/main" id="{EC8F9563-3358-9F54-3CD3-076C5B9CD91E}"/>
                </a:ext>
              </a:extLst>
            </p:cNvPr>
            <p:cNvSpPr/>
            <p:nvPr/>
          </p:nvSpPr>
          <p:spPr>
            <a:xfrm>
              <a:off x="1671956" y="398468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353" name="Rectangle: Rounded Corners 352">
              <a:extLst>
                <a:ext uri="{FF2B5EF4-FFF2-40B4-BE49-F238E27FC236}">
                  <a16:creationId xmlns:a16="http://schemas.microsoft.com/office/drawing/2014/main" id="{89FA3771-5DD4-CE23-EA1A-B2B26F29DFF9}"/>
                </a:ext>
              </a:extLst>
            </p:cNvPr>
            <p:cNvSpPr/>
            <p:nvPr/>
          </p:nvSpPr>
          <p:spPr>
            <a:xfrm>
              <a:off x="1755390" y="398468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354" name="Rectangle: Rounded Corners 353">
              <a:extLst>
                <a:ext uri="{FF2B5EF4-FFF2-40B4-BE49-F238E27FC236}">
                  <a16:creationId xmlns:a16="http://schemas.microsoft.com/office/drawing/2014/main" id="{E6541628-7841-528B-3C27-4F848A0BE81C}"/>
                </a:ext>
              </a:extLst>
            </p:cNvPr>
            <p:cNvSpPr/>
            <p:nvPr/>
          </p:nvSpPr>
          <p:spPr>
            <a:xfrm>
              <a:off x="1838821" y="398468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355" name="Rectangle: Rounded Corners 354">
              <a:extLst>
                <a:ext uri="{FF2B5EF4-FFF2-40B4-BE49-F238E27FC236}">
                  <a16:creationId xmlns:a16="http://schemas.microsoft.com/office/drawing/2014/main" id="{90BB51CD-3B0A-3BAE-3A13-2898881B8A5D}"/>
                </a:ext>
              </a:extLst>
            </p:cNvPr>
            <p:cNvSpPr/>
            <p:nvPr/>
          </p:nvSpPr>
          <p:spPr>
            <a:xfrm>
              <a:off x="1922252" y="398468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356" name="Rectangle: Rounded Corners 355">
              <a:extLst>
                <a:ext uri="{FF2B5EF4-FFF2-40B4-BE49-F238E27FC236}">
                  <a16:creationId xmlns:a16="http://schemas.microsoft.com/office/drawing/2014/main" id="{42435452-2234-6CFB-5ACF-F59452F5E6C7}"/>
                </a:ext>
              </a:extLst>
            </p:cNvPr>
            <p:cNvSpPr/>
            <p:nvPr/>
          </p:nvSpPr>
          <p:spPr>
            <a:xfrm>
              <a:off x="2005683" y="398468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57" name="Rectangle: Rounded Corners 356">
              <a:extLst>
                <a:ext uri="{FF2B5EF4-FFF2-40B4-BE49-F238E27FC236}">
                  <a16:creationId xmlns:a16="http://schemas.microsoft.com/office/drawing/2014/main" id="{727E9FA8-A1FF-4A44-6B0D-5751EDC8B0E2}"/>
                </a:ext>
              </a:extLst>
            </p:cNvPr>
            <p:cNvSpPr/>
            <p:nvPr/>
          </p:nvSpPr>
          <p:spPr>
            <a:xfrm>
              <a:off x="2089117" y="398468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58" name="Rectangle: Rounded Corners 357">
              <a:extLst>
                <a:ext uri="{FF2B5EF4-FFF2-40B4-BE49-F238E27FC236}">
                  <a16:creationId xmlns:a16="http://schemas.microsoft.com/office/drawing/2014/main" id="{23D3DB04-2640-F308-989B-77816EAD5F48}"/>
                </a:ext>
              </a:extLst>
            </p:cNvPr>
            <p:cNvSpPr/>
            <p:nvPr/>
          </p:nvSpPr>
          <p:spPr>
            <a:xfrm>
              <a:off x="2172548" y="398468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59" name="Rectangle: Rounded Corners 358">
              <a:extLst>
                <a:ext uri="{FF2B5EF4-FFF2-40B4-BE49-F238E27FC236}">
                  <a16:creationId xmlns:a16="http://schemas.microsoft.com/office/drawing/2014/main" id="{3A571BAD-92C6-9059-E80B-A7CC4DB777CD}"/>
                </a:ext>
              </a:extLst>
            </p:cNvPr>
            <p:cNvSpPr/>
            <p:nvPr/>
          </p:nvSpPr>
          <p:spPr>
            <a:xfrm>
              <a:off x="2255980" y="398468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60" name="Rectangle: Rounded Corners 359">
              <a:extLst>
                <a:ext uri="{FF2B5EF4-FFF2-40B4-BE49-F238E27FC236}">
                  <a16:creationId xmlns:a16="http://schemas.microsoft.com/office/drawing/2014/main" id="{C6FC4B13-699D-321C-0DAF-F22BE86A44F9}"/>
                </a:ext>
              </a:extLst>
            </p:cNvPr>
            <p:cNvSpPr/>
            <p:nvPr/>
          </p:nvSpPr>
          <p:spPr>
            <a:xfrm>
              <a:off x="2339411" y="398468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61" name="Rectangle: Rounded Corners 360">
              <a:extLst>
                <a:ext uri="{FF2B5EF4-FFF2-40B4-BE49-F238E27FC236}">
                  <a16:creationId xmlns:a16="http://schemas.microsoft.com/office/drawing/2014/main" id="{350D6CC2-1723-E83C-CCC2-B67AB73A2A9D}"/>
                </a:ext>
              </a:extLst>
            </p:cNvPr>
            <p:cNvSpPr/>
            <p:nvPr/>
          </p:nvSpPr>
          <p:spPr>
            <a:xfrm>
              <a:off x="2422845" y="398468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62" name="Rectangle: Rounded Corners 361">
              <a:extLst>
                <a:ext uri="{FF2B5EF4-FFF2-40B4-BE49-F238E27FC236}">
                  <a16:creationId xmlns:a16="http://schemas.microsoft.com/office/drawing/2014/main" id="{1E881127-4D0F-6ADE-F7FC-5B81F3C36973}"/>
                </a:ext>
              </a:extLst>
            </p:cNvPr>
            <p:cNvSpPr/>
            <p:nvPr/>
          </p:nvSpPr>
          <p:spPr>
            <a:xfrm>
              <a:off x="2506276" y="398468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63" name="Rectangle: Rounded Corners 362">
              <a:extLst>
                <a:ext uri="{FF2B5EF4-FFF2-40B4-BE49-F238E27FC236}">
                  <a16:creationId xmlns:a16="http://schemas.microsoft.com/office/drawing/2014/main" id="{26D13290-F126-F723-9356-CC23C96D900B}"/>
                </a:ext>
              </a:extLst>
            </p:cNvPr>
            <p:cNvSpPr/>
            <p:nvPr/>
          </p:nvSpPr>
          <p:spPr>
            <a:xfrm>
              <a:off x="2589693" y="398468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64" name="Rectangle: Rounded Corners 363">
              <a:extLst>
                <a:ext uri="{FF2B5EF4-FFF2-40B4-BE49-F238E27FC236}">
                  <a16:creationId xmlns:a16="http://schemas.microsoft.com/office/drawing/2014/main" id="{C5E93308-F69F-FAA6-046B-257D464A563A}"/>
                </a:ext>
              </a:extLst>
            </p:cNvPr>
            <p:cNvSpPr/>
            <p:nvPr/>
          </p:nvSpPr>
          <p:spPr>
            <a:xfrm>
              <a:off x="2673124" y="398468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65" name="Rectangle: Rounded Corners 364">
              <a:extLst>
                <a:ext uri="{FF2B5EF4-FFF2-40B4-BE49-F238E27FC236}">
                  <a16:creationId xmlns:a16="http://schemas.microsoft.com/office/drawing/2014/main" id="{9DF39B42-9A60-D16A-5BA4-A9C133273798}"/>
                </a:ext>
              </a:extLst>
            </p:cNvPr>
            <p:cNvSpPr/>
            <p:nvPr/>
          </p:nvSpPr>
          <p:spPr>
            <a:xfrm>
              <a:off x="2756558" y="398468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66" name="Rectangle: Rounded Corners 365">
              <a:extLst>
                <a:ext uri="{FF2B5EF4-FFF2-40B4-BE49-F238E27FC236}">
                  <a16:creationId xmlns:a16="http://schemas.microsoft.com/office/drawing/2014/main" id="{172D087E-8DB1-D6FC-9C79-CF7D97A0C4CE}"/>
                </a:ext>
              </a:extLst>
            </p:cNvPr>
            <p:cNvSpPr/>
            <p:nvPr/>
          </p:nvSpPr>
          <p:spPr>
            <a:xfrm>
              <a:off x="2839989" y="398468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67" name="Rectangle: Rounded Corners 366">
              <a:extLst>
                <a:ext uri="{FF2B5EF4-FFF2-40B4-BE49-F238E27FC236}">
                  <a16:creationId xmlns:a16="http://schemas.microsoft.com/office/drawing/2014/main" id="{9C0C33FF-EA0F-09E8-36EA-F319C8DC59E8}"/>
                </a:ext>
              </a:extLst>
            </p:cNvPr>
            <p:cNvSpPr/>
            <p:nvPr/>
          </p:nvSpPr>
          <p:spPr>
            <a:xfrm>
              <a:off x="2923421" y="398468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68" name="Rectangle: Rounded Corners 367">
              <a:extLst>
                <a:ext uri="{FF2B5EF4-FFF2-40B4-BE49-F238E27FC236}">
                  <a16:creationId xmlns:a16="http://schemas.microsoft.com/office/drawing/2014/main" id="{C34A378B-8E54-6AE1-AB38-FF7F980613B4}"/>
                </a:ext>
              </a:extLst>
            </p:cNvPr>
            <p:cNvSpPr/>
            <p:nvPr/>
          </p:nvSpPr>
          <p:spPr>
            <a:xfrm>
              <a:off x="3006852" y="398468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69" name="Rectangle: Rounded Corners 368">
              <a:extLst>
                <a:ext uri="{FF2B5EF4-FFF2-40B4-BE49-F238E27FC236}">
                  <a16:creationId xmlns:a16="http://schemas.microsoft.com/office/drawing/2014/main" id="{B2C1A9CB-9B13-11D3-2C2C-BDB7FD4A37F5}"/>
                </a:ext>
              </a:extLst>
            </p:cNvPr>
            <p:cNvSpPr/>
            <p:nvPr/>
          </p:nvSpPr>
          <p:spPr>
            <a:xfrm>
              <a:off x="3090286" y="398468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70" name="Rectangle: Rounded Corners 369">
              <a:extLst>
                <a:ext uri="{FF2B5EF4-FFF2-40B4-BE49-F238E27FC236}">
                  <a16:creationId xmlns:a16="http://schemas.microsoft.com/office/drawing/2014/main" id="{91A0BEF9-E71F-E6E9-0B01-F60A37D400FA}"/>
                </a:ext>
              </a:extLst>
            </p:cNvPr>
            <p:cNvSpPr/>
            <p:nvPr/>
          </p:nvSpPr>
          <p:spPr>
            <a:xfrm>
              <a:off x="3173717" y="3984687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71" name="Rectangle: Rounded Corners 370">
              <a:extLst>
                <a:ext uri="{FF2B5EF4-FFF2-40B4-BE49-F238E27FC236}">
                  <a16:creationId xmlns:a16="http://schemas.microsoft.com/office/drawing/2014/main" id="{DE0AD7C3-BDB6-5F82-38E7-4E226E95A046}"/>
                </a:ext>
              </a:extLst>
            </p:cNvPr>
            <p:cNvSpPr/>
            <p:nvPr/>
          </p:nvSpPr>
          <p:spPr>
            <a:xfrm>
              <a:off x="1254797" y="4073122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372" name="Rectangle: Rounded Corners 371">
              <a:extLst>
                <a:ext uri="{FF2B5EF4-FFF2-40B4-BE49-F238E27FC236}">
                  <a16:creationId xmlns:a16="http://schemas.microsoft.com/office/drawing/2014/main" id="{613370A6-805B-2796-03A8-7A217B031A8E}"/>
                </a:ext>
              </a:extLst>
            </p:cNvPr>
            <p:cNvSpPr/>
            <p:nvPr/>
          </p:nvSpPr>
          <p:spPr>
            <a:xfrm>
              <a:off x="1338228" y="4073122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373" name="Rectangle: Rounded Corners 372">
              <a:extLst>
                <a:ext uri="{FF2B5EF4-FFF2-40B4-BE49-F238E27FC236}">
                  <a16:creationId xmlns:a16="http://schemas.microsoft.com/office/drawing/2014/main" id="{84717584-F276-F411-6305-F93E0ED11D76}"/>
                </a:ext>
              </a:extLst>
            </p:cNvPr>
            <p:cNvSpPr/>
            <p:nvPr/>
          </p:nvSpPr>
          <p:spPr>
            <a:xfrm>
              <a:off x="1421662" y="4073122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374" name="Rectangle: Rounded Corners 373">
              <a:extLst>
                <a:ext uri="{FF2B5EF4-FFF2-40B4-BE49-F238E27FC236}">
                  <a16:creationId xmlns:a16="http://schemas.microsoft.com/office/drawing/2014/main" id="{036399AF-6B53-1587-D24A-AD5C0618BB9F}"/>
                </a:ext>
              </a:extLst>
            </p:cNvPr>
            <p:cNvSpPr/>
            <p:nvPr/>
          </p:nvSpPr>
          <p:spPr>
            <a:xfrm>
              <a:off x="1505093" y="4073122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375" name="Rectangle: Rounded Corners 374">
              <a:extLst>
                <a:ext uri="{FF2B5EF4-FFF2-40B4-BE49-F238E27FC236}">
                  <a16:creationId xmlns:a16="http://schemas.microsoft.com/office/drawing/2014/main" id="{8EFBA898-EE8E-342D-9DD4-29C563E6FBB4}"/>
                </a:ext>
              </a:extLst>
            </p:cNvPr>
            <p:cNvSpPr/>
            <p:nvPr/>
          </p:nvSpPr>
          <p:spPr>
            <a:xfrm>
              <a:off x="1588525" y="4073122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376" name="Rectangle: Rounded Corners 375">
              <a:extLst>
                <a:ext uri="{FF2B5EF4-FFF2-40B4-BE49-F238E27FC236}">
                  <a16:creationId xmlns:a16="http://schemas.microsoft.com/office/drawing/2014/main" id="{ACD9F230-B5D8-0EC0-FF97-8248BED558AB}"/>
                </a:ext>
              </a:extLst>
            </p:cNvPr>
            <p:cNvSpPr/>
            <p:nvPr/>
          </p:nvSpPr>
          <p:spPr>
            <a:xfrm>
              <a:off x="1671956" y="4073122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377" name="Rectangle: Rounded Corners 376">
              <a:extLst>
                <a:ext uri="{FF2B5EF4-FFF2-40B4-BE49-F238E27FC236}">
                  <a16:creationId xmlns:a16="http://schemas.microsoft.com/office/drawing/2014/main" id="{70BA578E-CA30-432D-FEE8-B93756759844}"/>
                </a:ext>
              </a:extLst>
            </p:cNvPr>
            <p:cNvSpPr/>
            <p:nvPr/>
          </p:nvSpPr>
          <p:spPr>
            <a:xfrm>
              <a:off x="1755390" y="4073122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378" name="Rectangle: Rounded Corners 377">
              <a:extLst>
                <a:ext uri="{FF2B5EF4-FFF2-40B4-BE49-F238E27FC236}">
                  <a16:creationId xmlns:a16="http://schemas.microsoft.com/office/drawing/2014/main" id="{6204CFC6-05AA-CAB7-F444-FD07EE468F09}"/>
                </a:ext>
              </a:extLst>
            </p:cNvPr>
            <p:cNvSpPr/>
            <p:nvPr/>
          </p:nvSpPr>
          <p:spPr>
            <a:xfrm>
              <a:off x="1838821" y="4073122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379" name="Rectangle: Rounded Corners 378">
              <a:extLst>
                <a:ext uri="{FF2B5EF4-FFF2-40B4-BE49-F238E27FC236}">
                  <a16:creationId xmlns:a16="http://schemas.microsoft.com/office/drawing/2014/main" id="{A6B8AD05-D99F-4241-D5D2-C3920FFF6984}"/>
                </a:ext>
              </a:extLst>
            </p:cNvPr>
            <p:cNvSpPr/>
            <p:nvPr/>
          </p:nvSpPr>
          <p:spPr>
            <a:xfrm>
              <a:off x="1922252" y="4073122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380" name="Rectangle: Rounded Corners 379">
              <a:extLst>
                <a:ext uri="{FF2B5EF4-FFF2-40B4-BE49-F238E27FC236}">
                  <a16:creationId xmlns:a16="http://schemas.microsoft.com/office/drawing/2014/main" id="{B2341F93-6FBE-42D0-D304-C0E059116C1F}"/>
                </a:ext>
              </a:extLst>
            </p:cNvPr>
            <p:cNvSpPr/>
            <p:nvPr/>
          </p:nvSpPr>
          <p:spPr>
            <a:xfrm>
              <a:off x="2005683" y="4073122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81" name="Rectangle: Rounded Corners 380">
              <a:extLst>
                <a:ext uri="{FF2B5EF4-FFF2-40B4-BE49-F238E27FC236}">
                  <a16:creationId xmlns:a16="http://schemas.microsoft.com/office/drawing/2014/main" id="{FAFB69B8-EE9D-E893-D856-64D3EDA94B3F}"/>
                </a:ext>
              </a:extLst>
            </p:cNvPr>
            <p:cNvSpPr/>
            <p:nvPr/>
          </p:nvSpPr>
          <p:spPr>
            <a:xfrm>
              <a:off x="2089117" y="4073122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82" name="Rectangle: Rounded Corners 381">
              <a:extLst>
                <a:ext uri="{FF2B5EF4-FFF2-40B4-BE49-F238E27FC236}">
                  <a16:creationId xmlns:a16="http://schemas.microsoft.com/office/drawing/2014/main" id="{37F54701-25FF-10E2-E7E1-224D371FFC7F}"/>
                </a:ext>
              </a:extLst>
            </p:cNvPr>
            <p:cNvSpPr/>
            <p:nvPr/>
          </p:nvSpPr>
          <p:spPr>
            <a:xfrm>
              <a:off x="2172548" y="4073122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83" name="Rectangle: Rounded Corners 382">
              <a:extLst>
                <a:ext uri="{FF2B5EF4-FFF2-40B4-BE49-F238E27FC236}">
                  <a16:creationId xmlns:a16="http://schemas.microsoft.com/office/drawing/2014/main" id="{3A6D51A8-7364-6D4A-D1B3-2A1B0544308E}"/>
                </a:ext>
              </a:extLst>
            </p:cNvPr>
            <p:cNvSpPr/>
            <p:nvPr/>
          </p:nvSpPr>
          <p:spPr>
            <a:xfrm>
              <a:off x="2255980" y="4073122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84" name="Rectangle: Rounded Corners 383">
              <a:extLst>
                <a:ext uri="{FF2B5EF4-FFF2-40B4-BE49-F238E27FC236}">
                  <a16:creationId xmlns:a16="http://schemas.microsoft.com/office/drawing/2014/main" id="{812A2D15-222B-B81F-A39E-FB5D834A9F53}"/>
                </a:ext>
              </a:extLst>
            </p:cNvPr>
            <p:cNvSpPr/>
            <p:nvPr/>
          </p:nvSpPr>
          <p:spPr>
            <a:xfrm>
              <a:off x="2339411" y="4073122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85" name="Rectangle: Rounded Corners 384">
              <a:extLst>
                <a:ext uri="{FF2B5EF4-FFF2-40B4-BE49-F238E27FC236}">
                  <a16:creationId xmlns:a16="http://schemas.microsoft.com/office/drawing/2014/main" id="{6D95598D-1B80-D007-EF33-157D6ACD597D}"/>
                </a:ext>
              </a:extLst>
            </p:cNvPr>
            <p:cNvSpPr/>
            <p:nvPr/>
          </p:nvSpPr>
          <p:spPr>
            <a:xfrm>
              <a:off x="2422845" y="4073122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86" name="Rectangle: Rounded Corners 385">
              <a:extLst>
                <a:ext uri="{FF2B5EF4-FFF2-40B4-BE49-F238E27FC236}">
                  <a16:creationId xmlns:a16="http://schemas.microsoft.com/office/drawing/2014/main" id="{D6D68664-4850-D4BA-5EDA-EE22812B100F}"/>
                </a:ext>
              </a:extLst>
            </p:cNvPr>
            <p:cNvSpPr/>
            <p:nvPr/>
          </p:nvSpPr>
          <p:spPr>
            <a:xfrm>
              <a:off x="2506276" y="4073122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87" name="Rectangle: Rounded Corners 386">
              <a:extLst>
                <a:ext uri="{FF2B5EF4-FFF2-40B4-BE49-F238E27FC236}">
                  <a16:creationId xmlns:a16="http://schemas.microsoft.com/office/drawing/2014/main" id="{ADA2D024-A47D-91A9-AF01-D79F23C80AAE}"/>
                </a:ext>
              </a:extLst>
            </p:cNvPr>
            <p:cNvSpPr/>
            <p:nvPr/>
          </p:nvSpPr>
          <p:spPr>
            <a:xfrm>
              <a:off x="2589693" y="4073122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88" name="Rectangle: Rounded Corners 387">
              <a:extLst>
                <a:ext uri="{FF2B5EF4-FFF2-40B4-BE49-F238E27FC236}">
                  <a16:creationId xmlns:a16="http://schemas.microsoft.com/office/drawing/2014/main" id="{F0503835-4F25-FD34-0604-A385338A0E4C}"/>
                </a:ext>
              </a:extLst>
            </p:cNvPr>
            <p:cNvSpPr/>
            <p:nvPr/>
          </p:nvSpPr>
          <p:spPr>
            <a:xfrm>
              <a:off x="2673124" y="4073122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89" name="Rectangle: Rounded Corners 388">
              <a:extLst>
                <a:ext uri="{FF2B5EF4-FFF2-40B4-BE49-F238E27FC236}">
                  <a16:creationId xmlns:a16="http://schemas.microsoft.com/office/drawing/2014/main" id="{EE7B7EEF-50BC-F9F9-BF30-B123BECAAFA9}"/>
                </a:ext>
              </a:extLst>
            </p:cNvPr>
            <p:cNvSpPr/>
            <p:nvPr/>
          </p:nvSpPr>
          <p:spPr>
            <a:xfrm>
              <a:off x="2756558" y="4073122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90" name="Rectangle: Rounded Corners 389">
              <a:extLst>
                <a:ext uri="{FF2B5EF4-FFF2-40B4-BE49-F238E27FC236}">
                  <a16:creationId xmlns:a16="http://schemas.microsoft.com/office/drawing/2014/main" id="{E61D7A85-3D05-B215-B356-D494147D3012}"/>
                </a:ext>
              </a:extLst>
            </p:cNvPr>
            <p:cNvSpPr/>
            <p:nvPr/>
          </p:nvSpPr>
          <p:spPr>
            <a:xfrm>
              <a:off x="2839989" y="4073122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91" name="Rectangle: Rounded Corners 390">
              <a:extLst>
                <a:ext uri="{FF2B5EF4-FFF2-40B4-BE49-F238E27FC236}">
                  <a16:creationId xmlns:a16="http://schemas.microsoft.com/office/drawing/2014/main" id="{BDE18E53-A8A4-22D4-A51A-81A30377EB76}"/>
                </a:ext>
              </a:extLst>
            </p:cNvPr>
            <p:cNvSpPr/>
            <p:nvPr/>
          </p:nvSpPr>
          <p:spPr>
            <a:xfrm>
              <a:off x="2923421" y="4073122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92" name="Rectangle: Rounded Corners 391">
              <a:extLst>
                <a:ext uri="{FF2B5EF4-FFF2-40B4-BE49-F238E27FC236}">
                  <a16:creationId xmlns:a16="http://schemas.microsoft.com/office/drawing/2014/main" id="{99690378-7A5C-9D1D-84BC-E79C6772951B}"/>
                </a:ext>
              </a:extLst>
            </p:cNvPr>
            <p:cNvSpPr/>
            <p:nvPr/>
          </p:nvSpPr>
          <p:spPr>
            <a:xfrm>
              <a:off x="3006852" y="4073122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93" name="Rectangle: Rounded Corners 392">
              <a:extLst>
                <a:ext uri="{FF2B5EF4-FFF2-40B4-BE49-F238E27FC236}">
                  <a16:creationId xmlns:a16="http://schemas.microsoft.com/office/drawing/2014/main" id="{B663513D-AD72-9010-C143-79277676FF2D}"/>
                </a:ext>
              </a:extLst>
            </p:cNvPr>
            <p:cNvSpPr/>
            <p:nvPr/>
          </p:nvSpPr>
          <p:spPr>
            <a:xfrm>
              <a:off x="3090286" y="4073122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94" name="Rectangle: Rounded Corners 393">
              <a:extLst>
                <a:ext uri="{FF2B5EF4-FFF2-40B4-BE49-F238E27FC236}">
                  <a16:creationId xmlns:a16="http://schemas.microsoft.com/office/drawing/2014/main" id="{ADBCA2CD-2F38-2069-58D4-2681E4773BA0}"/>
                </a:ext>
              </a:extLst>
            </p:cNvPr>
            <p:cNvSpPr/>
            <p:nvPr/>
          </p:nvSpPr>
          <p:spPr>
            <a:xfrm>
              <a:off x="3173717" y="4073122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395" name="Rectangle: Rounded Corners 394">
              <a:extLst>
                <a:ext uri="{FF2B5EF4-FFF2-40B4-BE49-F238E27FC236}">
                  <a16:creationId xmlns:a16="http://schemas.microsoft.com/office/drawing/2014/main" id="{0CD05B34-E676-1E05-A9DA-84427F84957F}"/>
                </a:ext>
              </a:extLst>
            </p:cNvPr>
            <p:cNvSpPr/>
            <p:nvPr/>
          </p:nvSpPr>
          <p:spPr>
            <a:xfrm>
              <a:off x="1254797" y="4163228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396" name="Rectangle: Rounded Corners 395">
              <a:extLst>
                <a:ext uri="{FF2B5EF4-FFF2-40B4-BE49-F238E27FC236}">
                  <a16:creationId xmlns:a16="http://schemas.microsoft.com/office/drawing/2014/main" id="{52D43078-DCA8-DADA-85DA-1B68A0526CC2}"/>
                </a:ext>
              </a:extLst>
            </p:cNvPr>
            <p:cNvSpPr/>
            <p:nvPr/>
          </p:nvSpPr>
          <p:spPr>
            <a:xfrm>
              <a:off x="1338228" y="4163228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397" name="Rectangle: Rounded Corners 396">
              <a:extLst>
                <a:ext uri="{FF2B5EF4-FFF2-40B4-BE49-F238E27FC236}">
                  <a16:creationId xmlns:a16="http://schemas.microsoft.com/office/drawing/2014/main" id="{97038F7C-74FF-F325-79C4-6CC55A2A3ADE}"/>
                </a:ext>
              </a:extLst>
            </p:cNvPr>
            <p:cNvSpPr/>
            <p:nvPr/>
          </p:nvSpPr>
          <p:spPr>
            <a:xfrm>
              <a:off x="1421662" y="4163228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398" name="Rectangle: Rounded Corners 397">
              <a:extLst>
                <a:ext uri="{FF2B5EF4-FFF2-40B4-BE49-F238E27FC236}">
                  <a16:creationId xmlns:a16="http://schemas.microsoft.com/office/drawing/2014/main" id="{A385C657-FB63-F2B8-36FE-C16A22AFD9DA}"/>
                </a:ext>
              </a:extLst>
            </p:cNvPr>
            <p:cNvSpPr/>
            <p:nvPr/>
          </p:nvSpPr>
          <p:spPr>
            <a:xfrm>
              <a:off x="1505093" y="4163228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399" name="Rectangle: Rounded Corners 398">
              <a:extLst>
                <a:ext uri="{FF2B5EF4-FFF2-40B4-BE49-F238E27FC236}">
                  <a16:creationId xmlns:a16="http://schemas.microsoft.com/office/drawing/2014/main" id="{CD672F7D-9C47-05FC-61D0-817680F2A0A6}"/>
                </a:ext>
              </a:extLst>
            </p:cNvPr>
            <p:cNvSpPr/>
            <p:nvPr/>
          </p:nvSpPr>
          <p:spPr>
            <a:xfrm>
              <a:off x="1588525" y="4163228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400" name="Rectangle: Rounded Corners 399">
              <a:extLst>
                <a:ext uri="{FF2B5EF4-FFF2-40B4-BE49-F238E27FC236}">
                  <a16:creationId xmlns:a16="http://schemas.microsoft.com/office/drawing/2014/main" id="{D0711561-60E2-DC81-DBFC-D84483B9DC91}"/>
                </a:ext>
              </a:extLst>
            </p:cNvPr>
            <p:cNvSpPr/>
            <p:nvPr/>
          </p:nvSpPr>
          <p:spPr>
            <a:xfrm>
              <a:off x="1671956" y="4163228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401" name="Rectangle: Rounded Corners 400">
              <a:extLst>
                <a:ext uri="{FF2B5EF4-FFF2-40B4-BE49-F238E27FC236}">
                  <a16:creationId xmlns:a16="http://schemas.microsoft.com/office/drawing/2014/main" id="{E6733448-8C9F-5BA2-DFAC-A1E831F14932}"/>
                </a:ext>
              </a:extLst>
            </p:cNvPr>
            <p:cNvSpPr/>
            <p:nvPr/>
          </p:nvSpPr>
          <p:spPr>
            <a:xfrm>
              <a:off x="1755390" y="4163228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402" name="Rectangle: Rounded Corners 401">
              <a:extLst>
                <a:ext uri="{FF2B5EF4-FFF2-40B4-BE49-F238E27FC236}">
                  <a16:creationId xmlns:a16="http://schemas.microsoft.com/office/drawing/2014/main" id="{5CEBD577-1EC7-1CDC-F3C1-22382C643072}"/>
                </a:ext>
              </a:extLst>
            </p:cNvPr>
            <p:cNvSpPr/>
            <p:nvPr/>
          </p:nvSpPr>
          <p:spPr>
            <a:xfrm>
              <a:off x="1838821" y="4163228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403" name="Rectangle: Rounded Corners 402">
              <a:extLst>
                <a:ext uri="{FF2B5EF4-FFF2-40B4-BE49-F238E27FC236}">
                  <a16:creationId xmlns:a16="http://schemas.microsoft.com/office/drawing/2014/main" id="{552E4A3C-76F3-D28E-20BF-D28C17FB2D71}"/>
                </a:ext>
              </a:extLst>
            </p:cNvPr>
            <p:cNvSpPr/>
            <p:nvPr/>
          </p:nvSpPr>
          <p:spPr>
            <a:xfrm>
              <a:off x="1922252" y="4163228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404" name="Rectangle: Rounded Corners 403">
              <a:extLst>
                <a:ext uri="{FF2B5EF4-FFF2-40B4-BE49-F238E27FC236}">
                  <a16:creationId xmlns:a16="http://schemas.microsoft.com/office/drawing/2014/main" id="{D7CA47E9-BDCD-068F-8715-13A37A5D24C6}"/>
                </a:ext>
              </a:extLst>
            </p:cNvPr>
            <p:cNvSpPr/>
            <p:nvPr/>
          </p:nvSpPr>
          <p:spPr>
            <a:xfrm>
              <a:off x="2005683" y="4163228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405" name="Rectangle: Rounded Corners 404">
              <a:extLst>
                <a:ext uri="{FF2B5EF4-FFF2-40B4-BE49-F238E27FC236}">
                  <a16:creationId xmlns:a16="http://schemas.microsoft.com/office/drawing/2014/main" id="{D2DE6B28-3BD4-2A12-52A6-AF231543D9FC}"/>
                </a:ext>
              </a:extLst>
            </p:cNvPr>
            <p:cNvSpPr/>
            <p:nvPr/>
          </p:nvSpPr>
          <p:spPr>
            <a:xfrm>
              <a:off x="2089117" y="4163228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406" name="Rectangle: Rounded Corners 405">
              <a:extLst>
                <a:ext uri="{FF2B5EF4-FFF2-40B4-BE49-F238E27FC236}">
                  <a16:creationId xmlns:a16="http://schemas.microsoft.com/office/drawing/2014/main" id="{2F4E2C8A-29F8-23BC-4EBF-D3B813B8C210}"/>
                </a:ext>
              </a:extLst>
            </p:cNvPr>
            <p:cNvSpPr/>
            <p:nvPr/>
          </p:nvSpPr>
          <p:spPr>
            <a:xfrm>
              <a:off x="2172548" y="4163228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407" name="Rectangle: Rounded Corners 406">
              <a:extLst>
                <a:ext uri="{FF2B5EF4-FFF2-40B4-BE49-F238E27FC236}">
                  <a16:creationId xmlns:a16="http://schemas.microsoft.com/office/drawing/2014/main" id="{22729CEE-9C3A-D1BE-13DB-04D412DA8AD6}"/>
                </a:ext>
              </a:extLst>
            </p:cNvPr>
            <p:cNvSpPr/>
            <p:nvPr/>
          </p:nvSpPr>
          <p:spPr>
            <a:xfrm>
              <a:off x="2255980" y="4163228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408" name="Rectangle: Rounded Corners 407">
              <a:extLst>
                <a:ext uri="{FF2B5EF4-FFF2-40B4-BE49-F238E27FC236}">
                  <a16:creationId xmlns:a16="http://schemas.microsoft.com/office/drawing/2014/main" id="{9D9444E7-65A2-5732-C460-4A569378363E}"/>
                </a:ext>
              </a:extLst>
            </p:cNvPr>
            <p:cNvSpPr/>
            <p:nvPr/>
          </p:nvSpPr>
          <p:spPr>
            <a:xfrm>
              <a:off x="2339411" y="4163228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409" name="Rectangle: Rounded Corners 408">
              <a:extLst>
                <a:ext uri="{FF2B5EF4-FFF2-40B4-BE49-F238E27FC236}">
                  <a16:creationId xmlns:a16="http://schemas.microsoft.com/office/drawing/2014/main" id="{483D75A9-FAEA-174B-5AB5-3988EA5CC568}"/>
                </a:ext>
              </a:extLst>
            </p:cNvPr>
            <p:cNvSpPr/>
            <p:nvPr/>
          </p:nvSpPr>
          <p:spPr>
            <a:xfrm>
              <a:off x="2422845" y="4163228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410" name="Rectangle: Rounded Corners 409">
              <a:extLst>
                <a:ext uri="{FF2B5EF4-FFF2-40B4-BE49-F238E27FC236}">
                  <a16:creationId xmlns:a16="http://schemas.microsoft.com/office/drawing/2014/main" id="{EE6C4CF7-D187-FA49-256D-D6C2BF39C6E2}"/>
                </a:ext>
              </a:extLst>
            </p:cNvPr>
            <p:cNvSpPr/>
            <p:nvPr/>
          </p:nvSpPr>
          <p:spPr>
            <a:xfrm>
              <a:off x="2506276" y="4163228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411" name="Rectangle: Rounded Corners 410">
              <a:extLst>
                <a:ext uri="{FF2B5EF4-FFF2-40B4-BE49-F238E27FC236}">
                  <a16:creationId xmlns:a16="http://schemas.microsoft.com/office/drawing/2014/main" id="{2E734A2A-3989-EB14-B1B1-45833C2D29A8}"/>
                </a:ext>
              </a:extLst>
            </p:cNvPr>
            <p:cNvSpPr/>
            <p:nvPr/>
          </p:nvSpPr>
          <p:spPr>
            <a:xfrm>
              <a:off x="2589693" y="4163228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412" name="Rectangle: Rounded Corners 411">
              <a:extLst>
                <a:ext uri="{FF2B5EF4-FFF2-40B4-BE49-F238E27FC236}">
                  <a16:creationId xmlns:a16="http://schemas.microsoft.com/office/drawing/2014/main" id="{85010A8A-6D97-3E8E-6C0D-535373C28AE1}"/>
                </a:ext>
              </a:extLst>
            </p:cNvPr>
            <p:cNvSpPr/>
            <p:nvPr/>
          </p:nvSpPr>
          <p:spPr>
            <a:xfrm>
              <a:off x="2673124" y="4163228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413" name="Rectangle: Rounded Corners 412">
              <a:extLst>
                <a:ext uri="{FF2B5EF4-FFF2-40B4-BE49-F238E27FC236}">
                  <a16:creationId xmlns:a16="http://schemas.microsoft.com/office/drawing/2014/main" id="{C1A2BBBA-EAA1-8CC4-662D-5BF2F61A8FBE}"/>
                </a:ext>
              </a:extLst>
            </p:cNvPr>
            <p:cNvSpPr/>
            <p:nvPr/>
          </p:nvSpPr>
          <p:spPr>
            <a:xfrm>
              <a:off x="2756558" y="4163228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414" name="Rectangle: Rounded Corners 413">
              <a:extLst>
                <a:ext uri="{FF2B5EF4-FFF2-40B4-BE49-F238E27FC236}">
                  <a16:creationId xmlns:a16="http://schemas.microsoft.com/office/drawing/2014/main" id="{0E773A51-6343-7777-28E5-1569CC059F38}"/>
                </a:ext>
              </a:extLst>
            </p:cNvPr>
            <p:cNvSpPr/>
            <p:nvPr/>
          </p:nvSpPr>
          <p:spPr>
            <a:xfrm>
              <a:off x="2839989" y="4163228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415" name="Rectangle: Rounded Corners 414">
              <a:extLst>
                <a:ext uri="{FF2B5EF4-FFF2-40B4-BE49-F238E27FC236}">
                  <a16:creationId xmlns:a16="http://schemas.microsoft.com/office/drawing/2014/main" id="{C2473EEE-7A5C-1838-BE55-EE76ED036840}"/>
                </a:ext>
              </a:extLst>
            </p:cNvPr>
            <p:cNvSpPr/>
            <p:nvPr/>
          </p:nvSpPr>
          <p:spPr>
            <a:xfrm>
              <a:off x="2923421" y="4163228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416" name="Rectangle: Rounded Corners 415">
              <a:extLst>
                <a:ext uri="{FF2B5EF4-FFF2-40B4-BE49-F238E27FC236}">
                  <a16:creationId xmlns:a16="http://schemas.microsoft.com/office/drawing/2014/main" id="{4D6383AC-C444-BACB-EBEC-B62E8AC7681A}"/>
                </a:ext>
              </a:extLst>
            </p:cNvPr>
            <p:cNvSpPr/>
            <p:nvPr/>
          </p:nvSpPr>
          <p:spPr>
            <a:xfrm>
              <a:off x="3006852" y="4163228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417" name="Rectangle: Rounded Corners 416">
              <a:extLst>
                <a:ext uri="{FF2B5EF4-FFF2-40B4-BE49-F238E27FC236}">
                  <a16:creationId xmlns:a16="http://schemas.microsoft.com/office/drawing/2014/main" id="{1077A1B8-A039-8FE3-86CB-5C3A814700F7}"/>
                </a:ext>
              </a:extLst>
            </p:cNvPr>
            <p:cNvSpPr/>
            <p:nvPr/>
          </p:nvSpPr>
          <p:spPr>
            <a:xfrm>
              <a:off x="3090286" y="4163228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418" name="Rectangle: Rounded Corners 417">
              <a:extLst>
                <a:ext uri="{FF2B5EF4-FFF2-40B4-BE49-F238E27FC236}">
                  <a16:creationId xmlns:a16="http://schemas.microsoft.com/office/drawing/2014/main" id="{43D9FBB2-3E7D-9756-95CE-7DC1E5045361}"/>
                </a:ext>
              </a:extLst>
            </p:cNvPr>
            <p:cNvSpPr/>
            <p:nvPr/>
          </p:nvSpPr>
          <p:spPr>
            <a:xfrm>
              <a:off x="3173717" y="4163228"/>
              <a:ext cx="70081" cy="70081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" dirty="0">
                <a:solidFill>
                  <a:schemeClr val="tx1"/>
                </a:solidFill>
              </a:endParaRPr>
            </a:p>
          </p:txBody>
        </p:sp>
        <p:sp>
          <p:nvSpPr>
            <p:cNvPr id="419" name="Rectangle: Top Corners One Rounded and One Snipped 418">
              <a:extLst>
                <a:ext uri="{FF2B5EF4-FFF2-40B4-BE49-F238E27FC236}">
                  <a16:creationId xmlns:a16="http://schemas.microsoft.com/office/drawing/2014/main" id="{8724C04C-2156-035B-13F0-5B741DE71773}"/>
                </a:ext>
              </a:extLst>
            </p:cNvPr>
            <p:cNvSpPr/>
            <p:nvPr/>
          </p:nvSpPr>
          <p:spPr>
            <a:xfrm flipH="1">
              <a:off x="1081260" y="2766562"/>
              <a:ext cx="2255965" cy="1518438"/>
            </a:xfrm>
            <a:prstGeom prst="snipRoundRect">
              <a:avLst>
                <a:gd name="adj1" fmla="val 3194"/>
                <a:gd name="adj2" fmla="val 6402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249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B4418A-D474-3C6E-791C-3D4EB6CF1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363" y="969146"/>
            <a:ext cx="8509273" cy="491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79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B4418A-D474-3C6E-791C-3D4EB6CF1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2820"/>
            <a:ext cx="6556443" cy="37906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95EFCB-2065-40CE-A471-D2FF22E81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443" y="1569067"/>
            <a:ext cx="5458001" cy="36844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977B5A-01CE-864A-5C00-15B94383001C}"/>
              </a:ext>
            </a:extLst>
          </p:cNvPr>
          <p:cNvSpPr txBox="1"/>
          <p:nvPr/>
        </p:nvSpPr>
        <p:spPr>
          <a:xfrm>
            <a:off x="7710778" y="546447"/>
            <a:ext cx="31493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resulting residual plot is shown in the figure below: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80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321AB1-D002-B711-00D8-5BE3F0E34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364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19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321AB1-D002-B711-00D8-5BE3F0E34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36418" cy="68580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BD655E3-9045-515D-C991-BB50B2D76BA6}"/>
              </a:ext>
            </a:extLst>
          </p:cNvPr>
          <p:cNvCxnSpPr/>
          <p:nvPr/>
        </p:nvCxnSpPr>
        <p:spPr>
          <a:xfrm flipV="1">
            <a:off x="713064" y="75501"/>
            <a:ext cx="8170877" cy="613235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EABD2F-1CD1-0448-BF27-8E587C6F2565}"/>
              </a:ext>
            </a:extLst>
          </p:cNvPr>
          <p:cNvCxnSpPr/>
          <p:nvPr/>
        </p:nvCxnSpPr>
        <p:spPr>
          <a:xfrm>
            <a:off x="4219662" y="2013358"/>
            <a:ext cx="0" cy="15603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317244-7E0B-E69B-6E4F-6C8705F9AF85}"/>
              </a:ext>
            </a:extLst>
          </p:cNvPr>
          <p:cNvCxnSpPr>
            <a:cxnSpLocks/>
          </p:cNvCxnSpPr>
          <p:nvPr/>
        </p:nvCxnSpPr>
        <p:spPr>
          <a:xfrm>
            <a:off x="7583648" y="1048624"/>
            <a:ext cx="0" cy="20636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072428-2D97-BAC7-EA13-E647845EEE72}"/>
              </a:ext>
            </a:extLst>
          </p:cNvPr>
          <p:cNvCxnSpPr>
            <a:cxnSpLocks/>
          </p:cNvCxnSpPr>
          <p:nvPr/>
        </p:nvCxnSpPr>
        <p:spPr>
          <a:xfrm>
            <a:off x="8531604" y="343949"/>
            <a:ext cx="0" cy="120801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4441FE5-3912-10E9-3034-43B029111FAD}"/>
              </a:ext>
            </a:extLst>
          </p:cNvPr>
          <p:cNvSpPr/>
          <p:nvPr/>
        </p:nvSpPr>
        <p:spPr>
          <a:xfrm>
            <a:off x="9297144" y="164457"/>
            <a:ext cx="1736521" cy="704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473B592-A4D0-B5DD-102B-FFC79F1EF8DB}"/>
              </a:ext>
            </a:extLst>
          </p:cNvPr>
          <p:cNvCxnSpPr>
            <a:cxnSpLocks/>
          </p:cNvCxnSpPr>
          <p:nvPr/>
        </p:nvCxnSpPr>
        <p:spPr>
          <a:xfrm>
            <a:off x="8170877" y="629174"/>
            <a:ext cx="0" cy="98990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C3A184-621E-EFBE-4154-026D01DCA3F7}"/>
              </a:ext>
            </a:extLst>
          </p:cNvPr>
          <p:cNvCxnSpPr>
            <a:cxnSpLocks/>
          </p:cNvCxnSpPr>
          <p:nvPr/>
        </p:nvCxnSpPr>
        <p:spPr>
          <a:xfrm>
            <a:off x="7290033" y="1291905"/>
            <a:ext cx="0" cy="196302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780D33D-268A-7DD2-760D-095B89420C79}"/>
              </a:ext>
            </a:extLst>
          </p:cNvPr>
          <p:cNvCxnSpPr>
            <a:cxnSpLocks/>
          </p:cNvCxnSpPr>
          <p:nvPr/>
        </p:nvCxnSpPr>
        <p:spPr>
          <a:xfrm>
            <a:off x="4026716" y="2323751"/>
            <a:ext cx="0" cy="140096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57FE64E-57E8-E508-253D-686ADD047181}"/>
              </a:ext>
            </a:extLst>
          </p:cNvPr>
          <p:cNvCxnSpPr>
            <a:cxnSpLocks/>
          </p:cNvCxnSpPr>
          <p:nvPr/>
        </p:nvCxnSpPr>
        <p:spPr>
          <a:xfrm>
            <a:off x="6727972" y="1719743"/>
            <a:ext cx="0" cy="1853967"/>
          </a:xfrm>
          <a:prstGeom prst="line">
            <a:avLst/>
          </a:prstGeom>
          <a:ln>
            <a:solidFill>
              <a:srgbClr val="00FF4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97FC8E4-D462-BE3D-1A4F-3F4BFBE58843}"/>
              </a:ext>
            </a:extLst>
          </p:cNvPr>
          <p:cNvCxnSpPr>
            <a:cxnSpLocks/>
          </p:cNvCxnSpPr>
          <p:nvPr/>
        </p:nvCxnSpPr>
        <p:spPr>
          <a:xfrm>
            <a:off x="6828640" y="1619075"/>
            <a:ext cx="0" cy="851482"/>
          </a:xfrm>
          <a:prstGeom prst="line">
            <a:avLst/>
          </a:prstGeom>
          <a:ln>
            <a:solidFill>
              <a:srgbClr val="FFA5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A08606-ACFC-E364-5ADB-4B604212A4A9}"/>
              </a:ext>
            </a:extLst>
          </p:cNvPr>
          <p:cNvCxnSpPr>
            <a:cxnSpLocks/>
          </p:cNvCxnSpPr>
          <p:nvPr/>
        </p:nvCxnSpPr>
        <p:spPr>
          <a:xfrm>
            <a:off x="3741491" y="2592198"/>
            <a:ext cx="0" cy="1325461"/>
          </a:xfrm>
          <a:prstGeom prst="line">
            <a:avLst/>
          </a:prstGeom>
          <a:ln>
            <a:solidFill>
              <a:srgbClr val="00FF4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6CE770D-1CE1-9BE4-10DB-61754AEB3BF3}"/>
              </a:ext>
            </a:extLst>
          </p:cNvPr>
          <p:cNvCxnSpPr>
            <a:cxnSpLocks/>
          </p:cNvCxnSpPr>
          <p:nvPr/>
        </p:nvCxnSpPr>
        <p:spPr>
          <a:xfrm>
            <a:off x="7466203" y="1149292"/>
            <a:ext cx="0" cy="826315"/>
          </a:xfrm>
          <a:prstGeom prst="line">
            <a:avLst/>
          </a:prstGeom>
          <a:ln>
            <a:solidFill>
              <a:srgbClr val="00FF4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5268AB-58DE-5566-D4CA-B4B0CA20589D}"/>
              </a:ext>
            </a:extLst>
          </p:cNvPr>
          <p:cNvCxnSpPr>
            <a:cxnSpLocks/>
          </p:cNvCxnSpPr>
          <p:nvPr/>
        </p:nvCxnSpPr>
        <p:spPr>
          <a:xfrm>
            <a:off x="6076427" y="2189527"/>
            <a:ext cx="0" cy="1728132"/>
          </a:xfrm>
          <a:prstGeom prst="line">
            <a:avLst/>
          </a:prstGeom>
          <a:ln>
            <a:solidFill>
              <a:srgbClr val="FFA5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4A804B4-750C-8FB5-2CDB-235CA4348570}"/>
              </a:ext>
            </a:extLst>
          </p:cNvPr>
          <p:cNvCxnSpPr>
            <a:cxnSpLocks/>
          </p:cNvCxnSpPr>
          <p:nvPr/>
        </p:nvCxnSpPr>
        <p:spPr>
          <a:xfrm>
            <a:off x="3282893" y="2952925"/>
            <a:ext cx="0" cy="1325460"/>
          </a:xfrm>
          <a:prstGeom prst="line">
            <a:avLst/>
          </a:prstGeom>
          <a:ln>
            <a:solidFill>
              <a:srgbClr val="FFA5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DFA6705-5AB2-86EE-84BD-F714C16ECAF7}"/>
              </a:ext>
            </a:extLst>
          </p:cNvPr>
          <p:cNvCxnSpPr>
            <a:cxnSpLocks/>
          </p:cNvCxnSpPr>
          <p:nvPr/>
        </p:nvCxnSpPr>
        <p:spPr>
          <a:xfrm>
            <a:off x="3140281" y="3254928"/>
            <a:ext cx="0" cy="10905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47CF39E-F97E-C9D8-4B46-ED5B0F88BA66}"/>
              </a:ext>
            </a:extLst>
          </p:cNvPr>
          <p:cNvCxnSpPr>
            <a:cxnSpLocks/>
          </p:cNvCxnSpPr>
          <p:nvPr/>
        </p:nvCxnSpPr>
        <p:spPr>
          <a:xfrm>
            <a:off x="5589866" y="2533475"/>
            <a:ext cx="0" cy="155196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EBFBDDE-FBF6-9C33-207F-8FBE4E6A9FA5}"/>
              </a:ext>
            </a:extLst>
          </p:cNvPr>
          <p:cNvCxnSpPr>
            <a:cxnSpLocks/>
          </p:cNvCxnSpPr>
          <p:nvPr/>
        </p:nvCxnSpPr>
        <p:spPr>
          <a:xfrm>
            <a:off x="6311319" y="2013358"/>
            <a:ext cx="0" cy="72145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5AA36A-51DC-8297-CC1D-074D26D0592E}"/>
              </a:ext>
            </a:extLst>
          </p:cNvPr>
          <p:cNvCxnSpPr>
            <a:cxnSpLocks/>
          </p:cNvCxnSpPr>
          <p:nvPr/>
        </p:nvCxnSpPr>
        <p:spPr>
          <a:xfrm flipH="1">
            <a:off x="9374214" y="530003"/>
            <a:ext cx="530276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0C30E81F-F1FA-2EFD-C40D-9706D3C7EF0B}"/>
              </a:ext>
            </a:extLst>
          </p:cNvPr>
          <p:cNvSpPr/>
          <p:nvPr/>
        </p:nvSpPr>
        <p:spPr>
          <a:xfrm>
            <a:off x="9297144" y="444617"/>
            <a:ext cx="1736521" cy="704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Avg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92A2427-D901-5D61-0D61-3CE6DAA3B10B}"/>
              </a:ext>
            </a:extLst>
          </p:cNvPr>
          <p:cNvCxnSpPr>
            <a:cxnSpLocks/>
          </p:cNvCxnSpPr>
          <p:nvPr/>
        </p:nvCxnSpPr>
        <p:spPr>
          <a:xfrm flipH="1">
            <a:off x="9374214" y="810163"/>
            <a:ext cx="530276" cy="0"/>
          </a:xfrm>
          <a:prstGeom prst="line">
            <a:avLst/>
          </a:prstGeom>
          <a:ln w="28575">
            <a:solidFill>
              <a:srgbClr val="FFA2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B39C209B-62C0-E9AB-3719-210858C221CF}"/>
              </a:ext>
            </a:extLst>
          </p:cNvPr>
          <p:cNvSpPr/>
          <p:nvPr/>
        </p:nvSpPr>
        <p:spPr>
          <a:xfrm>
            <a:off x="9297144" y="724777"/>
            <a:ext cx="1736521" cy="704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Avg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97A97FC-2AB8-DDD4-1548-2E71F5BD103B}"/>
              </a:ext>
            </a:extLst>
          </p:cNvPr>
          <p:cNvCxnSpPr>
            <a:cxnSpLocks/>
          </p:cNvCxnSpPr>
          <p:nvPr/>
        </p:nvCxnSpPr>
        <p:spPr>
          <a:xfrm flipH="1">
            <a:off x="9374214" y="1090323"/>
            <a:ext cx="530276" cy="0"/>
          </a:xfrm>
          <a:prstGeom prst="line">
            <a:avLst/>
          </a:prstGeom>
          <a:ln w="28575">
            <a:solidFill>
              <a:srgbClr val="00FF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01CFF892-9484-C88D-6228-904BE02A460A}"/>
              </a:ext>
            </a:extLst>
          </p:cNvPr>
          <p:cNvSpPr/>
          <p:nvPr/>
        </p:nvSpPr>
        <p:spPr>
          <a:xfrm>
            <a:off x="9297144" y="1038075"/>
            <a:ext cx="1736521" cy="704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Avg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C9BB8F-F00D-AC5A-8FB1-CC427817BF9E}"/>
              </a:ext>
            </a:extLst>
          </p:cNvPr>
          <p:cNvCxnSpPr>
            <a:cxnSpLocks/>
          </p:cNvCxnSpPr>
          <p:nvPr/>
        </p:nvCxnSpPr>
        <p:spPr>
          <a:xfrm flipH="1">
            <a:off x="9374214" y="1403621"/>
            <a:ext cx="530276" cy="0"/>
          </a:xfrm>
          <a:prstGeom prst="line">
            <a:avLst/>
          </a:prstGeom>
          <a:ln w="28575">
            <a:solidFill>
              <a:srgbClr val="FF462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B0523192-8531-B53D-2D78-AB41940047E6}"/>
              </a:ext>
            </a:extLst>
          </p:cNvPr>
          <p:cNvSpPr/>
          <p:nvPr/>
        </p:nvSpPr>
        <p:spPr>
          <a:xfrm>
            <a:off x="9297144" y="1318235"/>
            <a:ext cx="1736521" cy="704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Avg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9765F88-3099-9FBA-18FF-B6FDB1F732AA}"/>
              </a:ext>
            </a:extLst>
          </p:cNvPr>
          <p:cNvCxnSpPr>
            <a:cxnSpLocks/>
          </p:cNvCxnSpPr>
          <p:nvPr/>
        </p:nvCxnSpPr>
        <p:spPr>
          <a:xfrm flipH="1">
            <a:off x="9374214" y="1683781"/>
            <a:ext cx="530276" cy="0"/>
          </a:xfrm>
          <a:prstGeom prst="line">
            <a:avLst/>
          </a:prstGeom>
          <a:ln w="28575">
            <a:solidFill>
              <a:srgbClr val="6E00F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980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321AB1-D002-B711-00D8-5BE3F0E34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36418" cy="68580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BD655E3-9045-515D-C991-BB50B2D76BA6}"/>
              </a:ext>
            </a:extLst>
          </p:cNvPr>
          <p:cNvCxnSpPr/>
          <p:nvPr/>
        </p:nvCxnSpPr>
        <p:spPr>
          <a:xfrm flipV="1">
            <a:off x="713064" y="75501"/>
            <a:ext cx="8170877" cy="613235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EABD2F-1CD1-0448-BF27-8E587C6F2565}"/>
              </a:ext>
            </a:extLst>
          </p:cNvPr>
          <p:cNvCxnSpPr>
            <a:cxnSpLocks/>
          </p:cNvCxnSpPr>
          <p:nvPr/>
        </p:nvCxnSpPr>
        <p:spPr>
          <a:xfrm>
            <a:off x="4219662" y="2013358"/>
            <a:ext cx="0" cy="51255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317244-7E0B-E69B-6E4F-6C8705F9AF85}"/>
              </a:ext>
            </a:extLst>
          </p:cNvPr>
          <p:cNvCxnSpPr>
            <a:cxnSpLocks/>
          </p:cNvCxnSpPr>
          <p:nvPr/>
        </p:nvCxnSpPr>
        <p:spPr>
          <a:xfrm>
            <a:off x="7573600" y="2525917"/>
            <a:ext cx="0" cy="5863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072428-2D97-BAC7-EA13-E647845EEE72}"/>
              </a:ext>
            </a:extLst>
          </p:cNvPr>
          <p:cNvCxnSpPr>
            <a:cxnSpLocks/>
          </p:cNvCxnSpPr>
          <p:nvPr/>
        </p:nvCxnSpPr>
        <p:spPr>
          <a:xfrm>
            <a:off x="8531746" y="1044552"/>
            <a:ext cx="0" cy="5005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4441FE5-3912-10E9-3034-43B029111FAD}"/>
              </a:ext>
            </a:extLst>
          </p:cNvPr>
          <p:cNvSpPr/>
          <p:nvPr/>
        </p:nvSpPr>
        <p:spPr>
          <a:xfrm>
            <a:off x="9297144" y="164457"/>
            <a:ext cx="1736521" cy="704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473B592-A4D0-B5DD-102B-FFC79F1EF8DB}"/>
              </a:ext>
            </a:extLst>
          </p:cNvPr>
          <p:cNvCxnSpPr>
            <a:cxnSpLocks/>
          </p:cNvCxnSpPr>
          <p:nvPr/>
        </p:nvCxnSpPr>
        <p:spPr>
          <a:xfrm>
            <a:off x="8177551" y="1318235"/>
            <a:ext cx="0" cy="30084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C3A184-621E-EFBE-4154-026D01DCA3F7}"/>
              </a:ext>
            </a:extLst>
          </p:cNvPr>
          <p:cNvCxnSpPr>
            <a:cxnSpLocks/>
          </p:cNvCxnSpPr>
          <p:nvPr/>
        </p:nvCxnSpPr>
        <p:spPr>
          <a:xfrm>
            <a:off x="7290033" y="2752253"/>
            <a:ext cx="0" cy="50267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780D33D-268A-7DD2-760D-095B89420C79}"/>
              </a:ext>
            </a:extLst>
          </p:cNvPr>
          <p:cNvCxnSpPr>
            <a:cxnSpLocks/>
          </p:cNvCxnSpPr>
          <p:nvPr/>
        </p:nvCxnSpPr>
        <p:spPr>
          <a:xfrm>
            <a:off x="4026716" y="2323751"/>
            <a:ext cx="0" cy="34269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57FE64E-57E8-E508-253D-686ADD047181}"/>
              </a:ext>
            </a:extLst>
          </p:cNvPr>
          <p:cNvCxnSpPr>
            <a:cxnSpLocks/>
          </p:cNvCxnSpPr>
          <p:nvPr/>
        </p:nvCxnSpPr>
        <p:spPr>
          <a:xfrm>
            <a:off x="6727972" y="3195873"/>
            <a:ext cx="0" cy="377837"/>
          </a:xfrm>
          <a:prstGeom prst="line">
            <a:avLst/>
          </a:prstGeom>
          <a:ln>
            <a:solidFill>
              <a:srgbClr val="00FF4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97FC8E4-D462-BE3D-1A4F-3F4BFBE58843}"/>
              </a:ext>
            </a:extLst>
          </p:cNvPr>
          <p:cNvCxnSpPr>
            <a:cxnSpLocks/>
          </p:cNvCxnSpPr>
          <p:nvPr/>
        </p:nvCxnSpPr>
        <p:spPr>
          <a:xfrm>
            <a:off x="6838651" y="2323404"/>
            <a:ext cx="0" cy="126748"/>
          </a:xfrm>
          <a:prstGeom prst="line">
            <a:avLst/>
          </a:prstGeom>
          <a:ln>
            <a:solidFill>
              <a:srgbClr val="FFA5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A08606-ACFC-E364-5ADB-4B604212A4A9}"/>
              </a:ext>
            </a:extLst>
          </p:cNvPr>
          <p:cNvCxnSpPr>
            <a:cxnSpLocks/>
          </p:cNvCxnSpPr>
          <p:nvPr/>
        </p:nvCxnSpPr>
        <p:spPr>
          <a:xfrm>
            <a:off x="3741491" y="2592198"/>
            <a:ext cx="0" cy="294503"/>
          </a:xfrm>
          <a:prstGeom prst="line">
            <a:avLst/>
          </a:prstGeom>
          <a:ln>
            <a:solidFill>
              <a:srgbClr val="00FF4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6CE770D-1CE1-9BE4-10DB-61754AEB3BF3}"/>
              </a:ext>
            </a:extLst>
          </p:cNvPr>
          <p:cNvCxnSpPr>
            <a:cxnSpLocks/>
          </p:cNvCxnSpPr>
          <p:nvPr/>
        </p:nvCxnSpPr>
        <p:spPr>
          <a:xfrm>
            <a:off x="7469611" y="1848824"/>
            <a:ext cx="0" cy="123446"/>
          </a:xfrm>
          <a:prstGeom prst="line">
            <a:avLst/>
          </a:prstGeom>
          <a:ln>
            <a:solidFill>
              <a:srgbClr val="00FF4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5268AB-58DE-5566-D4CA-B4B0CA20589D}"/>
              </a:ext>
            </a:extLst>
          </p:cNvPr>
          <p:cNvCxnSpPr>
            <a:cxnSpLocks/>
          </p:cNvCxnSpPr>
          <p:nvPr/>
        </p:nvCxnSpPr>
        <p:spPr>
          <a:xfrm>
            <a:off x="6076427" y="3657600"/>
            <a:ext cx="0" cy="260059"/>
          </a:xfrm>
          <a:prstGeom prst="line">
            <a:avLst/>
          </a:prstGeom>
          <a:ln>
            <a:solidFill>
              <a:srgbClr val="FFA5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4A804B4-750C-8FB5-2CDB-235CA4348570}"/>
              </a:ext>
            </a:extLst>
          </p:cNvPr>
          <p:cNvCxnSpPr>
            <a:cxnSpLocks/>
          </p:cNvCxnSpPr>
          <p:nvPr/>
        </p:nvCxnSpPr>
        <p:spPr>
          <a:xfrm>
            <a:off x="3282893" y="2952925"/>
            <a:ext cx="0" cy="264161"/>
          </a:xfrm>
          <a:prstGeom prst="line">
            <a:avLst/>
          </a:prstGeom>
          <a:ln>
            <a:solidFill>
              <a:srgbClr val="FFA5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DFA6705-5AB2-86EE-84BD-F714C16ECAF7}"/>
              </a:ext>
            </a:extLst>
          </p:cNvPr>
          <p:cNvCxnSpPr>
            <a:cxnSpLocks/>
          </p:cNvCxnSpPr>
          <p:nvPr/>
        </p:nvCxnSpPr>
        <p:spPr>
          <a:xfrm>
            <a:off x="3140281" y="3254928"/>
            <a:ext cx="0" cy="8563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47CF39E-F97E-C9D8-4B46-ED5B0F88BA66}"/>
              </a:ext>
            </a:extLst>
          </p:cNvPr>
          <p:cNvCxnSpPr>
            <a:cxnSpLocks/>
          </p:cNvCxnSpPr>
          <p:nvPr/>
        </p:nvCxnSpPr>
        <p:spPr>
          <a:xfrm>
            <a:off x="5589866" y="4010685"/>
            <a:ext cx="0" cy="7475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EBFBDDE-FBF6-9C33-207F-8FBE4E6A9FA5}"/>
              </a:ext>
            </a:extLst>
          </p:cNvPr>
          <p:cNvCxnSpPr>
            <a:cxnSpLocks/>
          </p:cNvCxnSpPr>
          <p:nvPr/>
        </p:nvCxnSpPr>
        <p:spPr>
          <a:xfrm>
            <a:off x="6311319" y="2734811"/>
            <a:ext cx="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5AA36A-51DC-8297-CC1D-074D26D0592E}"/>
              </a:ext>
            </a:extLst>
          </p:cNvPr>
          <p:cNvCxnSpPr>
            <a:cxnSpLocks/>
          </p:cNvCxnSpPr>
          <p:nvPr/>
        </p:nvCxnSpPr>
        <p:spPr>
          <a:xfrm flipH="1">
            <a:off x="9374214" y="530003"/>
            <a:ext cx="530276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0C30E81F-F1FA-2EFD-C40D-9706D3C7EF0B}"/>
              </a:ext>
            </a:extLst>
          </p:cNvPr>
          <p:cNvSpPr/>
          <p:nvPr/>
        </p:nvSpPr>
        <p:spPr>
          <a:xfrm>
            <a:off x="9297144" y="444617"/>
            <a:ext cx="1736521" cy="704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Avg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92A2427-D901-5D61-0D61-3CE6DAA3B10B}"/>
              </a:ext>
            </a:extLst>
          </p:cNvPr>
          <p:cNvCxnSpPr>
            <a:cxnSpLocks/>
          </p:cNvCxnSpPr>
          <p:nvPr/>
        </p:nvCxnSpPr>
        <p:spPr>
          <a:xfrm flipH="1">
            <a:off x="9374214" y="810163"/>
            <a:ext cx="530276" cy="0"/>
          </a:xfrm>
          <a:prstGeom prst="line">
            <a:avLst/>
          </a:prstGeom>
          <a:ln w="28575">
            <a:solidFill>
              <a:srgbClr val="FFA2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B39C209B-62C0-E9AB-3719-210858C221CF}"/>
              </a:ext>
            </a:extLst>
          </p:cNvPr>
          <p:cNvSpPr/>
          <p:nvPr/>
        </p:nvSpPr>
        <p:spPr>
          <a:xfrm>
            <a:off x="9297144" y="724777"/>
            <a:ext cx="1736521" cy="704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Avg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97A97FC-2AB8-DDD4-1548-2E71F5BD103B}"/>
              </a:ext>
            </a:extLst>
          </p:cNvPr>
          <p:cNvCxnSpPr>
            <a:cxnSpLocks/>
          </p:cNvCxnSpPr>
          <p:nvPr/>
        </p:nvCxnSpPr>
        <p:spPr>
          <a:xfrm flipH="1">
            <a:off x="9374214" y="1090323"/>
            <a:ext cx="530276" cy="0"/>
          </a:xfrm>
          <a:prstGeom prst="line">
            <a:avLst/>
          </a:prstGeom>
          <a:ln w="28575">
            <a:solidFill>
              <a:srgbClr val="00FF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01CFF892-9484-C88D-6228-904BE02A460A}"/>
              </a:ext>
            </a:extLst>
          </p:cNvPr>
          <p:cNvSpPr/>
          <p:nvPr/>
        </p:nvSpPr>
        <p:spPr>
          <a:xfrm>
            <a:off x="9297144" y="1038075"/>
            <a:ext cx="1736521" cy="704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Avg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C9BB8F-F00D-AC5A-8FB1-CC427817BF9E}"/>
              </a:ext>
            </a:extLst>
          </p:cNvPr>
          <p:cNvCxnSpPr>
            <a:cxnSpLocks/>
          </p:cNvCxnSpPr>
          <p:nvPr/>
        </p:nvCxnSpPr>
        <p:spPr>
          <a:xfrm flipH="1">
            <a:off x="9374214" y="1403621"/>
            <a:ext cx="530276" cy="0"/>
          </a:xfrm>
          <a:prstGeom prst="line">
            <a:avLst/>
          </a:prstGeom>
          <a:ln w="28575">
            <a:solidFill>
              <a:srgbClr val="FF462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B0523192-8531-B53D-2D78-AB41940047E6}"/>
              </a:ext>
            </a:extLst>
          </p:cNvPr>
          <p:cNvSpPr/>
          <p:nvPr/>
        </p:nvSpPr>
        <p:spPr>
          <a:xfrm>
            <a:off x="9297144" y="1318235"/>
            <a:ext cx="1736521" cy="704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Avg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9765F88-3099-9FBA-18FF-B6FDB1F732AA}"/>
              </a:ext>
            </a:extLst>
          </p:cNvPr>
          <p:cNvCxnSpPr>
            <a:cxnSpLocks/>
          </p:cNvCxnSpPr>
          <p:nvPr/>
        </p:nvCxnSpPr>
        <p:spPr>
          <a:xfrm flipH="1">
            <a:off x="9374214" y="1683781"/>
            <a:ext cx="530276" cy="0"/>
          </a:xfrm>
          <a:prstGeom prst="line">
            <a:avLst/>
          </a:prstGeom>
          <a:ln w="28575">
            <a:solidFill>
              <a:srgbClr val="6E00F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87E3E5D-B087-35C0-2528-94CFDF627D24}"/>
              </a:ext>
            </a:extLst>
          </p:cNvPr>
          <p:cNvCxnSpPr/>
          <p:nvPr/>
        </p:nvCxnSpPr>
        <p:spPr>
          <a:xfrm flipV="1">
            <a:off x="713064" y="-985706"/>
            <a:ext cx="8170877" cy="6132352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AA9FEE-C055-A607-61B3-64F49AA3B037}"/>
              </a:ext>
            </a:extLst>
          </p:cNvPr>
          <p:cNvCxnSpPr/>
          <p:nvPr/>
        </p:nvCxnSpPr>
        <p:spPr>
          <a:xfrm flipV="1">
            <a:off x="713064" y="778080"/>
            <a:ext cx="8170877" cy="6132352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8FBC14-D7C5-99D7-1227-C8E9902F0880}"/>
              </a:ext>
            </a:extLst>
          </p:cNvPr>
          <p:cNvCxnSpPr/>
          <p:nvPr/>
        </p:nvCxnSpPr>
        <p:spPr>
          <a:xfrm flipV="1">
            <a:off x="713064" y="1562449"/>
            <a:ext cx="8170877" cy="6132352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5F9467-AAA8-14E8-A712-856342D35961}"/>
              </a:ext>
            </a:extLst>
          </p:cNvPr>
          <p:cNvCxnSpPr/>
          <p:nvPr/>
        </p:nvCxnSpPr>
        <p:spPr>
          <a:xfrm>
            <a:off x="5348307" y="2739449"/>
            <a:ext cx="0" cy="148918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F30BA2-71D1-CE97-4FC6-FBFF44ED8594}"/>
              </a:ext>
            </a:extLst>
          </p:cNvPr>
          <p:cNvCxnSpPr>
            <a:cxnSpLocks/>
          </p:cNvCxnSpPr>
          <p:nvPr/>
        </p:nvCxnSpPr>
        <p:spPr>
          <a:xfrm>
            <a:off x="6173133" y="2113721"/>
            <a:ext cx="0" cy="70539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AC3C187-90BD-2DBE-B32F-F0CC0DC51323}"/>
              </a:ext>
            </a:extLst>
          </p:cNvPr>
          <p:cNvCxnSpPr>
            <a:cxnSpLocks/>
          </p:cNvCxnSpPr>
          <p:nvPr/>
        </p:nvCxnSpPr>
        <p:spPr>
          <a:xfrm>
            <a:off x="2944741" y="3484041"/>
            <a:ext cx="0" cy="105810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878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23028</TotalTime>
  <Words>534</Words>
  <Application>Microsoft Office PowerPoint</Application>
  <PresentationFormat>Widescreen</PresentationFormat>
  <Paragraphs>199</Paragraphs>
  <Slides>49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Arial</vt:lpstr>
      <vt:lpstr>Calibri</vt:lpstr>
      <vt:lpstr>Calibri Light</vt:lpstr>
      <vt:lpstr>Office Theme</vt:lpstr>
      <vt:lpstr>Gating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Automate Gate Selection</vt:lpstr>
      <vt:lpstr>Automate Gate Selection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Gating</dc:title>
  <dc:creator>Carlos Billini</dc:creator>
  <cp:lastModifiedBy>Carlos Billini</cp:lastModifiedBy>
  <cp:revision>25</cp:revision>
  <dcterms:created xsi:type="dcterms:W3CDTF">2022-12-12T19:46:46Z</dcterms:created>
  <dcterms:modified xsi:type="dcterms:W3CDTF">2023-03-08T21:21:59Z</dcterms:modified>
</cp:coreProperties>
</file>