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87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3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30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864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05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11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4442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276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11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081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7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366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971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4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47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DD2F-6221-4999-84A8-8FB1DAECE506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1EACFB-6894-4D00-B1CC-DD932CD74F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10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48640"/>
            <a:ext cx="9144000" cy="957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Manada animals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567" y="4799070"/>
            <a:ext cx="4538750" cy="165160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Integrantes: Carlos </a:t>
            </a:r>
            <a:r>
              <a:rPr lang="en-US" sz="1600" dirty="0" smtClean="0">
                <a:solidFill>
                  <a:schemeClr val="tx1"/>
                </a:solidFill>
              </a:rPr>
              <a:t>Vald</a:t>
            </a:r>
            <a:r>
              <a:rPr lang="es-CL" sz="1600" dirty="0" smtClean="0">
                <a:solidFill>
                  <a:schemeClr val="tx1"/>
                </a:solidFill>
              </a:rPr>
              <a:t>é</a:t>
            </a:r>
            <a:r>
              <a:rPr lang="en-US" sz="1600" dirty="0" smtClean="0">
                <a:solidFill>
                  <a:schemeClr val="tx1"/>
                </a:solidFill>
              </a:rPr>
              <a:t>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    Ricardo </a:t>
            </a:r>
            <a:r>
              <a:rPr lang="en-US" sz="1600" dirty="0" smtClean="0">
                <a:solidFill>
                  <a:schemeClr val="tx1"/>
                </a:solidFill>
              </a:rPr>
              <a:t>Moreno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sección: 005D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Modulo: PGY3124</a:t>
            </a:r>
            <a:endParaRPr lang="es-CL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rchivo:Logo DuocUC.svg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" y="1506596"/>
            <a:ext cx="1143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grupo de amigas comenzó a realizar la venta de productos para mascotas como bandanas, correas e identificaciones, todo esto para ayudar a una fundación sin fines de lucro, todo partió a través de las redes sociales, pero en la actualidad es casi imposible dar abasto a la demanda a través de las redes sociales</a:t>
            </a:r>
            <a:r>
              <a:rPr lang="es-MX" dirty="0" smtClean="0"/>
              <a:t>. 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Contextualización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85774"/>
            <a:ext cx="8533168" cy="1521949"/>
          </a:xfrm>
        </p:spPr>
        <p:txBody>
          <a:bodyPr/>
          <a:lstStyle/>
          <a:p>
            <a:r>
              <a:rPr lang="es-CL" dirty="0" smtClean="0">
                <a:solidFill>
                  <a:schemeClr val="tx1"/>
                </a:solidFill>
              </a:rPr>
              <a:t>Un grupo de amigas empezó a realizar una venta de productos de mascotas pero se dieron cuenta que es imposible a través de las redes sociales, así que, decidieron contactar a alumnos de DuocUC para que pudieran ayudarlas a crea una pagina web donde poder vender sus productos.</a:t>
            </a:r>
          </a:p>
          <a:p>
            <a:endParaRPr lang="es-CL" dirty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5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693738" y="390524"/>
            <a:ext cx="8596312" cy="6259657"/>
          </a:xfrm>
        </p:spPr>
        <p:txBody>
          <a:bodyPr>
            <a:normAutofit/>
          </a:bodyPr>
          <a:lstStyle/>
          <a:p>
            <a:r>
              <a:rPr lang="es-MX" dirty="0"/>
              <a:t>Construimos una página web para que nuestros clientes puedan ver y comprar de forma </a:t>
            </a:r>
            <a:r>
              <a:rPr lang="es-MX" dirty="0" smtClean="0"/>
              <a:t>activa.</a:t>
            </a:r>
          </a:p>
          <a:p>
            <a:r>
              <a:rPr lang="es-MX" dirty="0"/>
              <a:t>T</a:t>
            </a:r>
            <a:r>
              <a:rPr lang="es-MX" dirty="0" smtClean="0"/>
              <a:t>enemos </a:t>
            </a:r>
            <a:r>
              <a:rPr lang="es-MX" dirty="0"/>
              <a:t>un menú navegable responsable donde podrás navegar de página en página [inicio , quienes somos, galería de fotos</a:t>
            </a:r>
            <a:r>
              <a:rPr lang="es-MX" dirty="0" smtClean="0"/>
              <a:t>],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/>
              <a:t>En el </a:t>
            </a:r>
            <a:r>
              <a:rPr lang="es-MX" dirty="0" err="1"/>
              <a:t>home.index</a:t>
            </a:r>
            <a:r>
              <a:rPr lang="es-MX" dirty="0"/>
              <a:t> </a:t>
            </a:r>
            <a:r>
              <a:rPr lang="es-MX" dirty="0" smtClean="0"/>
              <a:t>tenemos </a:t>
            </a:r>
            <a:r>
              <a:rPr lang="es-MX" dirty="0"/>
              <a:t>un carrusel de 3 imágenes  donde mostramos nuestros </a:t>
            </a:r>
            <a:r>
              <a:rPr lang="es-MX" dirty="0" smtClean="0"/>
              <a:t>productos </a:t>
            </a:r>
          </a:p>
          <a:p>
            <a:endParaRPr lang="es-MX" dirty="0"/>
          </a:p>
          <a:p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5" y="1985131"/>
            <a:ext cx="3296110" cy="7430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82" y="1985131"/>
            <a:ext cx="3839111" cy="18766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" y="5068834"/>
            <a:ext cx="2652039" cy="121397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37" y="5049716"/>
            <a:ext cx="2577910" cy="12306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59" y="5049716"/>
            <a:ext cx="2574834" cy="12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396" y="198785"/>
            <a:ext cx="8596668" cy="3880773"/>
          </a:xfrm>
        </p:spPr>
        <p:txBody>
          <a:bodyPr/>
          <a:lstStyle/>
          <a:p>
            <a:r>
              <a:rPr lang="es-MX" dirty="0"/>
              <a:t>Y una leve descripción de nosotros y nuestra empresa y un pie de página (</a:t>
            </a:r>
            <a:r>
              <a:rPr lang="es-MX" dirty="0" err="1" smtClean="0"/>
              <a:t>footer</a:t>
            </a:r>
            <a:r>
              <a:rPr lang="es-MX" dirty="0" smtClean="0"/>
              <a:t>, el cual se encuentra en todas las paginas del sitio web) </a:t>
            </a:r>
            <a:r>
              <a:rPr lang="es-MX" dirty="0"/>
              <a:t>En donde tenemos los nombres de los creadores de la página además de nuestras redes sociales con derechos reservados.</a:t>
            </a:r>
            <a:endParaRPr lang="es-CL" dirty="0"/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6" y="2004960"/>
            <a:ext cx="5839844" cy="12910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04" y="2004960"/>
            <a:ext cx="2222095" cy="15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31789"/>
            <a:ext cx="8596668" cy="3880773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Además tenemos 2 </a:t>
            </a:r>
            <a:r>
              <a:rPr lang="es-MX" dirty="0" smtClean="0">
                <a:solidFill>
                  <a:schemeClr val="tx1"/>
                </a:solidFill>
              </a:rPr>
              <a:t>imágenes </a:t>
            </a:r>
            <a:r>
              <a:rPr lang="es-MX" dirty="0">
                <a:solidFill>
                  <a:schemeClr val="tx1"/>
                </a:solidFill>
              </a:rPr>
              <a:t>sobre nuestra empresa. la primera imagen muestra </a:t>
            </a:r>
            <a:r>
              <a:rPr lang="es-MX" dirty="0" smtClean="0">
                <a:solidFill>
                  <a:schemeClr val="tx1"/>
                </a:solidFill>
              </a:rPr>
              <a:t>es nuestro </a:t>
            </a:r>
            <a:r>
              <a:rPr lang="es-MX" dirty="0">
                <a:solidFill>
                  <a:schemeClr val="tx1"/>
                </a:solidFill>
              </a:rPr>
              <a:t>logo y describe quienes </a:t>
            </a:r>
            <a:r>
              <a:rPr lang="es-MX" dirty="0" smtClean="0">
                <a:solidFill>
                  <a:schemeClr val="tx1"/>
                </a:solidFill>
              </a:rPr>
              <a:t>somos </a:t>
            </a:r>
            <a:r>
              <a:rPr lang="es-MX" dirty="0">
                <a:solidFill>
                  <a:schemeClr val="tx1"/>
                </a:solidFill>
              </a:rPr>
              <a:t>y que </a:t>
            </a:r>
            <a:r>
              <a:rPr lang="es-MX" dirty="0" smtClean="0">
                <a:solidFill>
                  <a:schemeClr val="tx1"/>
                </a:solidFill>
              </a:rPr>
              <a:t>hacemos </a:t>
            </a:r>
            <a:r>
              <a:rPr lang="es-MX" dirty="0">
                <a:solidFill>
                  <a:schemeClr val="tx1"/>
                </a:solidFill>
              </a:rPr>
              <a:t>y la otra imagen muestra nuestra </a:t>
            </a:r>
            <a:r>
              <a:rPr lang="es-MX" dirty="0" smtClean="0">
                <a:solidFill>
                  <a:schemeClr val="tx1"/>
                </a:solidFill>
              </a:rPr>
              <a:t>ubicación, además </a:t>
            </a:r>
            <a:r>
              <a:rPr lang="es-MX" dirty="0">
                <a:solidFill>
                  <a:schemeClr val="tx1"/>
                </a:solidFill>
              </a:rPr>
              <a:t>en </a:t>
            </a:r>
            <a:r>
              <a:rPr lang="es-MX" dirty="0" smtClean="0">
                <a:solidFill>
                  <a:schemeClr val="tx1"/>
                </a:solidFill>
              </a:rPr>
              <a:t>él </a:t>
            </a:r>
            <a:r>
              <a:rPr lang="es-MX" dirty="0">
                <a:solidFill>
                  <a:schemeClr val="tx1"/>
                </a:solidFill>
              </a:rPr>
              <a:t>tenemos un video complementario para ayudarles a comprender mejor.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2" y="1700595"/>
            <a:ext cx="4877481" cy="1143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2" y="3150299"/>
            <a:ext cx="533474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3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56974"/>
            <a:ext cx="8596668" cy="3880773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Además </a:t>
            </a:r>
            <a:r>
              <a:rPr lang="es-MX" dirty="0">
                <a:solidFill>
                  <a:schemeClr val="tx1"/>
                </a:solidFill>
              </a:rPr>
              <a:t>de mostrar nuestros mejores productos </a:t>
            </a:r>
            <a:r>
              <a:rPr lang="es-MX" dirty="0" err="1">
                <a:solidFill>
                  <a:schemeClr val="tx1"/>
                </a:solidFill>
              </a:rPr>
              <a:t>premiun</a:t>
            </a:r>
            <a:r>
              <a:rPr lang="es-MX" dirty="0">
                <a:solidFill>
                  <a:schemeClr val="tx1"/>
                </a:solidFill>
              </a:rPr>
              <a:t> con una leve </a:t>
            </a:r>
            <a:r>
              <a:rPr lang="es-MX" dirty="0" smtClean="0">
                <a:solidFill>
                  <a:schemeClr val="tx1"/>
                </a:solidFill>
              </a:rPr>
              <a:t>descripción </a:t>
            </a:r>
            <a:r>
              <a:rPr lang="es-MX" dirty="0">
                <a:solidFill>
                  <a:schemeClr val="tx1"/>
                </a:solidFill>
              </a:rPr>
              <a:t>sus respectivos precios 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3" y="1175147"/>
            <a:ext cx="434400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13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279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Manada animals</vt:lpstr>
      <vt:lpstr>Caso</vt:lpstr>
      <vt:lpstr>Contextualización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Manada animals</dc:title>
  <dc:creator>hp</dc:creator>
  <cp:lastModifiedBy>hp</cp:lastModifiedBy>
  <cp:revision>9</cp:revision>
  <dcterms:created xsi:type="dcterms:W3CDTF">2022-04-04T01:42:45Z</dcterms:created>
  <dcterms:modified xsi:type="dcterms:W3CDTF">2022-04-04T02:57:56Z</dcterms:modified>
</cp:coreProperties>
</file>