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8" r:id="rId2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FF"/>
    <a:srgbClr val="006600"/>
    <a:srgbClr val="33CC33"/>
    <a:srgbClr val="009900"/>
    <a:srgbClr val="00FF00"/>
    <a:srgbClr val="9966FF"/>
    <a:srgbClr val="777777"/>
    <a:srgbClr val="5F5F5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8" d="100"/>
          <a:sy n="28" d="100"/>
        </p:scale>
        <p:origin x="258" y="180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3/31/2016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2:42 PM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 smtClean="0"/>
              <a:t>Carlos H. Borca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Borca Paredes</a:t>
            </a:r>
            <a:endParaRPr lang="en-US" sz="17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  <a:p>
            <a:pPr algn="ctr"/>
            <a:r>
              <a:rPr lang="en-US" sz="1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urdue University Poster">
      <a:dk1>
        <a:sysClr val="windowText" lastClr="000000"/>
      </a:dk1>
      <a:lt1>
        <a:srgbClr val="FFFFFF"/>
      </a:lt1>
      <a:dk2>
        <a:srgbClr val="3E3D2D"/>
      </a:dk2>
      <a:lt2>
        <a:srgbClr val="FFFF00"/>
      </a:lt2>
      <a:accent1>
        <a:srgbClr val="FF6700"/>
      </a:accent1>
      <a:accent2>
        <a:srgbClr val="71685A"/>
      </a:accent2>
      <a:accent3>
        <a:srgbClr val="FFC000"/>
      </a:accent3>
      <a:accent4>
        <a:srgbClr val="CC9900"/>
      </a:accent4>
      <a:accent5>
        <a:srgbClr val="996600"/>
      </a:accent5>
      <a:accent6>
        <a:srgbClr val="FEA022"/>
      </a:accent6>
      <a:hlink>
        <a:srgbClr val="00B0F0"/>
      </a:hlink>
      <a:folHlink>
        <a:srgbClr val="0070C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8797</TotalTime>
  <Words>9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Candara</vt:lpstr>
      <vt:lpstr>Ebrima</vt:lpstr>
      <vt:lpstr>Wingdings 2</vt:lpstr>
      <vt:lpstr>Flow</vt:lpstr>
      <vt:lpstr>PowerPoint Presentation</vt:lpstr>
    </vt:vector>
  </TitlesOfParts>
  <Company>Familia Borca Paredes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H. Borca</cp:lastModifiedBy>
  <cp:revision>640</cp:revision>
  <dcterms:created xsi:type="dcterms:W3CDTF">2013-02-26T04:37:29Z</dcterms:created>
  <dcterms:modified xsi:type="dcterms:W3CDTF">2016-03-31T18:42:31Z</dcterms:modified>
</cp:coreProperties>
</file>