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"/>
  </p:notesMasterIdLst>
  <p:sldIdLst>
    <p:sldId id="269" r:id="rId2"/>
    <p:sldId id="268" r:id="rId3"/>
  </p:sldIdLst>
  <p:sldSz cx="51206400" cy="28803600"/>
  <p:notesSz cx="6858000" cy="9144000"/>
  <p:defaultTextStyle>
    <a:defPPr>
      <a:defRPr lang="en-US"/>
    </a:defPPr>
    <a:lvl1pPr marL="0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1pPr>
    <a:lvl2pPr marL="2560136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2pPr>
    <a:lvl3pPr marL="5120272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3pPr>
    <a:lvl4pPr marL="7680408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4pPr>
    <a:lvl5pPr marL="10240544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5pPr>
    <a:lvl6pPr marL="12800680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6pPr>
    <a:lvl7pPr marL="15360816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7pPr>
    <a:lvl8pPr marL="17920952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8pPr>
    <a:lvl9pPr marL="20481088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28" userDrawn="1">
          <p15:clr>
            <a:srgbClr val="A4A3A4"/>
          </p15:clr>
        </p15:guide>
        <p15:guide id="2" pos="12096" userDrawn="1">
          <p15:clr>
            <a:srgbClr val="A4A3A4"/>
          </p15:clr>
        </p15:guide>
        <p15:guide id="3" orient="horz" pos="9072">
          <p15:clr>
            <a:srgbClr val="A4A3A4"/>
          </p15:clr>
        </p15:guide>
        <p15:guide id="4" pos="161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0000FF"/>
    <a:srgbClr val="006600"/>
    <a:srgbClr val="33CC33"/>
    <a:srgbClr val="009900"/>
    <a:srgbClr val="00FF00"/>
    <a:srgbClr val="9966FF"/>
    <a:srgbClr val="777777"/>
    <a:srgbClr val="5F5F5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077" autoAdjust="0"/>
    <p:restoredTop sz="94660"/>
  </p:normalViewPr>
  <p:slideViewPr>
    <p:cSldViewPr>
      <p:cViewPr varScale="1">
        <p:scale>
          <a:sx n="27" d="100"/>
          <a:sy n="27" d="100"/>
        </p:scale>
        <p:origin x="402" y="108"/>
      </p:cViewPr>
      <p:guideLst>
        <p:guide orient="horz" pos="16128"/>
        <p:guide pos="12096"/>
        <p:guide orient="horz" pos="9072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E03EE-1C82-4E99-9DF8-4A05B170F250}" type="datetimeFigureOut">
              <a:rPr lang="en-US" smtClean="0"/>
              <a:t>1/28/2018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575F2-BB5C-44BA-9A26-65F68A174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223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1pPr>
    <a:lvl2pPr marL="2560136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2pPr>
    <a:lvl3pPr marL="5120272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3pPr>
    <a:lvl4pPr marL="7680408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4pPr>
    <a:lvl5pPr marL="10240544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5pPr>
    <a:lvl6pPr marL="12800680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6pPr>
    <a:lvl7pPr marL="15360816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7pPr>
    <a:lvl8pPr marL="17920952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8pPr>
    <a:lvl9pPr marL="20481088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575F2-BB5C-44BA-9A26-65F68A1741D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012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575F2-BB5C-44BA-9A26-65F68A1741D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22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987040" y="5760720"/>
            <a:ext cx="43969229" cy="7680960"/>
          </a:xfrm>
          <a:ln>
            <a:noFill/>
          </a:ln>
        </p:spPr>
        <p:txBody>
          <a:bodyPr vert="horz" tIns="0" rIns="86411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31408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2987041" y="13559852"/>
            <a:ext cx="43986297" cy="7360920"/>
          </a:xfrm>
        </p:spPr>
        <p:txBody>
          <a:bodyPr lIns="0" rIns="86411"/>
          <a:lstStyle>
            <a:lvl1pPr marL="0" marR="256035" indent="0" algn="r">
              <a:buNone/>
              <a:defRPr>
                <a:solidFill>
                  <a:schemeClr val="tx1"/>
                </a:solidFill>
              </a:defRPr>
            </a:lvl1pPr>
            <a:lvl2pPr marL="2560352" indent="0" algn="ctr">
              <a:buNone/>
            </a:lvl2pPr>
            <a:lvl3pPr marL="5120704" indent="0" algn="ctr">
              <a:buNone/>
            </a:lvl3pPr>
            <a:lvl4pPr marL="7681056" indent="0" algn="ctr">
              <a:buNone/>
            </a:lvl4pPr>
            <a:lvl5pPr marL="10241408" indent="0" algn="ctr">
              <a:buNone/>
            </a:lvl5pPr>
            <a:lvl6pPr marL="12801760" indent="0" algn="ctr">
              <a:buNone/>
            </a:lvl6pPr>
            <a:lvl7pPr marL="15362112" indent="0" algn="ctr">
              <a:buNone/>
            </a:lvl7pPr>
            <a:lvl8pPr marL="17922464" indent="0" algn="ctr">
              <a:buNone/>
            </a:lvl8pPr>
            <a:lvl9pPr marL="20482816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2351-1F20-4245-B389-419D0CB28AFC}" type="datetime12">
              <a:rPr lang="en-US" smtClean="0"/>
              <a:t>12:23 AM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2AC0-2225-44D5-85DD-69FF70C3BCA3}" type="datetime12">
              <a:rPr lang="en-US" smtClean="0"/>
              <a:t>12:23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3840489"/>
            <a:ext cx="11521440" cy="2188940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3840489"/>
            <a:ext cx="33710880" cy="2188940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4F7B-3389-415B-B217-40891253FD77}" type="datetime12">
              <a:rPr lang="en-US" smtClean="0"/>
              <a:t>12:23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EB68-F6EE-4E9A-BB3F-5D7F535B883B}" type="datetime12">
              <a:rPr lang="en-US" smtClean="0"/>
              <a:t>12:23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9973" y="5530292"/>
            <a:ext cx="43525441" cy="5722315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31408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973" y="11359591"/>
            <a:ext cx="43525441" cy="6340789"/>
          </a:xfrm>
        </p:spPr>
        <p:txBody>
          <a:bodyPr lIns="216027" rIns="216027" anchor="t"/>
          <a:lstStyle>
            <a:lvl1pPr marL="0" indent="0">
              <a:buNone/>
              <a:defRPr sz="12326">
                <a:solidFill>
                  <a:schemeClr val="tx1"/>
                </a:solidFill>
              </a:defRPr>
            </a:lvl1pPr>
            <a:lvl2pPr>
              <a:buNone/>
              <a:defRPr sz="10074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9008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7822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7822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BF7E-A68A-42EE-9D9D-825A9A1291F2}" type="datetime12">
              <a:rPr lang="en-US" smtClean="0"/>
              <a:t>12:23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1" y="2957169"/>
            <a:ext cx="46085760" cy="480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8064356"/>
            <a:ext cx="22616160" cy="18626328"/>
          </a:xfrm>
        </p:spPr>
        <p:txBody>
          <a:bodyPr/>
          <a:lstStyle>
            <a:lvl1pPr>
              <a:defRPr sz="14578"/>
            </a:lvl1pPr>
            <a:lvl2pPr>
              <a:defRPr sz="13393"/>
            </a:lvl2pPr>
            <a:lvl3pPr>
              <a:defRPr sz="11259"/>
            </a:lvl3pPr>
            <a:lvl4pPr>
              <a:defRPr sz="10074"/>
            </a:lvl4pPr>
            <a:lvl5pPr>
              <a:defRPr sz="10074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1" y="8064356"/>
            <a:ext cx="22616160" cy="18626328"/>
          </a:xfrm>
        </p:spPr>
        <p:txBody>
          <a:bodyPr/>
          <a:lstStyle>
            <a:lvl1pPr>
              <a:defRPr sz="14578"/>
            </a:lvl1pPr>
            <a:lvl2pPr>
              <a:defRPr sz="13393"/>
            </a:lvl2pPr>
            <a:lvl3pPr>
              <a:defRPr sz="11259"/>
            </a:lvl3pPr>
            <a:lvl4pPr>
              <a:defRPr sz="10074"/>
            </a:lvl4pPr>
            <a:lvl5pPr>
              <a:defRPr sz="10074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7FC1-476F-4955-936A-6E8B672DC59D}" type="datetime12">
              <a:rPr lang="en-US" smtClean="0"/>
              <a:t>12:23 AM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1" y="2957169"/>
            <a:ext cx="46085760" cy="4800600"/>
          </a:xfrm>
        </p:spPr>
        <p:txBody>
          <a:bodyPr tIns="216027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5" y="7792041"/>
            <a:ext cx="22625052" cy="2769279"/>
          </a:xfrm>
        </p:spPr>
        <p:txBody>
          <a:bodyPr lIns="216027" tIns="0" rIns="216027" bIns="0" anchor="ctr">
            <a:noAutofit/>
          </a:bodyPr>
          <a:lstStyle>
            <a:lvl1pPr marL="0" indent="0">
              <a:buNone/>
              <a:defRPr sz="13393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1259" b="1"/>
            </a:lvl2pPr>
            <a:lvl3pPr>
              <a:buNone/>
              <a:defRPr sz="10074" b="1"/>
            </a:lvl3pPr>
            <a:lvl4pPr>
              <a:buNone/>
              <a:defRPr sz="9008" b="1"/>
            </a:lvl4pPr>
            <a:lvl5pPr>
              <a:buNone/>
              <a:defRPr sz="9008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26012146" y="7810983"/>
            <a:ext cx="22633939" cy="2750341"/>
          </a:xfrm>
        </p:spPr>
        <p:txBody>
          <a:bodyPr lIns="216027" tIns="0" rIns="216027" bIns="0" anchor="ctr"/>
          <a:lstStyle>
            <a:lvl1pPr marL="0" indent="0">
              <a:buNone/>
              <a:defRPr sz="13393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1259" b="1"/>
            </a:lvl2pPr>
            <a:lvl3pPr>
              <a:buNone/>
              <a:defRPr sz="10074" b="1"/>
            </a:lvl3pPr>
            <a:lvl4pPr>
              <a:buNone/>
              <a:defRPr sz="9008" b="1"/>
            </a:lvl4pPr>
            <a:lvl5pPr>
              <a:buNone/>
              <a:defRPr sz="9008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560325" y="10561321"/>
            <a:ext cx="22625052" cy="16152026"/>
          </a:xfrm>
        </p:spPr>
        <p:txBody>
          <a:bodyPr tIns="0"/>
          <a:lstStyle>
            <a:lvl1pPr>
              <a:defRPr sz="12326"/>
            </a:lvl1pPr>
            <a:lvl2pPr>
              <a:defRPr sz="11259"/>
            </a:lvl2pPr>
            <a:lvl3pPr>
              <a:defRPr sz="10074"/>
            </a:lvl3pPr>
            <a:lvl4pPr>
              <a:defRPr sz="9008"/>
            </a:lvl4pPr>
            <a:lvl5pPr>
              <a:defRPr sz="9008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6" y="10561321"/>
            <a:ext cx="22633939" cy="16152026"/>
          </a:xfrm>
        </p:spPr>
        <p:txBody>
          <a:bodyPr tIns="0"/>
          <a:lstStyle>
            <a:lvl1pPr>
              <a:defRPr sz="12326"/>
            </a:lvl1pPr>
            <a:lvl2pPr>
              <a:defRPr sz="11259"/>
            </a:lvl2pPr>
            <a:lvl3pPr>
              <a:defRPr sz="10074"/>
            </a:lvl3pPr>
            <a:lvl4pPr>
              <a:defRPr sz="9008"/>
            </a:lvl4pPr>
            <a:lvl5pPr>
              <a:defRPr sz="9008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25709-43EF-470A-8E41-672EB20A7A8D}" type="datetime12">
              <a:rPr lang="en-US" smtClean="0"/>
              <a:t>12:23 AM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2957169"/>
            <a:ext cx="46512480" cy="4800600"/>
          </a:xfrm>
        </p:spPr>
        <p:txBody>
          <a:bodyPr vert="horz" tIns="216027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27971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77ED-B94B-4871-BDF3-4CDFC26A2499}" type="datetime12">
              <a:rPr lang="en-US" smtClean="0"/>
              <a:t>12:23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3B90-6FDE-45A9-BC95-EB52BB856063}" type="datetime12">
              <a:rPr lang="en-US" smtClean="0"/>
              <a:t>12:23 AM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1" y="2160280"/>
            <a:ext cx="15361920" cy="488061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14578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40481" y="7040880"/>
            <a:ext cx="15361920" cy="19202400"/>
          </a:xfrm>
        </p:spPr>
        <p:txBody>
          <a:bodyPr lIns="86411" rIns="86411"/>
          <a:lstStyle>
            <a:lvl1pPr marL="0" indent="0" algn="l">
              <a:buNone/>
              <a:defRPr sz="7822"/>
            </a:lvl1pPr>
            <a:lvl2pPr indent="0" algn="l">
              <a:buNone/>
              <a:defRPr sz="6756"/>
            </a:lvl2pPr>
            <a:lvl3pPr indent="0" algn="l">
              <a:buNone/>
              <a:defRPr sz="5570"/>
            </a:lvl3pPr>
            <a:lvl4pPr indent="0" algn="l">
              <a:buNone/>
              <a:defRPr sz="5096"/>
            </a:lvl4pPr>
            <a:lvl5pPr indent="0" algn="l">
              <a:buNone/>
              <a:defRPr sz="5096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020281" y="7040880"/>
            <a:ext cx="28625803" cy="19202400"/>
          </a:xfrm>
        </p:spPr>
        <p:txBody>
          <a:bodyPr tIns="0"/>
          <a:lstStyle>
            <a:lvl1pPr>
              <a:defRPr sz="15645"/>
            </a:lvl1pPr>
            <a:lvl2pPr>
              <a:defRPr sz="14578"/>
            </a:lvl2pPr>
            <a:lvl3pPr>
              <a:defRPr sz="13393"/>
            </a:lvl3pPr>
            <a:lvl4pPr>
              <a:defRPr sz="11259"/>
            </a:lvl4pPr>
            <a:lvl5pPr>
              <a:defRPr sz="10074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E704-2A04-4A09-9EC8-A3BF9D1B0721}" type="datetime12">
              <a:rPr lang="en-US" smtClean="0"/>
              <a:t>12:23 AM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17728219" y="4653923"/>
            <a:ext cx="29443680" cy="1728216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2064" tIns="256032" rIns="512064" bIns="256032" rtlCol="0" anchor="ctr"/>
          <a:lstStyle/>
          <a:p>
            <a:pPr algn="ctr" eaLnBrk="1" latinLnBrk="0" hangingPunct="1"/>
            <a:endParaRPr kumimoji="0" lang="en-US" sz="11939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44823155" y="22511031"/>
            <a:ext cx="870509" cy="652881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2064" tIns="256032" rIns="512064" bIns="256032" rtlCol="0" anchor="ctr"/>
          <a:lstStyle/>
          <a:p>
            <a:pPr algn="ctr" eaLnBrk="1" latinLnBrk="0" hangingPunct="1"/>
            <a:endParaRPr kumimoji="0" lang="en-US" sz="1193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761" y="4943389"/>
            <a:ext cx="12391948" cy="6647007"/>
          </a:xfrm>
        </p:spPr>
        <p:txBody>
          <a:bodyPr vert="horz" lIns="216027" tIns="216027" rIns="216027" bIns="216027" anchor="b"/>
          <a:lstStyle>
            <a:lvl1pPr algn="l">
              <a:buNone/>
              <a:defRPr sz="11259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13761" y="11880896"/>
            <a:ext cx="12374880" cy="9153144"/>
          </a:xfrm>
        </p:spPr>
        <p:txBody>
          <a:bodyPr lIns="302438" rIns="216027" bIns="216027" anchor="t"/>
          <a:lstStyle>
            <a:lvl1pPr marL="0" indent="0" algn="l">
              <a:spcBef>
                <a:spcPts val="1400"/>
              </a:spcBef>
              <a:buFontTx/>
              <a:buNone/>
              <a:defRPr sz="7230"/>
            </a:lvl1pPr>
            <a:lvl2pPr>
              <a:defRPr sz="6756"/>
            </a:lvl2pPr>
            <a:lvl3pPr>
              <a:defRPr sz="5570"/>
            </a:lvl3pPr>
            <a:lvl4pPr>
              <a:defRPr sz="5096"/>
            </a:lvl4pPr>
            <a:lvl5pPr>
              <a:defRPr sz="5096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5518-8DCD-46C4-9857-30A40E7F1F36}" type="datetime12">
              <a:rPr lang="en-US" smtClean="0"/>
              <a:t>12:23 AM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232321" y="26696674"/>
            <a:ext cx="3413760" cy="1533524"/>
          </a:xfrm>
        </p:spPr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19520443" y="5037971"/>
            <a:ext cx="25859232" cy="16514064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17897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53342" y="24429722"/>
            <a:ext cx="51313084" cy="437387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2064" tIns="256032" rIns="512064" bIns="256032" anchor="t" compatLnSpc="1"/>
          <a:lstStyle/>
          <a:p>
            <a:pPr marL="0" algn="l" rtl="0" eaLnBrk="1" latinLnBrk="0" hangingPunct="1"/>
            <a:endParaRPr kumimoji="0" lang="en-US" sz="11939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24536404" y="26123268"/>
            <a:ext cx="26670000" cy="26803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2064" tIns="256032" rIns="512064" bIns="256032" anchor="t" compatLnSpc="1"/>
          <a:lstStyle/>
          <a:p>
            <a:pPr marL="0" algn="l" rtl="0" eaLnBrk="1" latinLnBrk="0" hangingPunct="1"/>
            <a:endParaRPr kumimoji="0" lang="en-US" sz="11939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53342" y="-30002"/>
            <a:ext cx="51313084" cy="437387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2064" tIns="256032" rIns="512064" bIns="256032" anchor="t" compatLnSpc="1"/>
          <a:lstStyle/>
          <a:p>
            <a:pPr marL="0" algn="l" rtl="0" eaLnBrk="1" latinLnBrk="0" hangingPunct="1"/>
            <a:endParaRPr kumimoji="0" lang="en-US" sz="11939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24536404" y="-30004"/>
            <a:ext cx="26670000" cy="26803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2064" tIns="256032" rIns="512064" bIns="256032" anchor="t" compatLnSpc="1"/>
          <a:lstStyle/>
          <a:p>
            <a:pPr marL="0" algn="l" rtl="0" eaLnBrk="1" latinLnBrk="0" hangingPunct="1"/>
            <a:endParaRPr kumimoji="0" lang="en-US" sz="11939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560321" y="2957169"/>
            <a:ext cx="46085760" cy="4800600"/>
          </a:xfrm>
          <a:prstGeom prst="rect">
            <a:avLst/>
          </a:prstGeom>
        </p:spPr>
        <p:txBody>
          <a:bodyPr vert="horz" lIns="0" tIns="216027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2560321" y="8129016"/>
            <a:ext cx="46085760" cy="18434304"/>
          </a:xfrm>
          <a:prstGeom prst="rect">
            <a:avLst/>
          </a:prstGeom>
        </p:spPr>
        <p:txBody>
          <a:bodyPr vert="horz" lIns="432054" tIns="216027" rIns="432054" bIns="216027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2560320" y="26696674"/>
            <a:ext cx="11948160" cy="153352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6756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E274671-4571-4D3D-B546-3CBC7B697089}" type="datetime12">
              <a:rPr lang="en-US" smtClean="0"/>
              <a:t>12:23 AM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14935200" y="26696674"/>
            <a:ext cx="18775680" cy="153352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6756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dirty="0"/>
              <a:t>Carlos H. Borca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4378881" y="26696674"/>
            <a:ext cx="4267201" cy="153352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6756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06492" y="850113"/>
            <a:ext cx="51411069" cy="2726741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1939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1939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27971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1536211" indent="-1536211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14578" kern="1200">
          <a:solidFill>
            <a:schemeClr val="tx1"/>
          </a:solidFill>
          <a:latin typeface="+mn-lt"/>
          <a:ea typeface="+mn-ea"/>
          <a:cs typeface="+mn-cs"/>
        </a:defRPr>
      </a:lvl1pPr>
      <a:lvl2pPr marL="3584493" indent="-138259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13393" kern="1200">
          <a:solidFill>
            <a:schemeClr val="tx1"/>
          </a:solidFill>
          <a:latin typeface="+mn-lt"/>
          <a:ea typeface="+mn-ea"/>
          <a:cs typeface="+mn-cs"/>
        </a:defRPr>
      </a:lvl2pPr>
      <a:lvl3pPr marL="5120704" indent="-138259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11733" kern="1200">
          <a:solidFill>
            <a:schemeClr val="tx1"/>
          </a:solidFill>
          <a:latin typeface="+mn-lt"/>
          <a:ea typeface="+mn-ea"/>
          <a:cs typeface="+mn-cs"/>
        </a:defRPr>
      </a:lvl3pPr>
      <a:lvl4pPr marL="6656915" indent="-117776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1259" kern="1200">
          <a:solidFill>
            <a:schemeClr val="tx1"/>
          </a:solidFill>
          <a:latin typeface="+mn-lt"/>
          <a:ea typeface="+mn-ea"/>
          <a:cs typeface="+mn-cs"/>
        </a:defRPr>
      </a:lvl4pPr>
      <a:lvl5pPr marL="8193126" indent="-117776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1259" kern="1200">
          <a:solidFill>
            <a:schemeClr val="tx1"/>
          </a:solidFill>
          <a:latin typeface="+mn-lt"/>
          <a:ea typeface="+mn-ea"/>
          <a:cs typeface="+mn-cs"/>
        </a:defRPr>
      </a:lvl5pPr>
      <a:lvl6pPr marL="9729338" indent="-117776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0074" kern="1200">
          <a:solidFill>
            <a:schemeClr val="tx1"/>
          </a:solidFill>
          <a:latin typeface="+mn-lt"/>
          <a:ea typeface="+mn-ea"/>
          <a:cs typeface="+mn-cs"/>
        </a:defRPr>
      </a:lvl6pPr>
      <a:lvl7pPr marL="10753478" indent="-1024141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9008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2289690" indent="-1024141" algn="l" rtl="0" eaLnBrk="1" latinLnBrk="0" hangingPunct="1">
        <a:spcBef>
          <a:spcPct val="20000"/>
        </a:spcBef>
        <a:buClr>
          <a:schemeClr val="tx2"/>
        </a:buClr>
        <a:buChar char="•"/>
        <a:defRPr kumimoji="0" sz="9008" kern="1200">
          <a:solidFill>
            <a:schemeClr val="tx1"/>
          </a:solidFill>
          <a:latin typeface="+mn-lt"/>
          <a:ea typeface="+mn-ea"/>
          <a:cs typeface="+mn-cs"/>
        </a:defRPr>
      </a:lvl8pPr>
      <a:lvl9pPr marL="13825901" indent="-1024141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7822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5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12070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76810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40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7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53621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4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8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96120"/>
            <a:ext cx="51206400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Carlos </a:t>
            </a:r>
            <a:r>
              <a:rPr lang="en-US" sz="17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Hernán</a:t>
            </a:r>
            <a:r>
              <a:rPr lang="en-US" sz="17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 Borca Paredes</a:t>
            </a:r>
          </a:p>
          <a:p>
            <a:pPr algn="ctr"/>
            <a:r>
              <a:rPr lang="en-US" sz="11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Químico</a:t>
            </a:r>
            <a:r>
              <a:rPr lang="en-US" sz="1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US" sz="11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Teórico</a:t>
            </a:r>
            <a:r>
              <a:rPr lang="en-US" sz="1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 y </a:t>
            </a:r>
            <a:r>
              <a:rPr lang="en-US" sz="11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Computacional</a:t>
            </a:r>
            <a:endParaRPr lang="en-US" sz="1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38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96120"/>
            <a:ext cx="51206400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Carlos </a:t>
            </a:r>
            <a:r>
              <a:rPr lang="en-US" sz="17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Hernán</a:t>
            </a:r>
            <a:r>
              <a:rPr lang="en-US" sz="17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 Borca Paredes</a:t>
            </a:r>
          </a:p>
          <a:p>
            <a:pPr algn="ctr"/>
            <a:r>
              <a:rPr lang="en-US" sz="11100" dirty="0" err="1">
                <a:solidFill>
                  <a:srgbClr val="CC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Químico</a:t>
            </a:r>
            <a:r>
              <a:rPr lang="en-US" sz="11100" dirty="0">
                <a:solidFill>
                  <a:srgbClr val="CC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US" sz="11100" dirty="0" err="1">
                <a:solidFill>
                  <a:srgbClr val="CC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Teórico</a:t>
            </a:r>
            <a:r>
              <a:rPr lang="en-US" sz="11100" dirty="0">
                <a:solidFill>
                  <a:srgbClr val="CC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 y </a:t>
            </a:r>
            <a:r>
              <a:rPr lang="en-US" sz="11100" dirty="0" err="1">
                <a:solidFill>
                  <a:srgbClr val="CC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Computacional</a:t>
            </a:r>
            <a:endParaRPr lang="en-US" sz="11100" dirty="0">
              <a:solidFill>
                <a:srgbClr val="CC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232315-99B4-4AFA-A720-9CBF30280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22" y="457200"/>
            <a:ext cx="4313903" cy="411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B6924D-93E1-4C31-919E-057D8B0C3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605200" y="731520"/>
            <a:ext cx="405356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7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Purdue University Poster">
      <a:dk1>
        <a:sysClr val="windowText" lastClr="000000"/>
      </a:dk1>
      <a:lt1>
        <a:srgbClr val="FFFFFF"/>
      </a:lt1>
      <a:dk2>
        <a:srgbClr val="3E3D2D"/>
      </a:dk2>
      <a:lt2>
        <a:srgbClr val="FFFF00"/>
      </a:lt2>
      <a:accent1>
        <a:srgbClr val="FF6700"/>
      </a:accent1>
      <a:accent2>
        <a:srgbClr val="71685A"/>
      </a:accent2>
      <a:accent3>
        <a:srgbClr val="FFC000"/>
      </a:accent3>
      <a:accent4>
        <a:srgbClr val="CC9900"/>
      </a:accent4>
      <a:accent5>
        <a:srgbClr val="996600"/>
      </a:accent5>
      <a:accent6>
        <a:srgbClr val="FEA022"/>
      </a:accent6>
      <a:hlink>
        <a:srgbClr val="00B0F0"/>
      </a:hlink>
      <a:folHlink>
        <a:srgbClr val="0070C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8819</TotalTime>
  <Words>18</Words>
  <Application>Microsoft Office PowerPoint</Application>
  <PresentationFormat>Custom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Candara</vt:lpstr>
      <vt:lpstr>Ebrima</vt:lpstr>
      <vt:lpstr>Wingdings 2</vt:lpstr>
      <vt:lpstr>Flow</vt:lpstr>
      <vt:lpstr>PowerPoint Presentation</vt:lpstr>
      <vt:lpstr>PowerPoint Presentation</vt:lpstr>
    </vt:vector>
  </TitlesOfParts>
  <Company>Familia Borca Paredes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Hernan Borca Paredes</dc:creator>
  <cp:lastModifiedBy>Carlos H Borca</cp:lastModifiedBy>
  <cp:revision>644</cp:revision>
  <dcterms:created xsi:type="dcterms:W3CDTF">2013-02-26T04:37:29Z</dcterms:created>
  <dcterms:modified xsi:type="dcterms:W3CDTF">2018-01-28T05:23:45Z</dcterms:modified>
</cp:coreProperties>
</file>