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68" r:id="rId2"/>
    <p:sldId id="269" r:id="rId3"/>
  </p:sldIdLst>
  <p:sldSz cx="51206400" cy="28803600"/>
  <p:notesSz cx="6858000" cy="9144000"/>
  <p:defaultTextStyle>
    <a:defPPr>
      <a:defRPr lang="en-US"/>
    </a:defPPr>
    <a:lvl1pPr marL="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 userDrawn="1">
          <p15:clr>
            <a:srgbClr val="A4A3A4"/>
          </p15:clr>
        </p15:guide>
        <p15:guide id="2" pos="12096" userDrawn="1">
          <p15:clr>
            <a:srgbClr val="A4A3A4"/>
          </p15:clr>
        </p15:guide>
        <p15:guide id="3" orient="horz" pos="9072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5"/>
    <a:srgbClr val="CC9900"/>
    <a:srgbClr val="0000FF"/>
    <a:srgbClr val="006600"/>
    <a:srgbClr val="33CC33"/>
    <a:srgbClr val="009900"/>
    <a:srgbClr val="00FF00"/>
    <a:srgbClr val="9966FF"/>
    <a:srgbClr val="777777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7" autoAdjust="0"/>
    <p:restoredTop sz="94660"/>
  </p:normalViewPr>
  <p:slideViewPr>
    <p:cSldViewPr>
      <p:cViewPr varScale="1">
        <p:scale>
          <a:sx n="22" d="100"/>
          <a:sy n="22" d="100"/>
        </p:scale>
        <p:origin x="144" y="75"/>
      </p:cViewPr>
      <p:guideLst>
        <p:guide orient="horz" pos="16128"/>
        <p:guide pos="12096"/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03EE-1C82-4E99-9DF8-4A05B170F250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75F2-BB5C-44BA-9A26-65F68A174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864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1408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1" y="13559852"/>
            <a:ext cx="43986297" cy="7360920"/>
          </a:xfrm>
        </p:spPr>
        <p:txBody>
          <a:bodyPr lIns="0" rIns="86411"/>
          <a:lstStyle>
            <a:lvl1pPr marL="0" marR="256035" indent="0" algn="r">
              <a:buNone/>
              <a:defRPr>
                <a:solidFill>
                  <a:schemeClr val="tx1"/>
                </a:solidFill>
              </a:defRPr>
            </a:lvl1pPr>
            <a:lvl2pPr marL="2560352" indent="0" algn="ctr">
              <a:buNone/>
            </a:lvl2pPr>
            <a:lvl3pPr marL="5120704" indent="0" algn="ctr">
              <a:buNone/>
            </a:lvl3pPr>
            <a:lvl4pPr marL="7681056" indent="0" algn="ctr">
              <a:buNone/>
            </a:lvl4pPr>
            <a:lvl5pPr marL="10241408" indent="0" algn="ctr">
              <a:buNone/>
            </a:lvl5pPr>
            <a:lvl6pPr marL="12801760" indent="0" algn="ctr">
              <a:buNone/>
            </a:lvl6pPr>
            <a:lvl7pPr marL="15362112" indent="0" algn="ctr">
              <a:buNone/>
            </a:lvl7pPr>
            <a:lvl8pPr marL="17922464" indent="0" algn="ctr">
              <a:buNone/>
            </a:lvl8pPr>
            <a:lvl9pPr marL="2048281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2351-1F20-4245-B389-419D0CB28AFC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C0-2225-44D5-85DD-69FF70C3BCA3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9"/>
            <a:ext cx="11521440" cy="2188940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9"/>
            <a:ext cx="33710880" cy="2188940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F7B-3389-415B-B217-40891253FD77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EB68-F6EE-4E9A-BB3F-5D7F535B883B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3" y="5530292"/>
            <a:ext cx="43525441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1408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3" y="11359591"/>
            <a:ext cx="43525441" cy="6340789"/>
          </a:xfrm>
        </p:spPr>
        <p:txBody>
          <a:bodyPr lIns="216027" rIns="216027" anchor="t"/>
          <a:lstStyle>
            <a:lvl1pPr marL="0" indent="0">
              <a:buNone/>
              <a:defRPr sz="12326">
                <a:solidFill>
                  <a:schemeClr val="tx1"/>
                </a:solidFill>
              </a:defRPr>
            </a:lvl1pPr>
            <a:lvl2pPr>
              <a:buNone/>
              <a:defRPr sz="1007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8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BF7E-A68A-42EE-9D9D-825A9A1291F2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1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FC1-476F-4955-936A-6E8B672DC59D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 tIns="21602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5" y="7792041"/>
            <a:ext cx="22625052" cy="2769279"/>
          </a:xfrm>
        </p:spPr>
        <p:txBody>
          <a:bodyPr lIns="216027" tIns="0" rIns="216027" bIns="0" anchor="ctr">
            <a:noAutofit/>
          </a:bodyPr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6" y="7810983"/>
            <a:ext cx="22633939" cy="2750341"/>
          </a:xfrm>
        </p:spPr>
        <p:txBody>
          <a:bodyPr lIns="216027" tIns="0" rIns="216027" bIns="0" anchor="ctr"/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5" y="10561321"/>
            <a:ext cx="22625052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6" y="10561321"/>
            <a:ext cx="22633939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5709-43EF-470A-8E41-672EB20A7A8D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69"/>
            <a:ext cx="46512480" cy="4800600"/>
          </a:xfrm>
        </p:spPr>
        <p:txBody>
          <a:bodyPr vert="horz" tIns="21602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7971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77ED-B94B-4871-BDF3-4CDFC26A2499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3B90-6FDE-45A9-BC95-EB52BB856063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1" y="2160280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4578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1" y="7040880"/>
            <a:ext cx="15361920" cy="19202400"/>
          </a:xfrm>
        </p:spPr>
        <p:txBody>
          <a:bodyPr lIns="86411" rIns="86411"/>
          <a:lstStyle>
            <a:lvl1pPr marL="0" indent="0" algn="l">
              <a:buNone/>
              <a:defRPr sz="7822"/>
            </a:lvl1pPr>
            <a:lvl2pPr indent="0" algn="l">
              <a:buNone/>
              <a:defRPr sz="6756"/>
            </a:lvl2pPr>
            <a:lvl3pPr indent="0" algn="l">
              <a:buNone/>
              <a:defRPr sz="5570"/>
            </a:lvl3pPr>
            <a:lvl4pPr indent="0" algn="l">
              <a:buNone/>
              <a:defRPr sz="5096"/>
            </a:lvl4pPr>
            <a:lvl5pPr indent="0" algn="l">
              <a:buNone/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1" y="7040880"/>
            <a:ext cx="28625803" cy="19202400"/>
          </a:xfrm>
        </p:spPr>
        <p:txBody>
          <a:bodyPr tIns="0"/>
          <a:lstStyle>
            <a:lvl1pPr>
              <a:defRPr sz="15645"/>
            </a:lvl1pPr>
            <a:lvl2pPr>
              <a:defRPr sz="14578"/>
            </a:lvl2pPr>
            <a:lvl3pPr>
              <a:defRPr sz="13393"/>
            </a:lvl3pPr>
            <a:lvl4pPr>
              <a:defRPr sz="11259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E704-2A04-4A09-9EC8-A3BF9D1B0721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9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5" y="22511031"/>
            <a:ext cx="870509" cy="65288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1" y="4943389"/>
            <a:ext cx="12391948" cy="6647007"/>
          </a:xfrm>
        </p:spPr>
        <p:txBody>
          <a:bodyPr vert="horz" lIns="216027" tIns="216027" rIns="216027" bIns="216027" anchor="b"/>
          <a:lstStyle>
            <a:lvl1pPr algn="l">
              <a:buNone/>
              <a:defRPr sz="11259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1" y="11880896"/>
            <a:ext cx="12374880" cy="9153144"/>
          </a:xfrm>
        </p:spPr>
        <p:txBody>
          <a:bodyPr lIns="302438" rIns="216027" bIns="216027" anchor="t"/>
          <a:lstStyle>
            <a:lvl1pPr marL="0" indent="0" algn="l">
              <a:spcBef>
                <a:spcPts val="1400"/>
              </a:spcBef>
              <a:buFontTx/>
              <a:buNone/>
              <a:defRPr sz="7230"/>
            </a:lvl1pPr>
            <a:lvl2pPr>
              <a:defRPr sz="6756"/>
            </a:lvl2pPr>
            <a:lvl3pPr>
              <a:defRPr sz="5570"/>
            </a:lvl3pPr>
            <a:lvl4pPr>
              <a:defRPr sz="5096"/>
            </a:lvl4pPr>
            <a:lvl5pPr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518-8DCD-46C4-9857-30A40E7F1F36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1" y="26696674"/>
            <a:ext cx="3413760" cy="1533524"/>
          </a:xfrm>
        </p:spPr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3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7897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2" y="2442972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4" y="26123268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2" y="-3000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4" y="-30004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  <a:prstGeom prst="rect">
            <a:avLst/>
          </a:prstGeom>
        </p:spPr>
        <p:txBody>
          <a:bodyPr vert="horz" lIns="0" tIns="216027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1" y="8129016"/>
            <a:ext cx="46085760" cy="18434304"/>
          </a:xfrm>
          <a:prstGeom prst="rect">
            <a:avLst/>
          </a:prstGeom>
        </p:spPr>
        <p:txBody>
          <a:bodyPr vert="horz" lIns="432054" tIns="216027" rIns="432054" bIns="21602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274671-4571-4D3D-B546-3CBC7B697089}" type="datetime12">
              <a:rPr lang="en-US" smtClean="0"/>
              <a:t>1:16 AM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4"/>
            <a:ext cx="1877568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Carlos H. Borca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1" y="26696674"/>
            <a:ext cx="4267201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06492" y="850113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27971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536211" indent="-153621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4578" kern="1200">
          <a:solidFill>
            <a:schemeClr val="tx1"/>
          </a:solidFill>
          <a:latin typeface="+mn-lt"/>
          <a:ea typeface="+mn-ea"/>
          <a:cs typeface="+mn-cs"/>
        </a:defRPr>
      </a:lvl1pPr>
      <a:lvl2pPr marL="3584493" indent="-138259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3393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indent="-138259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1733" kern="1200">
          <a:solidFill>
            <a:schemeClr val="tx1"/>
          </a:solidFill>
          <a:latin typeface="+mn-lt"/>
          <a:ea typeface="+mn-ea"/>
          <a:cs typeface="+mn-cs"/>
        </a:defRPr>
      </a:lvl3pPr>
      <a:lvl4pPr marL="6656915" indent="-117776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4pPr>
      <a:lvl5pPr marL="8193126" indent="-117776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5pPr>
      <a:lvl6pPr marL="9729338" indent="-117776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0074" kern="1200">
          <a:solidFill>
            <a:schemeClr val="tx1"/>
          </a:solidFill>
          <a:latin typeface="+mn-lt"/>
          <a:ea typeface="+mn-ea"/>
          <a:cs typeface="+mn-cs"/>
        </a:defRPr>
      </a:lvl6pPr>
      <a:lvl7pPr marL="10753478" indent="-1024141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900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289690" indent="-1024141" algn="l" rtl="0" eaLnBrk="1" latinLnBrk="0" hangingPunct="1">
        <a:spcBef>
          <a:spcPct val="20000"/>
        </a:spcBef>
        <a:buClr>
          <a:schemeClr val="tx2"/>
        </a:buClr>
        <a:buChar char="•"/>
        <a:defRPr kumimoji="0" sz="9008" kern="1200">
          <a:solidFill>
            <a:schemeClr val="tx1"/>
          </a:solidFill>
          <a:latin typeface="+mn-lt"/>
          <a:ea typeface="+mn-ea"/>
          <a:cs typeface="+mn-cs"/>
        </a:defRPr>
      </a:lvl8pPr>
      <a:lvl9pPr marL="13825901" indent="-1024141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82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681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4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8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</a:t>
            </a:r>
            <a:r>
              <a:rPr lang="en-US" sz="1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Hernán</a:t>
            </a:r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Borca</a:t>
            </a:r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Paredes</a:t>
            </a:r>
          </a:p>
          <a:p>
            <a:pPr algn="ctr"/>
            <a:r>
              <a:rPr lang="en-US" sz="1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Químico</a:t>
            </a:r>
            <a:r>
              <a:rPr lang="en-US" sz="1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Teórico</a:t>
            </a:r>
            <a:r>
              <a:rPr lang="en-US" sz="1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y </a:t>
            </a:r>
            <a:r>
              <a:rPr lang="en-US" sz="1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Computacional</a:t>
            </a:r>
            <a:endParaRPr lang="en-US" sz="1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AC0C37-AB18-42F0-875A-30B17D87A674}"/>
              </a:ext>
            </a:extLst>
          </p:cNvPr>
          <p:cNvSpPr/>
          <p:nvPr/>
        </p:nvSpPr>
        <p:spPr>
          <a:xfrm>
            <a:off x="0" y="0"/>
            <a:ext cx="51206400" cy="914400"/>
          </a:xfrm>
          <a:prstGeom prst="rect">
            <a:avLst/>
          </a:prstGeom>
          <a:gradFill flip="none" rotWithShape="1">
            <a:gsLst>
              <a:gs pos="100000">
                <a:srgbClr val="E1C68B">
                  <a:alpha val="0"/>
                </a:srgbClr>
              </a:gs>
              <a:gs pos="20000">
                <a:srgbClr val="E1C68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60136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20272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80408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40544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00680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360816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920952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481088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</a:t>
            </a:r>
            <a:r>
              <a:rPr lang="en-US" sz="1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Hernán</a:t>
            </a:r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Borca</a:t>
            </a:r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Paredes</a:t>
            </a:r>
          </a:p>
          <a:p>
            <a:pPr algn="ctr"/>
            <a:r>
              <a:rPr lang="en-US" sz="11100" dirty="0" err="1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Químico</a:t>
            </a:r>
            <a:r>
              <a:rPr lang="en-US" sz="11100" dirty="0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1100" dirty="0" err="1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Teórico</a:t>
            </a:r>
            <a:r>
              <a:rPr lang="en-US" sz="11100" dirty="0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y </a:t>
            </a:r>
            <a:r>
              <a:rPr lang="en-US" sz="11100" dirty="0" err="1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Computacional</a:t>
            </a:r>
            <a:endParaRPr lang="en-US" sz="11100" dirty="0">
              <a:solidFill>
                <a:srgbClr val="EAA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C9A54-0E4C-4D01-8342-631055409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2" y="457200"/>
            <a:ext cx="4313903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0BAA7-1233-4083-B3D6-EE81D0577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5200" y="731520"/>
            <a:ext cx="40535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B3A369"/>
      </a:accent1>
      <a:accent2>
        <a:srgbClr val="EAAA00"/>
      </a:accent2>
      <a:accent3>
        <a:srgbClr val="F58025"/>
      </a:accent3>
      <a:accent4>
        <a:srgbClr val="7030A0"/>
      </a:accent4>
      <a:accent5>
        <a:srgbClr val="00263A"/>
      </a:accent5>
      <a:accent6>
        <a:srgbClr val="9C6A6A"/>
      </a:accent6>
      <a:hlink>
        <a:srgbClr val="2998E3"/>
      </a:hlink>
      <a:folHlink>
        <a:srgbClr val="7F723D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8859</TotalTime>
  <Words>18</Words>
  <Application>Microsoft Office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Candara</vt:lpstr>
      <vt:lpstr>Ebrima</vt:lpstr>
      <vt:lpstr>Wingdings 2</vt:lpstr>
      <vt:lpstr>Flow</vt:lpstr>
      <vt:lpstr>PowerPoint Presentation</vt:lpstr>
      <vt:lpstr>PowerPoint Presentation</vt:lpstr>
    </vt:vector>
  </TitlesOfParts>
  <Company>Familia Borca Paredes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Hernan Borca Paredes</dc:creator>
  <cp:lastModifiedBy>Carlos Borca</cp:lastModifiedBy>
  <cp:revision>651</cp:revision>
  <dcterms:created xsi:type="dcterms:W3CDTF">2013-02-26T04:37:29Z</dcterms:created>
  <dcterms:modified xsi:type="dcterms:W3CDTF">2020-02-26T06:16:51Z</dcterms:modified>
</cp:coreProperties>
</file>