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7" r:id="rId2"/>
    <p:sldId id="335" r:id="rId3"/>
    <p:sldId id="336" r:id="rId4"/>
    <p:sldId id="339" r:id="rId5"/>
    <p:sldId id="337" r:id="rId6"/>
    <p:sldId id="338" r:id="rId7"/>
    <p:sldId id="340" r:id="rId8"/>
    <p:sldId id="341" r:id="rId9"/>
    <p:sldId id="342" r:id="rId10"/>
    <p:sldId id="343" r:id="rId11"/>
    <p:sldId id="3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A787-5EA6-45F5-A7ED-56C2A64C6C7A}" v="693" dt="2021-11-06T18:07:16.057"/>
    <p1510:client id="{E104B07C-E5D5-432F-8122-E7B5BEE2B99A}" v="9" dt="2021-11-07T03:07:10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>
      <p:cViewPr varScale="1">
        <p:scale>
          <a:sx n="78" d="100"/>
          <a:sy n="78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E00144B6-4256-4AA7-8FD2-5305EA4471DC}"/>
    <pc:docChg chg="undo redo custSel mod addSld delSld modSld sldOrd modMainMaster modNotesMaster">
      <pc:chgData name="Carlos Bruno Oliveira Lopes" userId="51e143a7af01222c" providerId="LiveId" clId="{E00144B6-4256-4AA7-8FD2-5305EA4471DC}" dt="2021-02-09T17:50:19.301" v="2286" actId="1035"/>
      <pc:docMkLst>
        <pc:docMk/>
      </pc:docMkLst>
      <pc:sldChg chg="addSp delSp modSp mod modClrScheme chgLayout">
        <pc:chgData name="Carlos Bruno Oliveira Lopes" userId="51e143a7af01222c" providerId="LiveId" clId="{E00144B6-4256-4AA7-8FD2-5305EA4471DC}" dt="2021-02-09T17:48:04.973" v="2283" actId="478"/>
        <pc:sldMkLst>
          <pc:docMk/>
          <pc:sldMk cId="0" sldId="257"/>
        </pc:sldMkLst>
        <pc:spChg chg="mod ord">
          <ac:chgData name="Carlos Bruno Oliveira Lopes" userId="51e143a7af01222c" providerId="LiveId" clId="{E00144B6-4256-4AA7-8FD2-5305EA4471DC}" dt="2021-02-02T22:45:29.223" v="2280" actId="12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22:45:39.305" v="2282" actId="14100"/>
          <ac:spMkLst>
            <pc:docMk/>
            <pc:sldMk cId="0" sldId="257"/>
            <ac:spMk id="3" creationId="{00000000-0000-0000-0000-000000000000}"/>
          </ac:spMkLst>
        </pc:spChg>
        <pc:spChg chg="del">
          <ac:chgData name="Carlos Bruno Oliveira Lopes" userId="51e143a7af01222c" providerId="LiveId" clId="{E00144B6-4256-4AA7-8FD2-5305EA4471DC}" dt="2021-02-09T17:48:04.973" v="2283" actId="478"/>
          <ac:spMkLst>
            <pc:docMk/>
            <pc:sldMk cId="0" sldId="257"/>
            <ac:spMk id="5" creationId="{61ADE06D-B9C4-462E-BF28-A68B712279B0}"/>
          </ac:spMkLst>
        </pc:spChg>
        <pc:spChg chg="add mod">
          <ac:chgData name="Carlos Bruno Oliveira Lopes" userId="51e143a7af01222c" providerId="LiveId" clId="{E00144B6-4256-4AA7-8FD2-5305EA4471DC}" dt="2021-02-02T22:43:56.203" v="2278" actId="404"/>
          <ac:spMkLst>
            <pc:docMk/>
            <pc:sldMk cId="0" sldId="257"/>
            <ac:spMk id="7" creationId="{99221736-8C75-43C3-8046-198D0480D275}"/>
          </ac:spMkLst>
        </pc:spChg>
        <pc:picChg chg="del mod">
          <ac:chgData name="Carlos Bruno Oliveira Lopes" userId="51e143a7af01222c" providerId="LiveId" clId="{E00144B6-4256-4AA7-8FD2-5305EA4471DC}" dt="2021-02-01T20:10:01.798" v="19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16:19.555" v="270" actId="20577"/>
        <pc:sldMkLst>
          <pc:docMk/>
          <pc:sldMk cId="0" sldId="258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6:19.555" v="27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5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13:16.046" v="66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9.663" v="583" actId="478"/>
        <pc:sldMkLst>
          <pc:docMk/>
          <pc:sldMk cId="0" sldId="259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8:04.059" v="54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9.663" v="583" actId="478"/>
          <ac:picMkLst>
            <pc:docMk/>
            <pc:sldMk cId="0" sldId="259"/>
            <ac:picMk id="11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28.832" v="544" actId="47"/>
        <pc:sldMkLst>
          <pc:docMk/>
          <pc:sldMk cId="0" sldId="260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0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6.179" v="545" actId="47"/>
        <pc:sldMkLst>
          <pc:docMk/>
          <pc:sldMk cId="0" sldId="261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697" v="14" actId="27636"/>
          <ac:spMkLst>
            <pc:docMk/>
            <pc:sldMk cId="0" sldId="261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1"/>
            <ac:picMk id="9" creationId="{00000000-0000-0000-0000-000000000000}"/>
          </ac:picMkLst>
        </pc:picChg>
      </pc:sldChg>
      <pc:sldChg chg="modSp del">
        <pc:chgData name="Carlos Bruno Oliveira Lopes" userId="51e143a7af01222c" providerId="LiveId" clId="{E00144B6-4256-4AA7-8FD2-5305EA4471DC}" dt="2021-02-01T20:18:42.407" v="549" actId="47"/>
        <pc:sldMkLst>
          <pc:docMk/>
          <pc:sldMk cId="0" sldId="26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7.691" v="582" actId="478"/>
        <pc:sldMkLst>
          <pc:docMk/>
          <pc:sldMk cId="0" sldId="266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3:12.603" v="579" actId="948"/>
          <ac:spMkLst>
            <pc:docMk/>
            <pc:sldMk cId="0" sldId="266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7.691" v="582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4:32.065" v="601" actId="948"/>
        <pc:sldMkLst>
          <pc:docMk/>
          <pc:sldMk cId="0" sldId="267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4:32.065" v="601" actId="948"/>
          <ac:spMkLst>
            <pc:docMk/>
            <pc:sldMk cId="0" sldId="267"/>
            <ac:spMk id="12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5.719" v="581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">
        <pc:chgData name="Carlos Bruno Oliveira Lopes" userId="51e143a7af01222c" providerId="LiveId" clId="{E00144B6-4256-4AA7-8FD2-5305EA4471DC}" dt="2021-02-01T22:15:32.895" v="1809" actId="5793"/>
        <pc:sldMkLst>
          <pc:docMk/>
          <pc:sldMk cId="2388398757" sldId="268"/>
        </pc:sldMkLst>
        <pc:spChg chg="mod">
          <ac:chgData name="Carlos Bruno Oliveira Lopes" userId="51e143a7af01222c" providerId="LiveId" clId="{E00144B6-4256-4AA7-8FD2-5305EA4471DC}" dt="2021-02-01T20:48:18.844" v="642" actId="20577"/>
          <ac:spMkLst>
            <pc:docMk/>
            <pc:sldMk cId="2388398757" sldId="268"/>
            <ac:spMk id="2" creationId="{00000000-0000-0000-0000-000000000000}"/>
          </ac:spMkLst>
        </pc:spChg>
        <pc:spChg chg="add mod">
          <ac:chgData name="Carlos Bruno Oliveira Lopes" userId="51e143a7af01222c" providerId="LiveId" clId="{E00144B6-4256-4AA7-8FD2-5305EA4471DC}" dt="2021-02-01T22:15:32.895" v="1809" actId="5793"/>
          <ac:spMkLst>
            <pc:docMk/>
            <pc:sldMk cId="2388398757" sldId="268"/>
            <ac:spMk id="4" creationId="{A192DE17-4FBF-4E8C-B861-C680A494A048}"/>
          </ac:spMkLst>
        </pc:spChg>
        <pc:spChg chg="del">
          <ac:chgData name="Carlos Bruno Oliveira Lopes" userId="51e143a7af01222c" providerId="LiveId" clId="{E00144B6-4256-4AA7-8FD2-5305EA4471DC}" dt="2021-02-01T20:24:38.240" v="602" actId="478"/>
          <ac:spMkLst>
            <pc:docMk/>
            <pc:sldMk cId="2388398757" sldId="268"/>
            <ac:spMk id="12" creationId="{00000000-0000-0000-0000-000000000000}"/>
          </ac:spMkLst>
        </pc:spChg>
      </pc:sldChg>
      <pc:sldChg chg="modSp del mod">
        <pc:chgData name="Carlos Bruno Oliveira Lopes" userId="51e143a7af01222c" providerId="LiveId" clId="{E00144B6-4256-4AA7-8FD2-5305EA4471DC}" dt="2021-02-01T20:18:36.773" v="546" actId="47"/>
        <pc:sldMkLst>
          <pc:docMk/>
          <pc:sldMk cId="0" sldId="272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15" v="15" actId="27636"/>
          <ac:spMkLst>
            <pc:docMk/>
            <pc:sldMk cId="0" sldId="272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2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437" v="547" actId="47"/>
        <pc:sldMkLst>
          <pc:docMk/>
          <pc:sldMk cId="0" sldId="273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24" v="16" actId="276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3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951" v="548" actId="47"/>
        <pc:sldMkLst>
          <pc:docMk/>
          <pc:sldMk cId="0" sldId="27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36" v="17" actId="27636"/>
          <ac:spMkLst>
            <pc:docMk/>
            <pc:sldMk cId="0" sldId="27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4"/>
            <ac:picMk id="9" creationId="{00000000-0000-0000-0000-000000000000}"/>
          </ac:picMkLst>
        </pc:picChg>
      </pc:sldChg>
      <pc:sldChg chg="delSp modSp add del mod">
        <pc:chgData name="Carlos Bruno Oliveira Lopes" userId="51e143a7af01222c" providerId="LiveId" clId="{E00144B6-4256-4AA7-8FD2-5305EA4471DC}" dt="2021-02-02T22:41:06.353" v="2211" actId="47"/>
        <pc:sldMkLst>
          <pc:docMk/>
          <pc:sldMk cId="2947434780" sldId="274"/>
        </pc:sldMkLst>
        <pc:spChg chg="mod">
          <ac:chgData name="Carlos Bruno Oliveira Lopes" userId="51e143a7af01222c" providerId="LiveId" clId="{E00144B6-4256-4AA7-8FD2-5305EA4471DC}" dt="2021-02-02T22:40:13.778" v="2206" actId="1076"/>
          <ac:spMkLst>
            <pc:docMk/>
            <pc:sldMk cId="294743478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40:47.610" v="2210" actId="207"/>
          <ac:spMkLst>
            <pc:docMk/>
            <pc:sldMk cId="2947434780" sldId="274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9:47.437" v="2197" actId="14100"/>
          <ac:spMkLst>
            <pc:docMk/>
            <pc:sldMk cId="2947434780" sldId="274"/>
            <ac:spMk id="7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9:50.532" v="2198" actId="478"/>
          <ac:picMkLst>
            <pc:docMk/>
            <pc:sldMk cId="2947434780" sldId="274"/>
            <ac:picMk id="2050" creationId="{00000000-0000-0000-0000-000000000000}"/>
          </ac:picMkLst>
        </pc:picChg>
      </pc:sldChg>
      <pc:sldChg chg="new del">
        <pc:chgData name="Carlos Bruno Oliveira Lopes" userId="51e143a7af01222c" providerId="LiveId" clId="{E00144B6-4256-4AA7-8FD2-5305EA4471DC}" dt="2021-02-01T20:11:44.310" v="56" actId="680"/>
        <pc:sldMkLst>
          <pc:docMk/>
          <pc:sldMk cId="3468886695" sldId="275"/>
        </pc:sldMkLst>
      </pc:sldChg>
      <pc:sldChg chg="delSp modSp add mod">
        <pc:chgData name="Carlos Bruno Oliveira Lopes" userId="51e143a7af01222c" providerId="LiveId" clId="{E00144B6-4256-4AA7-8FD2-5305EA4471DC}" dt="2021-02-01T20:44:21.508" v="606" actId="313"/>
        <pc:sldMkLst>
          <pc:docMk/>
          <pc:sldMk cId="1769483648" sldId="276"/>
        </pc:sldMkLst>
        <pc:spChg chg="mod">
          <ac:chgData name="Carlos Bruno Oliveira Lopes" userId="51e143a7af01222c" providerId="LiveId" clId="{E00144B6-4256-4AA7-8FD2-5305EA4471DC}" dt="2021-02-01T20:44:21.508" v="606" actId="313"/>
          <ac:spMkLst>
            <pc:docMk/>
            <pc:sldMk cId="1769483648" sldId="27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1T20:43:36.278" v="605" actId="478"/>
          <ac:picMkLst>
            <pc:docMk/>
            <pc:sldMk cId="1769483648" sldId="276"/>
            <ac:picMk id="9" creationId="{00000000-0000-0000-0000-000000000000}"/>
          </ac:picMkLst>
        </pc:picChg>
      </pc:sldChg>
      <pc:sldChg chg="addSp delSp modSp add mod ord">
        <pc:chgData name="Carlos Bruno Oliveira Lopes" userId="51e143a7af01222c" providerId="LiveId" clId="{E00144B6-4256-4AA7-8FD2-5305EA4471DC}" dt="2021-02-02T01:03:55.487" v="2025" actId="478"/>
        <pc:sldMkLst>
          <pc:docMk/>
          <pc:sldMk cId="3627267910" sldId="277"/>
        </pc:sldMkLst>
        <pc:spChg chg="mod">
          <ac:chgData name="Carlos Bruno Oliveira Lopes" userId="51e143a7af01222c" providerId="LiveId" clId="{E00144B6-4256-4AA7-8FD2-5305EA4471DC}" dt="2021-02-02T00:57:15.219" v="1908" actId="20577"/>
          <ac:spMkLst>
            <pc:docMk/>
            <pc:sldMk cId="3627267910" sldId="277"/>
            <ac:spMk id="4" creationId="{A192DE17-4FBF-4E8C-B861-C680A494A048}"/>
          </ac:spMkLst>
        </pc:spChg>
        <pc:picChg chg="add mod">
          <ac:chgData name="Carlos Bruno Oliveira Lopes" userId="51e143a7af01222c" providerId="LiveId" clId="{E00144B6-4256-4AA7-8FD2-5305EA4471DC}" dt="2021-02-02T01:01:30.369" v="2015" actId="14100"/>
          <ac:picMkLst>
            <pc:docMk/>
            <pc:sldMk cId="3627267910" sldId="277"/>
            <ac:picMk id="7" creationId="{27B9F5BD-4697-4C4F-8C23-7977D6B6DA5B}"/>
          </ac:picMkLst>
        </pc:picChg>
        <pc:picChg chg="del">
          <ac:chgData name="Carlos Bruno Oliveira Lopes" userId="51e143a7af01222c" providerId="LiveId" clId="{E00144B6-4256-4AA7-8FD2-5305EA4471DC}" dt="2021-02-02T01:03:55.487" v="2025" actId="478"/>
          <ac:picMkLst>
            <pc:docMk/>
            <pc:sldMk cId="3627267910" sldId="277"/>
            <ac:picMk id="8" creationId="{00000000-0000-0000-0000-000000000000}"/>
          </ac:picMkLst>
        </pc:picChg>
        <pc:picChg chg="add mod">
          <ac:chgData name="Carlos Bruno Oliveira Lopes" userId="51e143a7af01222c" providerId="LiveId" clId="{E00144B6-4256-4AA7-8FD2-5305EA4471DC}" dt="2021-02-02T01:01:35.497" v="2017" actId="14100"/>
          <ac:picMkLst>
            <pc:docMk/>
            <pc:sldMk cId="3627267910" sldId="277"/>
            <ac:picMk id="10" creationId="{8CA95CDF-2CC8-4AD0-B0C8-419BAD105A6D}"/>
          </ac:picMkLst>
        </pc:picChg>
        <pc:picChg chg="add mod">
          <ac:chgData name="Carlos Bruno Oliveira Lopes" userId="51e143a7af01222c" providerId="LiveId" clId="{E00144B6-4256-4AA7-8FD2-5305EA4471DC}" dt="2021-02-02T01:02:40.778" v="2023" actId="1076"/>
          <ac:picMkLst>
            <pc:docMk/>
            <pc:sldMk cId="3627267910" sldId="277"/>
            <ac:picMk id="12" creationId="{46B51C05-8574-46F7-A1CE-2FF10C0B5872}"/>
          </ac:picMkLst>
        </pc:picChg>
      </pc:sldChg>
      <pc:sldChg chg="addSp delSp modSp add mod setBg setClrOvrMap">
        <pc:chgData name="Carlos Bruno Oliveira Lopes" userId="51e143a7af01222c" providerId="LiveId" clId="{E00144B6-4256-4AA7-8FD2-5305EA4471DC}" dt="2021-02-02T01:07:44.122" v="2061" actId="120"/>
        <pc:sldMkLst>
          <pc:docMk/>
          <pc:sldMk cId="87858609" sldId="278"/>
        </pc:sldMkLst>
        <pc:spChg chg="mod">
          <ac:chgData name="Carlos Bruno Oliveira Lopes" userId="51e143a7af01222c" providerId="LiveId" clId="{E00144B6-4256-4AA7-8FD2-5305EA4471DC}" dt="2021-02-02T01:07:44.122" v="2061" actId="120"/>
          <ac:spMkLst>
            <pc:docMk/>
            <pc:sldMk cId="87858609" sldId="278"/>
            <ac:spMk id="2" creationId="{00000000-0000-0000-0000-000000000000}"/>
          </ac:spMkLst>
        </pc:spChg>
        <pc:spChg chg="add del mod">
          <ac:chgData name="Carlos Bruno Oliveira Lopes" userId="51e143a7af01222c" providerId="LiveId" clId="{E00144B6-4256-4AA7-8FD2-5305EA4471DC}" dt="2021-02-02T01:06:42.652" v="2041"/>
          <ac:spMkLst>
            <pc:docMk/>
            <pc:sldMk cId="87858609" sldId="278"/>
            <ac:spMk id="3" creationId="{ECCFC355-9D8D-4F4F-AB86-017240BC12A4}"/>
          </ac:spMkLst>
        </pc:spChg>
        <pc:spChg chg="add del">
          <ac:chgData name="Carlos Bruno Oliveira Lopes" userId="51e143a7af01222c" providerId="LiveId" clId="{E00144B6-4256-4AA7-8FD2-5305EA4471DC}" dt="2021-02-02T01:06:42.697" v="2042"/>
          <ac:spMkLst>
            <pc:docMk/>
            <pc:sldMk cId="87858609" sldId="278"/>
            <ac:spMk id="4" creationId="{A192DE17-4FBF-4E8C-B861-C680A494A048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5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6" creationId="{00000000-0000-0000-0000-000000000000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1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2" creationId="{BEE73255-8084-4DF9-BB0B-15EAC92E2CB9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4" creationId="{F2B38F72-8FC4-4001-8C67-FA6B86DEC767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6" creationId="{67048353-8981-459A-9BC6-9711CE462E06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8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9" creationId="{F2B38F72-8FC4-4001-8C67-FA6B86DEC767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1" creationId="{16C5FA50-8D52-4617-AF91-5C7B1C8352F1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2" creationId="{E223798C-12AD-4B0C-A50C-D676347D67CF}"/>
          </ac:spMkLst>
        </pc:spChg>
        <pc:picChg chg="add mod ord modCrop">
          <ac:chgData name="Carlos Bruno Oliveira Lopes" userId="51e143a7af01222c" providerId="LiveId" clId="{E00144B6-4256-4AA7-8FD2-5305EA4471DC}" dt="2021-02-02T01:07:25.976" v="2057" actId="1035"/>
          <ac:picMkLst>
            <pc:docMk/>
            <pc:sldMk cId="87858609" sldId="278"/>
            <ac:picMk id="7" creationId="{EC6CA19D-1612-4771-956C-C5D39052B26E}"/>
          </ac:picMkLst>
        </pc:picChg>
        <pc:picChg chg="del">
          <ac:chgData name="Carlos Bruno Oliveira Lopes" userId="51e143a7af01222c" providerId="LiveId" clId="{E00144B6-4256-4AA7-8FD2-5305EA4471DC}" dt="2021-02-02T01:03:58.868" v="2027" actId="478"/>
          <ac:picMkLst>
            <pc:docMk/>
            <pc:sldMk cId="87858609" sldId="278"/>
            <ac:picMk id="8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3:57.095" v="2026" actId="478"/>
        <pc:sldMkLst>
          <pc:docMk/>
          <pc:sldMk cId="1594680217" sldId="306"/>
        </pc:sldMkLst>
        <pc:spChg chg="mod">
          <ac:chgData name="Carlos Bruno Oliveira Lopes" userId="51e143a7af01222c" providerId="LiveId" clId="{E00144B6-4256-4AA7-8FD2-5305EA4471DC}" dt="2021-02-02T00:58:16.486" v="1997" actId="123"/>
          <ac:spMkLst>
            <pc:docMk/>
            <pc:sldMk cId="1594680217" sldId="30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7.095" v="2026" actId="478"/>
          <ac:picMkLst>
            <pc:docMk/>
            <pc:sldMk cId="1594680217" sldId="306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0:42:11.369" v="1814" actId="478"/>
        <pc:sldMkLst>
          <pc:docMk/>
          <pc:sldMk cId="3236712096" sldId="307"/>
        </pc:sldMkLst>
        <pc:spChg chg="mod">
          <ac:chgData name="Carlos Bruno Oliveira Lopes" userId="51e143a7af01222c" providerId="LiveId" clId="{E00144B6-4256-4AA7-8FD2-5305EA4471DC}" dt="2021-02-02T00:42:03.489" v="1812" actId="27636"/>
          <ac:spMkLst>
            <pc:docMk/>
            <pc:sldMk cId="3236712096" sldId="307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11.369" v="1814" actId="478"/>
          <ac:picMkLst>
            <pc:docMk/>
            <pc:sldMk cId="3236712096" sldId="307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9T17:50:19.301" v="2286" actId="1035"/>
        <pc:sldMkLst>
          <pc:docMk/>
          <pc:sldMk cId="595560763" sldId="308"/>
        </pc:sldMkLst>
        <pc:spChg chg="mod">
          <ac:chgData name="Carlos Bruno Oliveira Lopes" userId="51e143a7af01222c" providerId="LiveId" clId="{E00144B6-4256-4AA7-8FD2-5305EA4471DC}" dt="2021-02-02T00:42:32.304" v="1815" actId="313"/>
          <ac:spMkLst>
            <pc:docMk/>
            <pc:sldMk cId="595560763" sldId="30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06.752" v="1813" actId="478"/>
          <ac:picMkLst>
            <pc:docMk/>
            <pc:sldMk cId="595560763" sldId="308"/>
            <ac:picMk id="9" creationId="{00000000-0000-0000-0000-000000000000}"/>
          </ac:picMkLst>
        </pc:picChg>
        <pc:picChg chg="mod">
          <ac:chgData name="Carlos Bruno Oliveira Lopes" userId="51e143a7af01222c" providerId="LiveId" clId="{E00144B6-4256-4AA7-8FD2-5305EA4471DC}" dt="2021-02-09T17:50:19.301" v="2286" actId="1035"/>
          <ac:picMkLst>
            <pc:docMk/>
            <pc:sldMk cId="595560763" sldId="308"/>
            <ac:picMk id="48130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1:41:04.116" v="2124" actId="20577"/>
        <pc:sldMkLst>
          <pc:docMk/>
          <pc:sldMk cId="3155745571" sldId="309"/>
        </pc:sldMkLst>
        <pc:spChg chg="mod">
          <ac:chgData name="Carlos Bruno Oliveira Lopes" userId="51e143a7af01222c" providerId="LiveId" clId="{E00144B6-4256-4AA7-8FD2-5305EA4471DC}" dt="2021-02-02T21:41:04.116" v="2124" actId="20577"/>
          <ac:spMkLst>
            <pc:docMk/>
            <pc:sldMk cId="3155745571" sldId="309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1.864" v="2024" actId="478"/>
          <ac:picMkLst>
            <pc:docMk/>
            <pc:sldMk cId="3155745571" sldId="309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1078136088" sldId="310"/>
        </pc:sldMkLst>
      </pc:sldChg>
      <pc:sldChg chg="delSp add mod">
        <pc:chgData name="Carlos Bruno Oliveira Lopes" userId="51e143a7af01222c" providerId="LiveId" clId="{E00144B6-4256-4AA7-8FD2-5305EA4471DC}" dt="2021-02-02T01:05:01.757" v="2033" actId="478"/>
        <pc:sldMkLst>
          <pc:docMk/>
          <pc:sldMk cId="339556245" sldId="311"/>
        </pc:sldMkLst>
        <pc:picChg chg="del">
          <ac:chgData name="Carlos Bruno Oliveira Lopes" userId="51e143a7af01222c" providerId="LiveId" clId="{E00144B6-4256-4AA7-8FD2-5305EA4471DC}" dt="2021-02-02T01:05:01.757" v="2033" actId="478"/>
          <ac:picMkLst>
            <pc:docMk/>
            <pc:sldMk cId="339556245" sldId="31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3.672" v="2034" actId="478"/>
        <pc:sldMkLst>
          <pc:docMk/>
          <pc:sldMk cId="1082012289" sldId="312"/>
        </pc:sldMkLst>
        <pc:spChg chg="mod">
          <ac:chgData name="Carlos Bruno Oliveira Lopes" userId="51e143a7af01222c" providerId="LiveId" clId="{E00144B6-4256-4AA7-8FD2-5305EA4471DC}" dt="2021-02-02T01:04:56.925" v="2030" actId="27636"/>
          <ac:spMkLst>
            <pc:docMk/>
            <pc:sldMk cId="1082012289" sldId="31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3.672" v="2034" actId="478"/>
          <ac:picMkLst>
            <pc:docMk/>
            <pc:sldMk cId="1082012289" sldId="31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7.201" v="2035" actId="478"/>
        <pc:sldMkLst>
          <pc:docMk/>
          <pc:sldMk cId="3374715948" sldId="313"/>
        </pc:sldMkLst>
        <pc:spChg chg="mod">
          <ac:chgData name="Carlos Bruno Oliveira Lopes" userId="51e143a7af01222c" providerId="LiveId" clId="{E00144B6-4256-4AA7-8FD2-5305EA4471DC}" dt="2021-02-02T01:04:56.935" v="2031" actId="27636"/>
          <ac:spMkLst>
            <pc:docMk/>
            <pc:sldMk cId="3374715948" sldId="31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7.201" v="2035" actId="478"/>
          <ac:picMkLst>
            <pc:docMk/>
            <pc:sldMk cId="3374715948" sldId="31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41.992" v="2039" actId="123"/>
        <pc:sldMkLst>
          <pc:docMk/>
          <pc:sldMk cId="3229901672" sldId="314"/>
        </pc:sldMkLst>
        <pc:spChg chg="mod">
          <ac:chgData name="Carlos Bruno Oliveira Lopes" userId="51e143a7af01222c" providerId="LiveId" clId="{E00144B6-4256-4AA7-8FD2-5305EA4471DC}" dt="2021-02-02T01:05:41.992" v="2039" actId="123"/>
          <ac:spMkLst>
            <pc:docMk/>
            <pc:sldMk cId="3229901672" sldId="31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8.746" v="2036" actId="478"/>
          <ac:picMkLst>
            <pc:docMk/>
            <pc:sldMk cId="3229901672" sldId="314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2705253557" sldId="315"/>
        </pc:sldMkLst>
      </pc:sldChg>
      <pc:sldChg chg="delSp modSp add mod">
        <pc:chgData name="Carlos Bruno Oliveira Lopes" userId="51e143a7af01222c" providerId="LiveId" clId="{E00144B6-4256-4AA7-8FD2-5305EA4471DC}" dt="2021-02-02T22:22:09.104" v="2132" actId="478"/>
        <pc:sldMkLst>
          <pc:docMk/>
          <pc:sldMk cId="2458761790" sldId="316"/>
        </pc:sldMkLst>
        <pc:spChg chg="mod">
          <ac:chgData name="Carlos Bruno Oliveira Lopes" userId="51e143a7af01222c" providerId="LiveId" clId="{E00144B6-4256-4AA7-8FD2-5305EA4471DC}" dt="2021-02-02T22:22:03.734" v="2126" actId="27636"/>
          <ac:spMkLst>
            <pc:docMk/>
            <pc:sldMk cId="2458761790" sldId="316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09.104" v="2132" actId="478"/>
          <ac:picMkLst>
            <pc:docMk/>
            <pc:sldMk cId="2458761790" sldId="316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23:53.401" v="2149" actId="1036"/>
        <pc:sldMkLst>
          <pc:docMk/>
          <pc:sldMk cId="1905268476" sldId="317"/>
        </pc:sldMkLst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73" creationId="{6F66A575-7835-4400-BEDE-89F2EF034034}"/>
          </ac:spMkLst>
        </pc:spChg>
        <pc:picChg chg="del">
          <ac:chgData name="Carlos Bruno Oliveira Lopes" userId="51e143a7af01222c" providerId="LiveId" clId="{E00144B6-4256-4AA7-8FD2-5305EA4471DC}" dt="2021-02-02T22:22:11.116" v="2133" actId="478"/>
          <ac:picMkLst>
            <pc:docMk/>
            <pc:sldMk cId="1905268476" sldId="317"/>
            <ac:picMk id="9" creationId="{00000000-0000-0000-0000-000000000000}"/>
          </ac:picMkLst>
        </pc:picChg>
        <pc:picChg chg="mod ord modCrop">
          <ac:chgData name="Carlos Bruno Oliveira Lopes" userId="51e143a7af01222c" providerId="LiveId" clId="{E00144B6-4256-4AA7-8FD2-5305EA4471DC}" dt="2021-02-02T22:23:53.401" v="2149" actId="1036"/>
          <ac:picMkLst>
            <pc:docMk/>
            <pc:sldMk cId="1905268476" sldId="317"/>
            <ac:picMk id="54275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2.885" v="2134" actId="478"/>
        <pc:sldMkLst>
          <pc:docMk/>
          <pc:sldMk cId="1812460214" sldId="318"/>
        </pc:sldMkLst>
        <pc:spChg chg="mod">
          <ac:chgData name="Carlos Bruno Oliveira Lopes" userId="51e143a7af01222c" providerId="LiveId" clId="{E00144B6-4256-4AA7-8FD2-5305EA4471DC}" dt="2021-02-02T22:22:03.754" v="2128" actId="27636"/>
          <ac:spMkLst>
            <pc:docMk/>
            <pc:sldMk cId="1812460214" sldId="31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2:03.766" v="2129" actId="27636"/>
          <ac:spMkLst>
            <pc:docMk/>
            <pc:sldMk cId="1812460214" sldId="31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2.885" v="2134" actId="478"/>
          <ac:picMkLst>
            <pc:docMk/>
            <pc:sldMk cId="1812460214" sldId="318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4.554" v="2135" actId="478"/>
        <pc:sldMkLst>
          <pc:docMk/>
          <pc:sldMk cId="4056728097" sldId="319"/>
        </pc:sldMkLst>
        <pc:spChg chg="mod">
          <ac:chgData name="Carlos Bruno Oliveira Lopes" userId="51e143a7af01222c" providerId="LiveId" clId="{E00144B6-4256-4AA7-8FD2-5305EA4471DC}" dt="2021-02-02T22:22:03.770" v="2130" actId="27636"/>
          <ac:spMkLst>
            <pc:docMk/>
            <pc:sldMk cId="4056728097" sldId="319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4.554" v="2135" actId="478"/>
          <ac:picMkLst>
            <pc:docMk/>
            <pc:sldMk cId="4056728097" sldId="319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6.873" v="2136" actId="478"/>
        <pc:sldMkLst>
          <pc:docMk/>
          <pc:sldMk cId="3851321737" sldId="320"/>
        </pc:sldMkLst>
        <pc:spChg chg="mod">
          <ac:chgData name="Carlos Bruno Oliveira Lopes" userId="51e143a7af01222c" providerId="LiveId" clId="{E00144B6-4256-4AA7-8FD2-5305EA4471DC}" dt="2021-02-02T22:22:03.779" v="2131" actId="27636"/>
          <ac:spMkLst>
            <pc:docMk/>
            <pc:sldMk cId="3851321737" sldId="320"/>
            <ac:spMk id="15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6.873" v="2136" actId="478"/>
          <ac:picMkLst>
            <pc:docMk/>
            <pc:sldMk cId="3851321737" sldId="32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25.057" v="2155" actId="478"/>
        <pc:sldMkLst>
          <pc:docMk/>
          <pc:sldMk cId="624220762" sldId="321"/>
        </pc:sldMkLst>
        <pc:picChg chg="del">
          <ac:chgData name="Carlos Bruno Oliveira Lopes" userId="51e143a7af01222c" providerId="LiveId" clId="{E00144B6-4256-4AA7-8FD2-5305EA4471DC}" dt="2021-02-02T22:27:25.057" v="2155" actId="478"/>
          <ac:picMkLst>
            <pc:docMk/>
            <pc:sldMk cId="624220762" sldId="32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29.108" v="2156" actId="478"/>
        <pc:sldMkLst>
          <pc:docMk/>
          <pc:sldMk cId="1486903249" sldId="322"/>
        </pc:sldMkLst>
        <pc:spChg chg="mod">
          <ac:chgData name="Carlos Bruno Oliveira Lopes" userId="51e143a7af01222c" providerId="LiveId" clId="{E00144B6-4256-4AA7-8FD2-5305EA4471DC}" dt="2021-02-02T22:27:17.855" v="2151" actId="27636"/>
          <ac:spMkLst>
            <pc:docMk/>
            <pc:sldMk cId="1486903249" sldId="32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29.108" v="2156" actId="478"/>
          <ac:picMkLst>
            <pc:docMk/>
            <pc:sldMk cId="148690324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1.895" v="2157" actId="478"/>
        <pc:sldMkLst>
          <pc:docMk/>
          <pc:sldMk cId="1147240799" sldId="323"/>
        </pc:sldMkLst>
        <pc:picChg chg="del">
          <ac:chgData name="Carlos Bruno Oliveira Lopes" userId="51e143a7af01222c" providerId="LiveId" clId="{E00144B6-4256-4AA7-8FD2-5305EA4471DC}" dt="2021-02-02T22:27:31.895" v="2157" actId="478"/>
          <ac:picMkLst>
            <pc:docMk/>
            <pc:sldMk cId="1147240799" sldId="32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34.906" v="2158" actId="478"/>
        <pc:sldMkLst>
          <pc:docMk/>
          <pc:sldMk cId="1956662821" sldId="324"/>
        </pc:sldMkLst>
        <pc:spChg chg="mod">
          <ac:chgData name="Carlos Bruno Oliveira Lopes" userId="51e143a7af01222c" providerId="LiveId" clId="{E00144B6-4256-4AA7-8FD2-5305EA4471DC}" dt="2021-02-02T22:27:17.872" v="2152" actId="27636"/>
          <ac:spMkLst>
            <pc:docMk/>
            <pc:sldMk cId="1956662821" sldId="32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34.906" v="2158" actId="478"/>
          <ac:picMkLst>
            <pc:docMk/>
            <pc:sldMk cId="1956662821" sldId="324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9.396" v="2159" actId="478"/>
        <pc:sldMkLst>
          <pc:docMk/>
          <pc:sldMk cId="1399749388" sldId="325"/>
        </pc:sldMkLst>
        <pc:picChg chg="del">
          <ac:chgData name="Carlos Bruno Oliveira Lopes" userId="51e143a7af01222c" providerId="LiveId" clId="{E00144B6-4256-4AA7-8FD2-5305EA4471DC}" dt="2021-02-02T22:27:39.396" v="2159" actId="478"/>
          <ac:picMkLst>
            <pc:docMk/>
            <pc:sldMk cId="1399749388" sldId="325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2:54.685" v="2162" actId="478"/>
        <pc:sldMkLst>
          <pc:docMk/>
          <pc:sldMk cId="2290666793" sldId="326"/>
        </pc:sldMkLst>
        <pc:spChg chg="mod">
          <ac:chgData name="Carlos Bruno Oliveira Lopes" userId="51e143a7af01222c" providerId="LiveId" clId="{E00144B6-4256-4AA7-8FD2-5305EA4471DC}" dt="2021-02-02T22:29:29.570" v="2160" actId="313"/>
          <ac:spMkLst>
            <pc:docMk/>
            <pc:sldMk cId="2290666793" sldId="32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2:54.685" v="2162" actId="478"/>
          <ac:picMkLst>
            <pc:docMk/>
            <pc:sldMk cId="2290666793" sldId="32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2:52.649" v="2161" actId="478"/>
        <pc:sldMkLst>
          <pc:docMk/>
          <pc:sldMk cId="3909880155" sldId="327"/>
        </pc:sldMkLst>
        <pc:picChg chg="del">
          <ac:chgData name="Carlos Bruno Oliveira Lopes" userId="51e143a7af01222c" providerId="LiveId" clId="{E00144B6-4256-4AA7-8FD2-5305EA4471DC}" dt="2021-02-02T22:32:52.649" v="2161" actId="478"/>
          <ac:picMkLst>
            <pc:docMk/>
            <pc:sldMk cId="3909880155" sldId="327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35:26.255" v="2182" actId="1037"/>
        <pc:sldMkLst>
          <pc:docMk/>
          <pc:sldMk cId="3894520904" sldId="328"/>
        </pc:sldMkLst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1" creationId="{62542EEC-4F7C-4AE2-933E-EAC8EB3FA378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3" creationId="{B81933D1-5615-42C7-9C0B-4EB7105CCE2D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5" creationId="{19C9EAEA-39D0-4B0E-A0EB-51E7B26740B1}"/>
          </ac:spMkLst>
        </pc:spChg>
        <pc:grpChg chg="add">
          <ac:chgData name="Carlos Bruno Oliveira Lopes" userId="51e143a7af01222c" providerId="LiveId" clId="{E00144B6-4256-4AA7-8FD2-5305EA4471DC}" dt="2021-02-02T22:34:40.832" v="2166" actId="26606"/>
          <ac:grpSpMkLst>
            <pc:docMk/>
            <pc:sldMk cId="3894520904" sldId="328"/>
            <ac:grpSpMk id="77" creationId="{032D8612-31EB-44CF-A1D0-14FD4C705424}"/>
          </ac:grpSpMkLst>
        </pc:grpChg>
        <pc:picChg chg="mod ord modCrop">
          <ac:chgData name="Carlos Bruno Oliveira Lopes" userId="51e143a7af01222c" providerId="LiveId" clId="{E00144B6-4256-4AA7-8FD2-5305EA4471DC}" dt="2021-02-02T22:35:26.255" v="2182" actId="1037"/>
          <ac:picMkLst>
            <pc:docMk/>
            <pc:sldMk cId="3894520904" sldId="328"/>
            <ac:picMk id="6" creationId="{00000000-0000-0000-0000-000000000000}"/>
          </ac:picMkLst>
        </pc:picChg>
        <pc:picChg chg="del">
          <ac:chgData name="Carlos Bruno Oliveira Lopes" userId="51e143a7af01222c" providerId="LiveId" clId="{E00144B6-4256-4AA7-8FD2-5305EA4471DC}" dt="2021-02-02T22:32:57.784" v="2163" actId="478"/>
          <ac:picMkLst>
            <pc:docMk/>
            <pc:sldMk cId="3894520904" sldId="328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19.930" v="2164" actId="478"/>
        <pc:sldMkLst>
          <pc:docMk/>
          <pc:sldMk cId="4047941437" sldId="329"/>
        </pc:sldMkLst>
        <pc:picChg chg="del">
          <ac:chgData name="Carlos Bruno Oliveira Lopes" userId="51e143a7af01222c" providerId="LiveId" clId="{E00144B6-4256-4AA7-8FD2-5305EA4471DC}" dt="2021-02-02T22:33:19.930" v="2164" actId="478"/>
          <ac:picMkLst>
            <pc:docMk/>
            <pc:sldMk cId="4047941437" sldId="329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22.501" v="2165" actId="478"/>
        <pc:sldMkLst>
          <pc:docMk/>
          <pc:sldMk cId="153924546" sldId="330"/>
        </pc:sldMkLst>
        <pc:picChg chg="del">
          <ac:chgData name="Carlos Bruno Oliveira Lopes" userId="51e143a7af01222c" providerId="LiveId" clId="{E00144B6-4256-4AA7-8FD2-5305EA4471DC}" dt="2021-02-02T22:33:22.501" v="2165" actId="478"/>
          <ac:picMkLst>
            <pc:docMk/>
            <pc:sldMk cId="153924546" sldId="33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5:38.903" v="2183" actId="478"/>
        <pc:sldMkLst>
          <pc:docMk/>
          <pc:sldMk cId="2862949509" sldId="331"/>
        </pc:sldMkLst>
        <pc:picChg chg="del">
          <ac:chgData name="Carlos Bruno Oliveira Lopes" userId="51e143a7af01222c" providerId="LiveId" clId="{E00144B6-4256-4AA7-8FD2-5305EA4471DC}" dt="2021-02-02T22:35:38.903" v="2183" actId="478"/>
          <ac:picMkLst>
            <pc:docMk/>
            <pc:sldMk cId="2862949509" sldId="33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6:59.011" v="2187" actId="478"/>
        <pc:sldMkLst>
          <pc:docMk/>
          <pc:sldMk cId="4120904494" sldId="332"/>
        </pc:sldMkLst>
        <pc:spChg chg="mod">
          <ac:chgData name="Carlos Bruno Oliveira Lopes" userId="51e143a7af01222c" providerId="LiveId" clId="{E00144B6-4256-4AA7-8FD2-5305EA4471DC}" dt="2021-02-02T22:27:17.916" v="2154" actId="27636"/>
          <ac:spMkLst>
            <pc:docMk/>
            <pc:sldMk cId="4120904494" sldId="33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6:59.011" v="2187" actId="478"/>
          <ac:picMkLst>
            <pc:docMk/>
            <pc:sldMk cId="4120904494" sldId="33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7:00.824" v="2188" actId="478"/>
        <pc:sldMkLst>
          <pc:docMk/>
          <pc:sldMk cId="2478602273" sldId="333"/>
        </pc:sldMkLst>
        <pc:spChg chg="mod">
          <ac:chgData name="Carlos Bruno Oliveira Lopes" userId="51e143a7af01222c" providerId="LiveId" clId="{E00144B6-4256-4AA7-8FD2-5305EA4471DC}" dt="2021-02-02T22:27:17.899" v="2153" actId="27636"/>
          <ac:spMkLst>
            <pc:docMk/>
            <pc:sldMk cId="2478602273" sldId="33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7:00.824" v="2188" actId="478"/>
          <ac:picMkLst>
            <pc:docMk/>
            <pc:sldMk cId="2478602273" sldId="333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6:56.517" v="2186" actId="478"/>
        <pc:sldMkLst>
          <pc:docMk/>
          <pc:sldMk cId="729376773" sldId="334"/>
        </pc:sldMkLst>
        <pc:picChg chg="del">
          <ac:chgData name="Carlos Bruno Oliveira Lopes" userId="51e143a7af01222c" providerId="LiveId" clId="{E00144B6-4256-4AA7-8FD2-5305EA4471DC}" dt="2021-02-02T22:36:56.517" v="2186" actId="478"/>
          <ac:picMkLst>
            <pc:docMk/>
            <pc:sldMk cId="729376773" sldId="334"/>
            <ac:picMk id="9" creationId="{00000000-0000-0000-0000-000000000000}"/>
          </ac:picMkLst>
        </pc:picChg>
      </pc:sldChg>
      <pc:sldMasterChg chg="modSp modSldLayout">
        <pc:chgData name="Carlos Bruno Oliveira Lopes" userId="51e143a7af01222c" providerId="LiveId" clId="{E00144B6-4256-4AA7-8FD2-5305EA4471DC}" dt="2021-02-01T20:09:55.493" v="11"/>
        <pc:sldMasterMkLst>
          <pc:docMk/>
          <pc:sldMasterMk cId="98474260" sldId="2147483660"/>
        </pc:sldMaster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2" creationId="{195071F0-2C20-46A3-998C-F4FEC19FA72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3" creationId="{8EF7F7CD-FDFC-4F67-BD02-7D9E23A620E2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4" creationId="{BCE85ED8-0CA5-42B3-BDB4-91D5D09065E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5" creationId="{12916D0A-5ACC-497C-9E98-BB954CA0E80E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6" creationId="{9BB32478-BAC6-467D-94FE-B7484FF804E7}"/>
          </ac:spMkLst>
        </pc:sp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823597496" sldId="214748366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2" creationId="{33BB9B22-1639-4239-AF06-B7167F3C907A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3" creationId="{E474A884-4548-4624-8C44-BD5DFD86F58B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2380730839" sldId="2147483663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2" creationId="{D366CAC7-6B91-44E6-9D82-49475AD90FAE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3" creationId="{110AC80B-0341-402D-A812-CF81E94670D5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4250523320" sldId="2147483664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3" creationId="{5FA26DDB-6BE6-4BB4-95EE-2AA05D007D83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4" creationId="{0B10E898-EDA7-4D56-85C5-FB35982B0114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332856613" sldId="2147483665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2" creationId="{4AB7D7FF-3F36-4278-8B67-304B87AB939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3" creationId="{3A3A3779-D2DF-46AC-A1AE-A9130FD32D3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4" creationId="{889D5264-17D1-4E31-A111-1CCF12BDF3D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5" creationId="{4095AB6C-4E04-45C3-BBED-C42CEC07884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6" creationId="{E22623F6-0CEB-4AFA-AD2B-273504FEC5CA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943995055" sldId="2147483668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2" creationId="{C9842116-27FB-4332-9F02-4A59FE63544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3" creationId="{633F4675-B187-4DAD-9E1D-983DF9814A7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4" creationId="{D1176749-D827-40C3-86B1-197E86AD24AC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604457574" sldId="2147483669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2" creationId="{D6664A4A-43D9-41C6-A3A5-E33AC09E4B1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3" creationId="{B2F0C7C4-BE78-4BC2-852D-C1E010DD88B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4" creationId="{DFF01931-D894-4924-AA8E-796F359A9707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1935286741" sldId="214748367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2" creationId="{44FFAF94-5CFC-4015-8122-1076CBDED769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3" creationId="{9B9EDF0D-6A39-435E-84C4-6291328CD164}"/>
            </ac:spMkLst>
          </pc:spChg>
        </pc:sldLayoutChg>
      </pc:sldMasterChg>
    </pc:docChg>
  </pc:docChgLst>
  <pc:docChgLst>
    <pc:chgData name="Carlos Bruno Oliveira Lopes" userId="51e143a7af01222c" providerId="LiveId" clId="{B85E8B70-3DDE-4C49-B290-544BAD994415}"/>
    <pc:docChg chg="custSel modSld">
      <pc:chgData name="Carlos Bruno Oliveira Lopes" userId="51e143a7af01222c" providerId="LiveId" clId="{B85E8B70-3DDE-4C49-B290-544BAD994415}" dt="2021-09-15T03:24:33.920" v="0" actId="478"/>
      <pc:docMkLst>
        <pc:docMk/>
      </pc:docMkLst>
      <pc:sldChg chg="delSp mod">
        <pc:chgData name="Carlos Bruno Oliveira Lopes" userId="51e143a7af01222c" providerId="LiveId" clId="{B85E8B70-3DDE-4C49-B290-544BAD994415}" dt="2021-09-15T03:24:33.920" v="0" actId="478"/>
        <pc:sldMkLst>
          <pc:docMk/>
          <pc:sldMk cId="2388398757" sldId="268"/>
        </pc:sldMkLst>
        <pc:picChg chg="del">
          <ac:chgData name="Carlos Bruno Oliveira Lopes" userId="51e143a7af01222c" providerId="LiveId" clId="{B85E8B70-3DDE-4C49-B290-544BAD994415}" dt="2021-09-15T03:24:33.920" v="0" actId="478"/>
          <ac:picMkLst>
            <pc:docMk/>
            <pc:sldMk cId="2388398757" sldId="268"/>
            <ac:picMk id="8" creationId="{00000000-0000-0000-0000-000000000000}"/>
          </ac:picMkLst>
        </pc:picChg>
      </pc:sldChg>
    </pc:docChg>
  </pc:docChgLst>
  <pc:docChgLst>
    <pc:chgData name="Carlos Bruno Oliveira Lopes" userId="51e143a7af01222c" providerId="LiveId" clId="{76B6A787-5EA6-45F5-A7ED-56C2A64C6C7A}"/>
    <pc:docChg chg="undo redo custSel addSld delSld modSld sldOrd">
      <pc:chgData name="Carlos Bruno Oliveira Lopes" userId="51e143a7af01222c" providerId="LiveId" clId="{76B6A787-5EA6-45F5-A7ED-56C2A64C6C7A}" dt="2021-11-06T18:12:30.635" v="10985" actId="20577"/>
      <pc:docMkLst>
        <pc:docMk/>
      </pc:docMkLst>
      <pc:sldChg chg="modSp mod">
        <pc:chgData name="Carlos Bruno Oliveira Lopes" userId="51e143a7af01222c" providerId="LiveId" clId="{76B6A787-5EA6-45F5-A7ED-56C2A64C6C7A}" dt="2021-11-04T03:13:25.545" v="346" actId="20577"/>
        <pc:sldMkLst>
          <pc:docMk/>
          <pc:sldMk cId="0" sldId="259"/>
        </pc:sldMkLst>
        <pc:spChg chg="mod">
          <ac:chgData name="Carlos Bruno Oliveira Lopes" userId="51e143a7af01222c" providerId="LiveId" clId="{76B6A787-5EA6-45F5-A7ED-56C2A64C6C7A}" dt="2021-11-04T03:13:25.545" v="346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3:11:36.583" v="270" actId="27636"/>
        <pc:sldMkLst>
          <pc:docMk/>
          <pc:sldMk cId="0" sldId="266"/>
        </pc:sldMkLst>
        <pc:spChg chg="mod">
          <ac:chgData name="Carlos Bruno Oliveira Lopes" userId="51e143a7af01222c" providerId="LiveId" clId="{76B6A787-5EA6-45F5-A7ED-56C2A64C6C7A}" dt="2021-11-04T03:11:36.583" v="270" actId="2763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2:49:27.867" v="63" actId="113"/>
        <pc:sldMkLst>
          <pc:docMk/>
          <pc:sldMk cId="0" sldId="267"/>
        </pc:sldMkLst>
        <pc:spChg chg="mod">
          <ac:chgData name="Carlos Bruno Oliveira Lopes" userId="51e143a7af01222c" providerId="LiveId" clId="{76B6A787-5EA6-45F5-A7ED-56C2A64C6C7A}" dt="2021-11-04T02:49:27.867" v="63" actId="113"/>
          <ac:spMkLst>
            <pc:docMk/>
            <pc:sldMk cId="0" sldId="267"/>
            <ac:spMk id="12" creationId="{00000000-0000-0000-0000-000000000000}"/>
          </ac:spMkLst>
        </pc:spChg>
      </pc:sldChg>
      <pc:sldChg chg="del">
        <pc:chgData name="Carlos Bruno Oliveira Lopes" userId="51e143a7af01222c" providerId="LiveId" clId="{76B6A787-5EA6-45F5-A7ED-56C2A64C6C7A}" dt="2021-11-04T03:13:50.520" v="350" actId="47"/>
        <pc:sldMkLst>
          <pc:docMk/>
          <pc:sldMk cId="2388398757" sldId="268"/>
        </pc:sldMkLst>
      </pc:sldChg>
      <pc:sldChg chg="addSp delSp modSp mod">
        <pc:chgData name="Carlos Bruno Oliveira Lopes" userId="51e143a7af01222c" providerId="LiveId" clId="{76B6A787-5EA6-45F5-A7ED-56C2A64C6C7A}" dt="2021-11-05T00:36:10.663" v="922" actId="20577"/>
        <pc:sldMkLst>
          <pc:docMk/>
          <pc:sldMk cId="1769483648" sldId="276"/>
        </pc:sldMkLst>
        <pc:spChg chg="del">
          <ac:chgData name="Carlos Bruno Oliveira Lopes" userId="51e143a7af01222c" providerId="LiveId" clId="{76B6A787-5EA6-45F5-A7ED-56C2A64C6C7A}" dt="2021-11-04T03:13:48.550" v="349" actId="478"/>
          <ac:spMkLst>
            <pc:docMk/>
            <pc:sldMk cId="1769483648" sldId="276"/>
            <ac:spMk id="2" creationId="{00000000-0000-0000-0000-000000000000}"/>
          </ac:spMkLst>
        </pc:spChg>
        <pc:spChg chg="del">
          <ac:chgData name="Carlos Bruno Oliveira Lopes" userId="51e143a7af01222c" providerId="LiveId" clId="{76B6A787-5EA6-45F5-A7ED-56C2A64C6C7A}" dt="2021-11-04T03:13:42.755" v="347" actId="478"/>
          <ac:spMkLst>
            <pc:docMk/>
            <pc:sldMk cId="1769483648" sldId="276"/>
            <ac:spMk id="3" creationId="{00000000-0000-0000-0000-000000000000}"/>
          </ac:spMkLst>
        </pc:spChg>
        <pc:spChg chg="add mod">
          <ac:chgData name="Carlos Bruno Oliveira Lopes" userId="51e143a7af01222c" providerId="LiveId" clId="{76B6A787-5EA6-45F5-A7ED-56C2A64C6C7A}" dt="2021-11-05T00:36:10.663" v="922" actId="20577"/>
          <ac:spMkLst>
            <pc:docMk/>
            <pc:sldMk cId="1769483648" sldId="276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5T00:32:27.026" v="739" actId="14100"/>
          <ac:spMkLst>
            <pc:docMk/>
            <pc:sldMk cId="1769483648" sldId="276"/>
            <ac:spMk id="9" creationId="{5D0128DE-4053-4B5A-AF1D-55F18C90168A}"/>
          </ac:spMkLst>
        </pc:sp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11" creationId="{00000000-0000-0000-0000-000000000000}"/>
          </ac:picMkLst>
        </pc:picChg>
        <pc:picChg chg="add mod">
          <ac:chgData name="Carlos Bruno Oliveira Lopes" userId="51e143a7af01222c" providerId="LiveId" clId="{76B6A787-5EA6-45F5-A7ED-56C2A64C6C7A}" dt="2021-11-05T00:32:33.778" v="740" actId="14100"/>
          <ac:picMkLst>
            <pc:docMk/>
            <pc:sldMk cId="1769483648" sldId="276"/>
            <ac:picMk id="1026" creationId="{F8318E22-29D4-4103-8843-AE7ABC7D5FE2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4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6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60" creationId="{00000000-0000-0000-0000-000000000000}"/>
          </ac:picMkLst>
        </pc:picChg>
      </pc:sldChg>
      <pc:sldChg chg="del">
        <pc:chgData name="Carlos Bruno Oliveira Lopes" userId="51e143a7af01222c" providerId="LiveId" clId="{76B6A787-5EA6-45F5-A7ED-56C2A64C6C7A}" dt="2021-11-04T03:13:55.880" v="354" actId="47"/>
        <pc:sldMkLst>
          <pc:docMk/>
          <pc:sldMk cId="3627267910" sldId="277"/>
        </pc:sldMkLst>
      </pc:sldChg>
      <pc:sldChg chg="del">
        <pc:chgData name="Carlos Bruno Oliveira Lopes" userId="51e143a7af01222c" providerId="LiveId" clId="{76B6A787-5EA6-45F5-A7ED-56C2A64C6C7A}" dt="2021-11-04T03:14:01.602" v="360" actId="47"/>
        <pc:sldMkLst>
          <pc:docMk/>
          <pc:sldMk cId="87858609" sldId="278"/>
        </pc:sldMkLst>
      </pc:sldChg>
      <pc:sldChg chg="del">
        <pc:chgData name="Carlos Bruno Oliveira Lopes" userId="51e143a7af01222c" providerId="LiveId" clId="{76B6A787-5EA6-45F5-A7ED-56C2A64C6C7A}" dt="2021-11-04T03:13:56.959" v="355" actId="47"/>
        <pc:sldMkLst>
          <pc:docMk/>
          <pc:sldMk cId="1594680217" sldId="306"/>
        </pc:sldMkLst>
      </pc:sldChg>
      <pc:sldChg chg="del">
        <pc:chgData name="Carlos Bruno Oliveira Lopes" userId="51e143a7af01222c" providerId="LiveId" clId="{76B6A787-5EA6-45F5-A7ED-56C2A64C6C7A}" dt="2021-11-04T03:13:54.763" v="352" actId="47"/>
        <pc:sldMkLst>
          <pc:docMk/>
          <pc:sldMk cId="3236712096" sldId="307"/>
        </pc:sldMkLst>
      </pc:sldChg>
      <pc:sldChg chg="del">
        <pc:chgData name="Carlos Bruno Oliveira Lopes" userId="51e143a7af01222c" providerId="LiveId" clId="{76B6A787-5EA6-45F5-A7ED-56C2A64C6C7A}" dt="2021-11-04T03:13:53.877" v="351" actId="47"/>
        <pc:sldMkLst>
          <pc:docMk/>
          <pc:sldMk cId="595560763" sldId="308"/>
        </pc:sldMkLst>
      </pc:sldChg>
      <pc:sldChg chg="del">
        <pc:chgData name="Carlos Bruno Oliveira Lopes" userId="51e143a7af01222c" providerId="LiveId" clId="{76B6A787-5EA6-45F5-A7ED-56C2A64C6C7A}" dt="2021-11-04T03:13:55.360" v="353" actId="47"/>
        <pc:sldMkLst>
          <pc:docMk/>
          <pc:sldMk cId="3155745571" sldId="309"/>
        </pc:sldMkLst>
      </pc:sldChg>
      <pc:sldChg chg="del">
        <pc:chgData name="Carlos Bruno Oliveira Lopes" userId="51e143a7af01222c" providerId="LiveId" clId="{76B6A787-5EA6-45F5-A7ED-56C2A64C6C7A}" dt="2021-11-04T03:13:57.420" v="356" actId="47"/>
        <pc:sldMkLst>
          <pc:docMk/>
          <pc:sldMk cId="339556245" sldId="311"/>
        </pc:sldMkLst>
      </pc:sldChg>
      <pc:sldChg chg="del">
        <pc:chgData name="Carlos Bruno Oliveira Lopes" userId="51e143a7af01222c" providerId="LiveId" clId="{76B6A787-5EA6-45F5-A7ED-56C2A64C6C7A}" dt="2021-11-04T03:13:59.594" v="357" actId="47"/>
        <pc:sldMkLst>
          <pc:docMk/>
          <pc:sldMk cId="1082012289" sldId="312"/>
        </pc:sldMkLst>
      </pc:sldChg>
      <pc:sldChg chg="del">
        <pc:chgData name="Carlos Bruno Oliveira Lopes" userId="51e143a7af01222c" providerId="LiveId" clId="{76B6A787-5EA6-45F5-A7ED-56C2A64C6C7A}" dt="2021-11-04T03:13:59.984" v="358" actId="47"/>
        <pc:sldMkLst>
          <pc:docMk/>
          <pc:sldMk cId="3374715948" sldId="313"/>
        </pc:sldMkLst>
      </pc:sldChg>
      <pc:sldChg chg="del">
        <pc:chgData name="Carlos Bruno Oliveira Lopes" userId="51e143a7af01222c" providerId="LiveId" clId="{76B6A787-5EA6-45F5-A7ED-56C2A64C6C7A}" dt="2021-11-04T03:14:00.354" v="359" actId="47"/>
        <pc:sldMkLst>
          <pc:docMk/>
          <pc:sldMk cId="3229901672" sldId="314"/>
        </pc:sldMkLst>
      </pc:sldChg>
      <pc:sldChg chg="del">
        <pc:chgData name="Carlos Bruno Oliveira Lopes" userId="51e143a7af01222c" providerId="LiveId" clId="{76B6A787-5EA6-45F5-A7ED-56C2A64C6C7A}" dt="2021-11-04T03:14:03.041" v="361" actId="47"/>
        <pc:sldMkLst>
          <pc:docMk/>
          <pc:sldMk cId="2458761790" sldId="316"/>
        </pc:sldMkLst>
      </pc:sldChg>
      <pc:sldChg chg="del">
        <pc:chgData name="Carlos Bruno Oliveira Lopes" userId="51e143a7af01222c" providerId="LiveId" clId="{76B6A787-5EA6-45F5-A7ED-56C2A64C6C7A}" dt="2021-11-04T03:14:03.546" v="362" actId="47"/>
        <pc:sldMkLst>
          <pc:docMk/>
          <pc:sldMk cId="1905268476" sldId="317"/>
        </pc:sldMkLst>
      </pc:sldChg>
      <pc:sldChg chg="del">
        <pc:chgData name="Carlos Bruno Oliveira Lopes" userId="51e143a7af01222c" providerId="LiveId" clId="{76B6A787-5EA6-45F5-A7ED-56C2A64C6C7A}" dt="2021-11-04T03:14:04.347" v="363" actId="47"/>
        <pc:sldMkLst>
          <pc:docMk/>
          <pc:sldMk cId="1812460214" sldId="318"/>
        </pc:sldMkLst>
      </pc:sldChg>
      <pc:sldChg chg="del">
        <pc:chgData name="Carlos Bruno Oliveira Lopes" userId="51e143a7af01222c" providerId="LiveId" clId="{76B6A787-5EA6-45F5-A7ED-56C2A64C6C7A}" dt="2021-11-04T03:14:04.730" v="364" actId="47"/>
        <pc:sldMkLst>
          <pc:docMk/>
          <pc:sldMk cId="4056728097" sldId="319"/>
        </pc:sldMkLst>
      </pc:sldChg>
      <pc:sldChg chg="del">
        <pc:chgData name="Carlos Bruno Oliveira Lopes" userId="51e143a7af01222c" providerId="LiveId" clId="{76B6A787-5EA6-45F5-A7ED-56C2A64C6C7A}" dt="2021-11-04T03:14:05.111" v="365" actId="47"/>
        <pc:sldMkLst>
          <pc:docMk/>
          <pc:sldMk cId="3851321737" sldId="320"/>
        </pc:sldMkLst>
      </pc:sldChg>
      <pc:sldChg chg="del">
        <pc:chgData name="Carlos Bruno Oliveira Lopes" userId="51e143a7af01222c" providerId="LiveId" clId="{76B6A787-5EA6-45F5-A7ED-56C2A64C6C7A}" dt="2021-11-04T03:14:06.020" v="366" actId="47"/>
        <pc:sldMkLst>
          <pc:docMk/>
          <pc:sldMk cId="624220762" sldId="321"/>
        </pc:sldMkLst>
      </pc:sldChg>
      <pc:sldChg chg="del">
        <pc:chgData name="Carlos Bruno Oliveira Lopes" userId="51e143a7af01222c" providerId="LiveId" clId="{76B6A787-5EA6-45F5-A7ED-56C2A64C6C7A}" dt="2021-11-04T03:14:06.334" v="367" actId="47"/>
        <pc:sldMkLst>
          <pc:docMk/>
          <pc:sldMk cId="1486903249" sldId="322"/>
        </pc:sldMkLst>
      </pc:sldChg>
      <pc:sldChg chg="del">
        <pc:chgData name="Carlos Bruno Oliveira Lopes" userId="51e143a7af01222c" providerId="LiveId" clId="{76B6A787-5EA6-45F5-A7ED-56C2A64C6C7A}" dt="2021-11-04T03:14:06.653" v="368" actId="47"/>
        <pc:sldMkLst>
          <pc:docMk/>
          <pc:sldMk cId="1147240799" sldId="323"/>
        </pc:sldMkLst>
      </pc:sldChg>
      <pc:sldChg chg="del">
        <pc:chgData name="Carlos Bruno Oliveira Lopes" userId="51e143a7af01222c" providerId="LiveId" clId="{76B6A787-5EA6-45F5-A7ED-56C2A64C6C7A}" dt="2021-11-04T03:14:07.177" v="369" actId="47"/>
        <pc:sldMkLst>
          <pc:docMk/>
          <pc:sldMk cId="1956662821" sldId="324"/>
        </pc:sldMkLst>
      </pc:sldChg>
      <pc:sldChg chg="del">
        <pc:chgData name="Carlos Bruno Oliveira Lopes" userId="51e143a7af01222c" providerId="LiveId" clId="{76B6A787-5EA6-45F5-A7ED-56C2A64C6C7A}" dt="2021-11-04T03:14:07.463" v="370" actId="47"/>
        <pc:sldMkLst>
          <pc:docMk/>
          <pc:sldMk cId="1399749388" sldId="325"/>
        </pc:sldMkLst>
      </pc:sldChg>
      <pc:sldChg chg="del">
        <pc:chgData name="Carlos Bruno Oliveira Lopes" userId="51e143a7af01222c" providerId="LiveId" clId="{76B6A787-5EA6-45F5-A7ED-56C2A64C6C7A}" dt="2021-11-04T03:14:07.794" v="371" actId="47"/>
        <pc:sldMkLst>
          <pc:docMk/>
          <pc:sldMk cId="2290666793" sldId="326"/>
        </pc:sldMkLst>
      </pc:sldChg>
      <pc:sldChg chg="del">
        <pc:chgData name="Carlos Bruno Oliveira Lopes" userId="51e143a7af01222c" providerId="LiveId" clId="{76B6A787-5EA6-45F5-A7ED-56C2A64C6C7A}" dt="2021-11-04T03:14:08.675" v="372" actId="47"/>
        <pc:sldMkLst>
          <pc:docMk/>
          <pc:sldMk cId="3909880155" sldId="327"/>
        </pc:sldMkLst>
      </pc:sldChg>
      <pc:sldChg chg="del">
        <pc:chgData name="Carlos Bruno Oliveira Lopes" userId="51e143a7af01222c" providerId="LiveId" clId="{76B6A787-5EA6-45F5-A7ED-56C2A64C6C7A}" dt="2021-11-04T03:14:08.941" v="373" actId="47"/>
        <pc:sldMkLst>
          <pc:docMk/>
          <pc:sldMk cId="3894520904" sldId="328"/>
        </pc:sldMkLst>
      </pc:sldChg>
      <pc:sldChg chg="del">
        <pc:chgData name="Carlos Bruno Oliveira Lopes" userId="51e143a7af01222c" providerId="LiveId" clId="{76B6A787-5EA6-45F5-A7ED-56C2A64C6C7A}" dt="2021-11-04T03:14:09.216" v="374" actId="47"/>
        <pc:sldMkLst>
          <pc:docMk/>
          <pc:sldMk cId="4047941437" sldId="329"/>
        </pc:sldMkLst>
      </pc:sldChg>
      <pc:sldChg chg="del">
        <pc:chgData name="Carlos Bruno Oliveira Lopes" userId="51e143a7af01222c" providerId="LiveId" clId="{76B6A787-5EA6-45F5-A7ED-56C2A64C6C7A}" dt="2021-11-04T03:14:09.568" v="375" actId="47"/>
        <pc:sldMkLst>
          <pc:docMk/>
          <pc:sldMk cId="153924546" sldId="330"/>
        </pc:sldMkLst>
      </pc:sldChg>
      <pc:sldChg chg="del">
        <pc:chgData name="Carlos Bruno Oliveira Lopes" userId="51e143a7af01222c" providerId="LiveId" clId="{76B6A787-5EA6-45F5-A7ED-56C2A64C6C7A}" dt="2021-11-04T03:14:09.915" v="376" actId="47"/>
        <pc:sldMkLst>
          <pc:docMk/>
          <pc:sldMk cId="2862949509" sldId="331"/>
        </pc:sldMkLst>
      </pc:sldChg>
      <pc:sldChg chg="del">
        <pc:chgData name="Carlos Bruno Oliveira Lopes" userId="51e143a7af01222c" providerId="LiveId" clId="{76B6A787-5EA6-45F5-A7ED-56C2A64C6C7A}" dt="2021-11-04T03:14:11.278" v="378" actId="47"/>
        <pc:sldMkLst>
          <pc:docMk/>
          <pc:sldMk cId="4120904494" sldId="332"/>
        </pc:sldMkLst>
      </pc:sldChg>
      <pc:sldChg chg="del">
        <pc:chgData name="Carlos Bruno Oliveira Lopes" userId="51e143a7af01222c" providerId="LiveId" clId="{76B6A787-5EA6-45F5-A7ED-56C2A64C6C7A}" dt="2021-11-04T03:14:10.942" v="377" actId="47"/>
        <pc:sldMkLst>
          <pc:docMk/>
          <pc:sldMk cId="2478602273" sldId="333"/>
        </pc:sldMkLst>
      </pc:sldChg>
      <pc:sldChg chg="modSp mod">
        <pc:chgData name="Carlos Bruno Oliveira Lopes" userId="51e143a7af01222c" providerId="LiveId" clId="{76B6A787-5EA6-45F5-A7ED-56C2A64C6C7A}" dt="2021-11-06T18:12:30.635" v="10985" actId="20577"/>
        <pc:sldMkLst>
          <pc:docMk/>
          <pc:sldMk cId="729376773" sldId="334"/>
        </pc:sldMkLst>
        <pc:spChg chg="mod">
          <ac:chgData name="Carlos Bruno Oliveira Lopes" userId="51e143a7af01222c" providerId="LiveId" clId="{76B6A787-5EA6-45F5-A7ED-56C2A64C6C7A}" dt="2021-11-06T18:12:30.635" v="10985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add del">
        <pc:chgData name="Carlos Bruno Oliveira Lopes" userId="51e143a7af01222c" providerId="LiveId" clId="{76B6A787-5EA6-45F5-A7ED-56C2A64C6C7A}" dt="2021-11-05T00:21:01.506" v="425" actId="47"/>
        <pc:sldMkLst>
          <pc:docMk/>
          <pc:sldMk cId="726086090" sldId="335"/>
        </pc:sldMkLst>
      </pc:sldChg>
      <pc:sldChg chg="modSp add mod">
        <pc:chgData name="Carlos Bruno Oliveira Lopes" userId="51e143a7af01222c" providerId="LiveId" clId="{76B6A787-5EA6-45F5-A7ED-56C2A64C6C7A}" dt="2021-11-05T01:10:23.726" v="1480" actId="20577"/>
        <pc:sldMkLst>
          <pc:docMk/>
          <pc:sldMk cId="1328439659" sldId="335"/>
        </pc:sldMkLst>
        <pc:spChg chg="mod">
          <ac:chgData name="Carlos Bruno Oliveira Lopes" userId="51e143a7af01222c" providerId="LiveId" clId="{76B6A787-5EA6-45F5-A7ED-56C2A64C6C7A}" dt="2021-11-05T01:10:23.726" v="1480" actId="20577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0:37:16.484" v="924"/>
          <ac:spMkLst>
            <pc:docMk/>
            <pc:sldMk cId="1328439659" sldId="335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76B6A787-5EA6-45F5-A7ED-56C2A64C6C7A}" dt="2021-11-05T02:39:11.850" v="2842" actId="113"/>
        <pc:sldMkLst>
          <pc:docMk/>
          <pc:sldMk cId="1142483012" sldId="336"/>
        </pc:sldMkLst>
        <pc:spChg chg="mod">
          <ac:chgData name="Carlos Bruno Oliveira Lopes" userId="51e143a7af01222c" providerId="LiveId" clId="{76B6A787-5EA6-45F5-A7ED-56C2A64C6C7A}" dt="2021-11-05T02:39:11.850" v="2842" actId="113"/>
          <ac:spMkLst>
            <pc:docMk/>
            <pc:sldMk cId="1142483012" sldId="336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1:29:43.041" v="2060"/>
          <ac:spMkLst>
            <pc:docMk/>
            <pc:sldMk cId="1142483012" sldId="336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76B6A787-5EA6-45F5-A7ED-56C2A64C6C7A}" dt="2021-11-05T01:10:31.858" v="1481" actId="20577"/>
        <pc:sldMkLst>
          <pc:docMk/>
          <pc:sldMk cId="2334632931" sldId="337"/>
        </pc:sldMkLst>
        <pc:spChg chg="mod">
          <ac:chgData name="Carlos Bruno Oliveira Lopes" userId="51e143a7af01222c" providerId="LiveId" clId="{76B6A787-5EA6-45F5-A7ED-56C2A64C6C7A}" dt="2021-11-05T01:10:31.858" v="1481" actId="20577"/>
          <ac:spMkLst>
            <pc:docMk/>
            <pc:sldMk cId="2334632931" sldId="337"/>
            <ac:spMk id="7" creationId="{D74C57AF-4821-407E-A026-6BDFE93A9D2E}"/>
          </ac:spMkLst>
        </pc:spChg>
        <pc:spChg chg="add del">
          <ac:chgData name="Carlos Bruno Oliveira Lopes" userId="51e143a7af01222c" providerId="LiveId" clId="{76B6A787-5EA6-45F5-A7ED-56C2A64C6C7A}" dt="2021-11-05T01:08:00.325" v="1462" actId="22"/>
          <ac:spMkLst>
            <pc:docMk/>
            <pc:sldMk cId="2334632931" sldId="337"/>
            <ac:spMk id="12" creationId="{B123B2AF-CA6E-4D86-9E98-9BF6ED950408}"/>
          </ac:spMkLst>
        </pc:spChg>
        <pc:spChg chg="add del">
          <ac:chgData name="Carlos Bruno Oliveira Lopes" userId="51e143a7af01222c" providerId="LiveId" clId="{76B6A787-5EA6-45F5-A7ED-56C2A64C6C7A}" dt="2021-11-05T01:08:08.586" v="1464" actId="22"/>
          <ac:spMkLst>
            <pc:docMk/>
            <pc:sldMk cId="2334632931" sldId="337"/>
            <ac:spMk id="14" creationId="{A09BF83D-8482-48F2-A25D-1C442266F118}"/>
          </ac:spMkLst>
        </pc:sp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8" creationId="{9AD28A7A-F31E-4C33-855C-FFA76283E079}"/>
          </ac:picMkLst>
        </pc:pic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11" creationId="{2F30834B-7FA4-4FEA-8543-2B5968A8B9FC}"/>
          </ac:picMkLst>
        </pc:picChg>
      </pc:sldChg>
      <pc:sldChg chg="modSp add mod">
        <pc:chgData name="Carlos Bruno Oliveira Lopes" userId="51e143a7af01222c" providerId="LiveId" clId="{76B6A787-5EA6-45F5-A7ED-56C2A64C6C7A}" dt="2021-11-05T01:17:42.506" v="1770" actId="12"/>
        <pc:sldMkLst>
          <pc:docMk/>
          <pc:sldMk cId="3349069839" sldId="338"/>
        </pc:sldMkLst>
        <pc:spChg chg="mod">
          <ac:chgData name="Carlos Bruno Oliveira Lopes" userId="51e143a7af01222c" providerId="LiveId" clId="{76B6A787-5EA6-45F5-A7ED-56C2A64C6C7A}" dt="2021-11-05T01:17:42.506" v="1770" actId="12"/>
          <ac:spMkLst>
            <pc:docMk/>
            <pc:sldMk cId="3349069839" sldId="338"/>
            <ac:spMk id="7" creationId="{D74C57AF-4821-407E-A026-6BDFE93A9D2E}"/>
          </ac:spMkLst>
        </pc:spChg>
      </pc:sldChg>
      <pc:sldChg chg="add del">
        <pc:chgData name="Carlos Bruno Oliveira Lopes" userId="51e143a7af01222c" providerId="LiveId" clId="{76B6A787-5EA6-45F5-A7ED-56C2A64C6C7A}" dt="2021-11-06T18:09:48.621" v="10778" actId="47"/>
        <pc:sldMkLst>
          <pc:docMk/>
          <pc:sldMk cId="4222590078" sldId="339"/>
        </pc:sldMkLst>
      </pc:sldChg>
      <pc:sldChg chg="modSp add mod">
        <pc:chgData name="Carlos Bruno Oliveira Lopes" userId="51e143a7af01222c" providerId="LiveId" clId="{76B6A787-5EA6-45F5-A7ED-56C2A64C6C7A}" dt="2021-11-05T01:29:26.274" v="2059" actId="948"/>
        <pc:sldMkLst>
          <pc:docMk/>
          <pc:sldMk cId="1722217676" sldId="340"/>
        </pc:sldMkLst>
        <pc:spChg chg="mod">
          <ac:chgData name="Carlos Bruno Oliveira Lopes" userId="51e143a7af01222c" providerId="LiveId" clId="{76B6A787-5EA6-45F5-A7ED-56C2A64C6C7A}" dt="2021-11-05T01:29:26.274" v="2059" actId="948"/>
          <ac:spMkLst>
            <pc:docMk/>
            <pc:sldMk cId="1722217676" sldId="340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02:50:01.014" v="3126" actId="12788"/>
        <pc:sldMkLst>
          <pc:docMk/>
          <pc:sldMk cId="1266869768" sldId="341"/>
        </pc:sldMkLst>
        <pc:spChg chg="mod">
          <ac:chgData name="Carlos Bruno Oliveira Lopes" userId="51e143a7af01222c" providerId="LiveId" clId="{76B6A787-5EA6-45F5-A7ED-56C2A64C6C7A}" dt="2021-11-05T02:50:01.014" v="3126" actId="12788"/>
          <ac:spMkLst>
            <pc:docMk/>
            <pc:sldMk cId="1266869768" sldId="341"/>
            <ac:spMk id="7" creationId="{D74C57AF-4821-407E-A026-6BDFE93A9D2E}"/>
          </ac:spMkLst>
        </pc:spChg>
        <pc:picChg chg="add mod">
          <ac:chgData name="Carlos Bruno Oliveira Lopes" userId="51e143a7af01222c" providerId="LiveId" clId="{76B6A787-5EA6-45F5-A7ED-56C2A64C6C7A}" dt="2021-11-05T02:50:01.014" v="3126" actId="12788"/>
          <ac:picMkLst>
            <pc:docMk/>
            <pc:sldMk cId="1266869768" sldId="341"/>
            <ac:picMk id="2050" creationId="{74C34CCD-B225-4E6C-BDE9-4E011E8096C6}"/>
          </ac:picMkLst>
        </pc:picChg>
      </pc:sldChg>
      <pc:sldChg chg="addSp modSp add mod">
        <pc:chgData name="Carlos Bruno Oliveira Lopes" userId="51e143a7af01222c" providerId="LiveId" clId="{76B6A787-5EA6-45F5-A7ED-56C2A64C6C7A}" dt="2021-11-06T03:35:26.649" v="9372" actId="20577"/>
        <pc:sldMkLst>
          <pc:docMk/>
          <pc:sldMk cId="102103118" sldId="342"/>
        </pc:sldMkLst>
        <pc:spChg chg="mod">
          <ac:chgData name="Carlos Bruno Oliveira Lopes" userId="51e143a7af01222c" providerId="LiveId" clId="{76B6A787-5EA6-45F5-A7ED-56C2A64C6C7A}" dt="2021-11-06T03:35:26.649" v="9372" actId="20577"/>
          <ac:spMkLst>
            <pc:docMk/>
            <pc:sldMk cId="102103118" sldId="342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03:31:03.645" v="8949" actId="14100"/>
          <ac:spMkLst>
            <pc:docMk/>
            <pc:sldMk cId="102103118" sldId="342"/>
            <ac:spMk id="9" creationId="{5D0128DE-4053-4B5A-AF1D-55F18C90168A}"/>
          </ac:spMkLst>
        </pc:spChg>
        <pc:picChg chg="add mod">
          <ac:chgData name="Carlos Bruno Oliveira Lopes" userId="51e143a7af01222c" providerId="LiveId" clId="{76B6A787-5EA6-45F5-A7ED-56C2A64C6C7A}" dt="2021-11-06T03:30:56.754" v="8948"/>
          <ac:picMkLst>
            <pc:docMk/>
            <pc:sldMk cId="102103118" sldId="342"/>
            <ac:picMk id="11" creationId="{944A266A-ECF1-4968-AE00-943791B5833B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5T03:05:22.945" v="3538" actId="478"/>
        <pc:sldMkLst>
          <pc:docMk/>
          <pc:sldMk cId="2632075191" sldId="343"/>
        </pc:sldMkLst>
        <pc:spChg chg="mod">
          <ac:chgData name="Carlos Bruno Oliveira Lopes" userId="51e143a7af01222c" providerId="LiveId" clId="{76B6A787-5EA6-45F5-A7ED-56C2A64C6C7A}" dt="2021-11-05T03:05:17.588" v="3537" actId="6549"/>
          <ac:spMkLst>
            <pc:docMk/>
            <pc:sldMk cId="2632075191" sldId="343"/>
            <ac:spMk id="7" creationId="{D74C57AF-4821-407E-A026-6BDFE93A9D2E}"/>
          </ac:spMkLst>
        </pc:spChg>
        <pc:picChg chg="add del mod">
          <ac:chgData name="Carlos Bruno Oliveira Lopes" userId="51e143a7af01222c" providerId="LiveId" clId="{76B6A787-5EA6-45F5-A7ED-56C2A64C6C7A}" dt="2021-11-05T03:05:22.945" v="3538" actId="478"/>
          <ac:picMkLst>
            <pc:docMk/>
            <pc:sldMk cId="2632075191" sldId="343"/>
            <ac:picMk id="3074" creationId="{AFC3B649-3453-4D36-AD2A-3B4EBCAFFF1C}"/>
          </ac:picMkLst>
        </pc:picChg>
      </pc:sldChg>
      <pc:sldChg chg="modSp add mod">
        <pc:chgData name="Carlos Bruno Oliveira Lopes" userId="51e143a7af01222c" providerId="LiveId" clId="{76B6A787-5EA6-45F5-A7ED-56C2A64C6C7A}" dt="2021-11-05T03:18:04.143" v="3707" actId="20577"/>
        <pc:sldMkLst>
          <pc:docMk/>
          <pc:sldMk cId="2318141947" sldId="344"/>
        </pc:sldMkLst>
        <pc:spChg chg="mod">
          <ac:chgData name="Carlos Bruno Oliveira Lopes" userId="51e143a7af01222c" providerId="LiveId" clId="{76B6A787-5EA6-45F5-A7ED-56C2A64C6C7A}" dt="2021-11-05T03:18:04.143" v="3707" actId="20577"/>
          <ac:spMkLst>
            <pc:docMk/>
            <pc:sldMk cId="2318141947" sldId="344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3:06:58.607" v="3573" actId="14100"/>
          <ac:spMkLst>
            <pc:docMk/>
            <pc:sldMk cId="2318141947" sldId="344"/>
            <ac:spMk id="9" creationId="{5D0128DE-4053-4B5A-AF1D-55F18C90168A}"/>
          </ac:spMkLst>
        </pc:spChg>
        <pc:picChg chg="mod">
          <ac:chgData name="Carlos Bruno Oliveira Lopes" userId="51e143a7af01222c" providerId="LiveId" clId="{76B6A787-5EA6-45F5-A7ED-56C2A64C6C7A}" dt="2021-11-05T03:11:02.632" v="3648" actId="1035"/>
          <ac:picMkLst>
            <pc:docMk/>
            <pc:sldMk cId="2318141947" sldId="344"/>
            <ac:picMk id="3074" creationId="{AFC3B649-3453-4D36-AD2A-3B4EBCAFFF1C}"/>
          </ac:picMkLst>
        </pc:picChg>
      </pc:sldChg>
      <pc:sldChg chg="addSp delSp modSp add mod ord">
        <pc:chgData name="Carlos Bruno Oliveira Lopes" userId="51e143a7af01222c" providerId="LiveId" clId="{76B6A787-5EA6-45F5-A7ED-56C2A64C6C7A}" dt="2021-11-05T03:27:26.579" v="4251" actId="20577"/>
        <pc:sldMkLst>
          <pc:docMk/>
          <pc:sldMk cId="3795805224" sldId="345"/>
        </pc:sldMkLst>
        <pc:spChg chg="mod">
          <ac:chgData name="Carlos Bruno Oliveira Lopes" userId="51e143a7af01222c" providerId="LiveId" clId="{76B6A787-5EA6-45F5-A7ED-56C2A64C6C7A}" dt="2021-11-05T03:25:49.724" v="4074" actId="12788"/>
          <ac:spMkLst>
            <pc:docMk/>
            <pc:sldMk cId="3795805224" sldId="345"/>
            <ac:spMk id="7" creationId="{D74C57AF-4821-407E-A026-6BDFE93A9D2E}"/>
          </ac:spMkLst>
        </pc:spChg>
        <pc:graphicFrameChg chg="add mod modGraphic">
          <ac:chgData name="Carlos Bruno Oliveira Lopes" userId="51e143a7af01222c" providerId="LiveId" clId="{76B6A787-5EA6-45F5-A7ED-56C2A64C6C7A}" dt="2021-11-05T03:27:26.579" v="4251" actId="20577"/>
          <ac:graphicFrameMkLst>
            <pc:docMk/>
            <pc:sldMk cId="3795805224" sldId="345"/>
            <ac:graphicFrameMk id="2" creationId="{CEE98A7F-C8FF-43FA-A968-FDD86BA3F17F}"/>
          </ac:graphicFrameMkLst>
        </pc:graphicFrameChg>
        <pc:picChg chg="del">
          <ac:chgData name="Carlos Bruno Oliveira Lopes" userId="51e143a7af01222c" providerId="LiveId" clId="{76B6A787-5EA6-45F5-A7ED-56C2A64C6C7A}" dt="2021-11-05T03:12:06.569" v="3653" actId="478"/>
          <ac:picMkLst>
            <pc:docMk/>
            <pc:sldMk cId="3795805224" sldId="345"/>
            <ac:picMk id="3074" creationId="{AFC3B649-3453-4D36-AD2A-3B4EBCAFFF1C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40:25.682" v="8100" actId="20577"/>
        <pc:sldMkLst>
          <pc:docMk/>
          <pc:sldMk cId="3341774542" sldId="346"/>
        </pc:sldMkLst>
        <pc:spChg chg="add mod">
          <ac:chgData name="Carlos Bruno Oliveira Lopes" userId="51e143a7af01222c" providerId="LiveId" clId="{76B6A787-5EA6-45F5-A7ED-56C2A64C6C7A}" dt="2021-11-06T01:40:25.682" v="8100" actId="20577"/>
          <ac:spMkLst>
            <pc:docMk/>
            <pc:sldMk cId="3341774542" sldId="346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03:33:18.570" v="4252" actId="478"/>
          <ac:spMkLst>
            <pc:docMk/>
            <pc:sldMk cId="3341774542" sldId="346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22:45:46.848" v="5735" actId="6549"/>
        <pc:sldMkLst>
          <pc:docMk/>
          <pc:sldMk cId="1988443531" sldId="347"/>
        </pc:sldMkLst>
        <pc:spChg chg="mod">
          <ac:chgData name="Carlos Bruno Oliveira Lopes" userId="51e143a7af01222c" providerId="LiveId" clId="{76B6A787-5EA6-45F5-A7ED-56C2A64C6C7A}" dt="2021-11-05T22:40:32.352" v="5635" actId="12788"/>
          <ac:spMkLst>
            <pc:docMk/>
            <pc:sldMk cId="1988443531" sldId="347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5T22:45:46.848" v="5735" actId="6549"/>
          <ac:spMkLst>
            <pc:docMk/>
            <pc:sldMk cId="1988443531" sldId="347"/>
            <ac:spMk id="6" creationId="{20272446-33C2-47A5-AE6E-EB5372B8A195}"/>
          </ac:spMkLst>
        </pc:spChg>
        <pc:graphicFrameChg chg="add mod modGraphic">
          <ac:chgData name="Carlos Bruno Oliveira Lopes" userId="51e143a7af01222c" providerId="LiveId" clId="{76B6A787-5EA6-45F5-A7ED-56C2A64C6C7A}" dt="2021-11-05T22:43:20.757" v="5659" actId="12385"/>
          <ac:graphicFrameMkLst>
            <pc:docMk/>
            <pc:sldMk cId="1988443531" sldId="347"/>
            <ac:graphicFrameMk id="2" creationId="{C373ECA7-8091-44D8-8E1F-99945211937E}"/>
          </ac:graphicFrameMkLst>
        </pc:graphicFrameChg>
      </pc:sldChg>
      <pc:sldChg chg="addSp delSp modSp add mod">
        <pc:chgData name="Carlos Bruno Oliveira Lopes" userId="51e143a7af01222c" providerId="LiveId" clId="{76B6A787-5EA6-45F5-A7ED-56C2A64C6C7A}" dt="2021-11-05T22:50:24.660" v="5757" actId="1076"/>
        <pc:sldMkLst>
          <pc:docMk/>
          <pc:sldMk cId="621664560" sldId="348"/>
        </pc:sldMkLst>
        <pc:spChg chg="mod">
          <ac:chgData name="Carlos Bruno Oliveira Lopes" userId="51e143a7af01222c" providerId="LiveId" clId="{76B6A787-5EA6-45F5-A7ED-56C2A64C6C7A}" dt="2021-11-05T22:43:06.265" v="5658" actId="554"/>
          <ac:spMkLst>
            <pc:docMk/>
            <pc:sldMk cId="621664560" sldId="348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22:42:15.474" v="5650" actId="478"/>
          <ac:spMkLst>
            <pc:docMk/>
            <pc:sldMk cId="621664560" sldId="348"/>
            <ac:spMk id="6" creationId="{20272446-33C2-47A5-AE6E-EB5372B8A195}"/>
          </ac:spMkLst>
        </pc:spChg>
        <pc:spChg chg="add mod">
          <ac:chgData name="Carlos Bruno Oliveira Lopes" userId="51e143a7af01222c" providerId="LiveId" clId="{76B6A787-5EA6-45F5-A7ED-56C2A64C6C7A}" dt="2021-11-05T22:50:24.660" v="5757" actId="1076"/>
          <ac:spMkLst>
            <pc:docMk/>
            <pc:sldMk cId="621664560" sldId="348"/>
            <ac:spMk id="17" creationId="{B0190FE6-FD36-4827-8290-A80A96EF34FF}"/>
          </ac:spMkLst>
        </pc:spChg>
        <pc:graphicFrameChg chg="del modGraphic">
          <ac:chgData name="Carlos Bruno Oliveira Lopes" userId="51e143a7af01222c" providerId="LiveId" clId="{76B6A787-5EA6-45F5-A7ED-56C2A64C6C7A}" dt="2021-11-05T22:42:15.474" v="5650" actId="478"/>
          <ac:graphicFrameMkLst>
            <pc:docMk/>
            <pc:sldMk cId="621664560" sldId="348"/>
            <ac:graphicFrameMk id="2" creationId="{C373ECA7-8091-44D8-8E1F-99945211937E}"/>
          </ac:graphicFrameMkLst>
        </pc:graphicFrameChg>
        <pc:graphicFrameChg chg="add mod modGraphic">
          <ac:chgData name="Carlos Bruno Oliveira Lopes" userId="51e143a7af01222c" providerId="LiveId" clId="{76B6A787-5EA6-45F5-A7ED-56C2A64C6C7A}" dt="2021-11-05T22:50:24.660" v="5757" actId="1076"/>
          <ac:graphicFrameMkLst>
            <pc:docMk/>
            <pc:sldMk cId="621664560" sldId="348"/>
            <ac:graphicFrameMk id="10" creationId="{10689050-88FF-4C78-8816-8C750CCA84A7}"/>
          </ac:graphicFrameMkLst>
        </pc:graphicFrameChg>
        <pc:picChg chg="add mod">
          <ac:chgData name="Carlos Bruno Oliveira Lopes" userId="51e143a7af01222c" providerId="LiveId" clId="{76B6A787-5EA6-45F5-A7ED-56C2A64C6C7A}" dt="2021-11-05T22:43:06.265" v="5658" actId="554"/>
          <ac:picMkLst>
            <pc:docMk/>
            <pc:sldMk cId="621664560" sldId="348"/>
            <ac:picMk id="8" creationId="{9C3DCC63-9665-4663-9399-3FE1ABC0BA1B}"/>
          </ac:picMkLst>
        </pc:picChg>
      </pc:sldChg>
      <pc:sldChg chg="delSp modSp add mod">
        <pc:chgData name="Carlos Bruno Oliveira Lopes" userId="51e143a7af01222c" providerId="LiveId" clId="{76B6A787-5EA6-45F5-A7ED-56C2A64C6C7A}" dt="2021-11-06T00:48:45.905" v="6277"/>
        <pc:sldMkLst>
          <pc:docMk/>
          <pc:sldMk cId="483086528" sldId="349"/>
        </pc:sldMkLst>
        <pc:spChg chg="mod">
          <ac:chgData name="Carlos Bruno Oliveira Lopes" userId="51e143a7af01222c" providerId="LiveId" clId="{76B6A787-5EA6-45F5-A7ED-56C2A64C6C7A}" dt="2021-11-06T00:48:45.905" v="6277"/>
          <ac:spMkLst>
            <pc:docMk/>
            <pc:sldMk cId="483086528" sldId="349"/>
            <ac:spMk id="3" creationId="{8B418E87-7A39-401D-91FE-B8B4D5F5C9D2}"/>
          </ac:spMkLst>
        </pc:spChg>
        <pc:spChg chg="del mod">
          <ac:chgData name="Carlos Bruno Oliveira Lopes" userId="51e143a7af01222c" providerId="LiveId" clId="{76B6A787-5EA6-45F5-A7ED-56C2A64C6C7A}" dt="2021-11-05T23:37:07.551" v="5761" actId="478"/>
          <ac:spMkLst>
            <pc:docMk/>
            <pc:sldMk cId="483086528" sldId="349"/>
            <ac:spMk id="17" creationId="{B0190FE6-FD36-4827-8290-A80A96EF34FF}"/>
          </ac:spMkLst>
        </pc:spChg>
        <pc:graphicFrameChg chg="del mod">
          <ac:chgData name="Carlos Bruno Oliveira Lopes" userId="51e143a7af01222c" providerId="LiveId" clId="{76B6A787-5EA6-45F5-A7ED-56C2A64C6C7A}" dt="2021-11-05T23:37:07.551" v="5761" actId="478"/>
          <ac:graphicFrameMkLst>
            <pc:docMk/>
            <pc:sldMk cId="483086528" sldId="349"/>
            <ac:graphicFrameMk id="10" creationId="{10689050-88FF-4C78-8816-8C750CCA84A7}"/>
          </ac:graphicFrameMkLst>
        </pc:graphicFrameChg>
        <pc:picChg chg="del">
          <ac:chgData name="Carlos Bruno Oliveira Lopes" userId="51e143a7af01222c" providerId="LiveId" clId="{76B6A787-5EA6-45F5-A7ED-56C2A64C6C7A}" dt="2021-11-05T23:37:08.540" v="5762" actId="478"/>
          <ac:picMkLst>
            <pc:docMk/>
            <pc:sldMk cId="483086528" sldId="349"/>
            <ac:picMk id="8" creationId="{9C3DCC63-9665-4663-9399-3FE1ABC0BA1B}"/>
          </ac:picMkLst>
        </pc:picChg>
      </pc:sldChg>
      <pc:sldChg chg="addSp modSp add mod">
        <pc:chgData name="Carlos Bruno Oliveira Lopes" userId="51e143a7af01222c" providerId="LiveId" clId="{76B6A787-5EA6-45F5-A7ED-56C2A64C6C7A}" dt="2021-11-06T00:58:53.024" v="6699" actId="12788"/>
        <pc:sldMkLst>
          <pc:docMk/>
          <pc:sldMk cId="4293851534" sldId="350"/>
        </pc:sldMkLst>
        <pc:spChg chg="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7" creationId="{021C33CD-DE76-40CF-9BEB-B307D13CF477}"/>
          </ac:spMkLst>
        </pc:spChg>
        <pc:picChg chg="add mod">
          <ac:chgData name="Carlos Bruno Oliveira Lopes" userId="51e143a7af01222c" providerId="LiveId" clId="{76B6A787-5EA6-45F5-A7ED-56C2A64C6C7A}" dt="2021-11-06T00:58:53.024" v="6699" actId="12788"/>
          <ac:picMkLst>
            <pc:docMk/>
            <pc:sldMk cId="4293851534" sldId="350"/>
            <ac:picMk id="6" creationId="{264FB43C-E67F-4EDB-B35F-50DED8CA377A}"/>
          </ac:picMkLst>
        </pc:picChg>
      </pc:sldChg>
      <pc:sldChg chg="delSp modSp add mod">
        <pc:chgData name="Carlos Bruno Oliveira Lopes" userId="51e143a7af01222c" providerId="LiveId" clId="{76B6A787-5EA6-45F5-A7ED-56C2A64C6C7A}" dt="2021-11-06T01:14:13.266" v="7364" actId="20577"/>
        <pc:sldMkLst>
          <pc:docMk/>
          <pc:sldMk cId="3859795154" sldId="351"/>
        </pc:sldMkLst>
        <pc:spChg chg="mod">
          <ac:chgData name="Carlos Bruno Oliveira Lopes" userId="51e143a7af01222c" providerId="LiveId" clId="{76B6A787-5EA6-45F5-A7ED-56C2A64C6C7A}" dt="2021-11-06T01:14:13.266" v="7364" actId="20577"/>
          <ac:spMkLst>
            <pc:docMk/>
            <pc:sldMk cId="3859795154" sldId="351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0:55:20.985" v="6486" actId="478"/>
          <ac:spMkLst>
            <pc:docMk/>
            <pc:sldMk cId="3859795154" sldId="351"/>
            <ac:spMk id="7" creationId="{021C33CD-DE76-40CF-9BEB-B307D13CF477}"/>
          </ac:spMkLst>
        </pc:spChg>
        <pc:picChg chg="del">
          <ac:chgData name="Carlos Bruno Oliveira Lopes" userId="51e143a7af01222c" providerId="LiveId" clId="{76B6A787-5EA6-45F5-A7ED-56C2A64C6C7A}" dt="2021-11-06T00:55:20.985" v="6486" actId="478"/>
          <ac:picMkLst>
            <pc:docMk/>
            <pc:sldMk cId="3859795154" sldId="351"/>
            <ac:picMk id="6" creationId="{264FB43C-E67F-4EDB-B35F-50DED8CA377A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6:02.599" v="7403" actId="12788"/>
        <pc:sldMkLst>
          <pc:docMk/>
          <pc:sldMk cId="823158553" sldId="352"/>
        </pc:sldMkLst>
        <pc:spChg chg="mod">
          <ac:chgData name="Carlos Bruno Oliveira Lopes" userId="51e143a7af01222c" providerId="LiveId" clId="{76B6A787-5EA6-45F5-A7ED-56C2A64C6C7A}" dt="2021-11-06T01:14:23.135" v="7371" actId="20577"/>
          <ac:spMkLst>
            <pc:docMk/>
            <pc:sldMk cId="823158553" sldId="352"/>
            <ac:spMk id="3" creationId="{8B418E87-7A39-401D-91FE-B8B4D5F5C9D2}"/>
          </ac:spMkLst>
        </pc:spChg>
        <pc:spChg chg="add del">
          <ac:chgData name="Carlos Bruno Oliveira Lopes" userId="51e143a7af01222c" providerId="LiveId" clId="{76B6A787-5EA6-45F5-A7ED-56C2A64C6C7A}" dt="2021-11-06T01:15:16.423" v="7381" actId="22"/>
          <ac:spMkLst>
            <pc:docMk/>
            <pc:sldMk cId="823158553" sldId="352"/>
            <ac:spMk id="14" creationId="{96730575-4CD3-403A-A8DB-716F1981713C}"/>
          </ac:spMkLst>
        </pc:spChg>
        <pc:spChg chg="add mod">
          <ac:chgData name="Carlos Bruno Oliveira Lopes" userId="51e143a7af01222c" providerId="LiveId" clId="{76B6A787-5EA6-45F5-A7ED-56C2A64C6C7A}" dt="2021-11-06T01:16:02.599" v="7403" actId="12788"/>
          <ac:spMkLst>
            <pc:docMk/>
            <pc:sldMk cId="823158553" sldId="352"/>
            <ac:spMk id="16" creationId="{BAC59BEC-DA7F-4318-9926-35E49AD37A04}"/>
          </ac:spMkLst>
        </pc:spChg>
        <pc:picChg chg="add mod">
          <ac:chgData name="Carlos Bruno Oliveira Lopes" userId="51e143a7af01222c" providerId="LiveId" clId="{76B6A787-5EA6-45F5-A7ED-56C2A64C6C7A}" dt="2021-11-06T01:16:02.599" v="7403" actId="12788"/>
          <ac:picMkLst>
            <pc:docMk/>
            <pc:sldMk cId="823158553" sldId="352"/>
            <ac:picMk id="6" creationId="{4A66E551-4334-45DA-8F04-F6AD477B0E10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7:22.720" v="7420" actId="12788"/>
        <pc:sldMkLst>
          <pc:docMk/>
          <pc:sldMk cId="1134030392" sldId="353"/>
        </pc:sldMkLst>
        <pc:spChg chg="mod">
          <ac:chgData name="Carlos Bruno Oliveira Lopes" userId="51e143a7af01222c" providerId="LiveId" clId="{76B6A787-5EA6-45F5-A7ED-56C2A64C6C7A}" dt="2021-11-06T01:17:22.720" v="7420" actId="12788"/>
          <ac:spMkLst>
            <pc:docMk/>
            <pc:sldMk cId="1134030392" sldId="353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6:45.382" v="7411" actId="478"/>
          <ac:picMkLst>
            <pc:docMk/>
            <pc:sldMk cId="1134030392" sldId="353"/>
            <ac:picMk id="6" creationId="{4A66E551-4334-45DA-8F04-F6AD477B0E10}"/>
          </ac:picMkLst>
        </pc:picChg>
        <pc:picChg chg="add mod">
          <ac:chgData name="Carlos Bruno Oliveira Lopes" userId="51e143a7af01222c" providerId="LiveId" clId="{76B6A787-5EA6-45F5-A7ED-56C2A64C6C7A}" dt="2021-11-06T01:17:22.720" v="7420" actId="12788"/>
          <ac:picMkLst>
            <pc:docMk/>
            <pc:sldMk cId="1134030392" sldId="353"/>
            <ac:picMk id="7" creationId="{29A0EA5F-A03F-426C-8A0D-509E0BDFC610}"/>
          </ac:picMkLst>
        </pc:picChg>
      </pc:sldChg>
      <pc:sldChg chg="delSp modSp add mod">
        <pc:chgData name="Carlos Bruno Oliveira Lopes" userId="51e143a7af01222c" providerId="LiveId" clId="{76B6A787-5EA6-45F5-A7ED-56C2A64C6C7A}" dt="2021-11-06T01:30:46.957" v="8078" actId="20577"/>
        <pc:sldMkLst>
          <pc:docMk/>
          <pc:sldMk cId="2908501422" sldId="354"/>
        </pc:sldMkLst>
        <pc:spChg chg="mod">
          <ac:chgData name="Carlos Bruno Oliveira Lopes" userId="51e143a7af01222c" providerId="LiveId" clId="{76B6A787-5EA6-45F5-A7ED-56C2A64C6C7A}" dt="2021-11-06T01:30:46.957" v="8078" actId="20577"/>
          <ac:spMkLst>
            <pc:docMk/>
            <pc:sldMk cId="2908501422" sldId="354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1:17:37.068" v="7422" actId="478"/>
          <ac:spMkLst>
            <pc:docMk/>
            <pc:sldMk cId="2908501422" sldId="354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7:37.068" v="7422" actId="478"/>
          <ac:picMkLst>
            <pc:docMk/>
            <pc:sldMk cId="2908501422" sldId="354"/>
            <ac:picMk id="7" creationId="{29A0EA5F-A03F-426C-8A0D-509E0BDFC610}"/>
          </ac:picMkLst>
        </pc:picChg>
      </pc:sldChg>
      <pc:sldChg chg="modSp add mod">
        <pc:chgData name="Carlos Bruno Oliveira Lopes" userId="51e143a7af01222c" providerId="LiveId" clId="{76B6A787-5EA6-45F5-A7ED-56C2A64C6C7A}" dt="2021-11-06T01:52:43.078" v="8719" actId="20577"/>
        <pc:sldMkLst>
          <pc:docMk/>
          <pc:sldMk cId="3859247271" sldId="355"/>
        </pc:sldMkLst>
        <pc:spChg chg="mod">
          <ac:chgData name="Carlos Bruno Oliveira Lopes" userId="51e143a7af01222c" providerId="LiveId" clId="{76B6A787-5EA6-45F5-A7ED-56C2A64C6C7A}" dt="2021-11-06T01:52:43.078" v="8719" actId="20577"/>
          <ac:spMkLst>
            <pc:docMk/>
            <pc:sldMk cId="3859247271" sldId="355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03:28:07.846" v="8839"/>
        <pc:sldMkLst>
          <pc:docMk/>
          <pc:sldMk cId="967415140" sldId="356"/>
        </pc:sldMkLst>
        <pc:spChg chg="mod">
          <ac:chgData name="Carlos Bruno Oliveira Lopes" userId="51e143a7af01222c" providerId="LiveId" clId="{76B6A787-5EA6-45F5-A7ED-56C2A64C6C7A}" dt="2021-11-06T03:28:07.846" v="8839"/>
          <ac:spMkLst>
            <pc:docMk/>
            <pc:sldMk cId="967415140" sldId="356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18:09:46.665" v="10777" actId="313"/>
        <pc:sldMkLst>
          <pc:docMk/>
          <pc:sldMk cId="808518573" sldId="357"/>
        </pc:sldMkLst>
        <pc:spChg chg="mod">
          <ac:chgData name="Carlos Bruno Oliveira Lopes" userId="51e143a7af01222c" providerId="LiveId" clId="{76B6A787-5EA6-45F5-A7ED-56C2A64C6C7A}" dt="2021-11-06T18:09:40.107" v="10776" actId="20577"/>
          <ac:spMkLst>
            <pc:docMk/>
            <pc:sldMk cId="808518573" sldId="357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18:09:46.665" v="10777" actId="313"/>
          <ac:spMkLst>
            <pc:docMk/>
            <pc:sldMk cId="808518573" sldId="357"/>
            <ac:spMk id="9" creationId="{5D0128DE-4053-4B5A-AF1D-55F18C90168A}"/>
          </ac:spMkLst>
        </pc:spChg>
      </pc:sldChg>
      <pc:sldChg chg="modSp add mod ord">
        <pc:chgData name="Carlos Bruno Oliveira Lopes" userId="51e143a7af01222c" providerId="LiveId" clId="{76B6A787-5EA6-45F5-A7ED-56C2A64C6C7A}" dt="2021-11-06T03:54:00.912" v="10166" actId="948"/>
        <pc:sldMkLst>
          <pc:docMk/>
          <pc:sldMk cId="1476540237" sldId="358"/>
        </pc:sldMkLst>
        <pc:spChg chg="mod">
          <ac:chgData name="Carlos Bruno Oliveira Lopes" userId="51e143a7af01222c" providerId="LiveId" clId="{76B6A787-5EA6-45F5-A7ED-56C2A64C6C7A}" dt="2021-11-06T03:54:00.912" v="10166" actId="948"/>
          <ac:spMkLst>
            <pc:docMk/>
            <pc:sldMk cId="1476540237" sldId="358"/>
            <ac:spMk id="7" creationId="{D74C57AF-4821-407E-A026-6BDFE93A9D2E}"/>
          </ac:spMkLst>
        </pc:spChg>
      </pc:sldChg>
      <pc:sldChg chg="addSp delSp modSp add mod">
        <pc:chgData name="Carlos Bruno Oliveira Lopes" userId="51e143a7af01222c" providerId="LiveId" clId="{76B6A787-5EA6-45F5-A7ED-56C2A64C6C7A}" dt="2021-11-06T03:49:41.845" v="10012" actId="12788"/>
        <pc:sldMkLst>
          <pc:docMk/>
          <pc:sldMk cId="1453112498" sldId="359"/>
        </pc:sldMkLst>
        <pc:spChg chg="mod">
          <ac:chgData name="Carlos Bruno Oliveira Lopes" userId="51e143a7af01222c" providerId="LiveId" clId="{76B6A787-5EA6-45F5-A7ED-56C2A64C6C7A}" dt="2021-11-06T03:46:50.789" v="9989" actId="20577"/>
          <ac:spMkLst>
            <pc:docMk/>
            <pc:sldMk cId="1453112498" sldId="359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6T03:49:41.845" v="10012" actId="12788"/>
          <ac:spMkLst>
            <pc:docMk/>
            <pc:sldMk cId="1453112498" sldId="359"/>
            <ac:spMk id="16" creationId="{188F576D-F63F-476E-8E65-570D3F1E8262}"/>
          </ac:spMkLst>
        </pc:spChg>
        <pc:picChg chg="add del mod">
          <ac:chgData name="Carlos Bruno Oliveira Lopes" userId="51e143a7af01222c" providerId="LiveId" clId="{76B6A787-5EA6-45F5-A7ED-56C2A64C6C7A}" dt="2021-11-06T03:48:12.622" v="9995" actId="931"/>
          <ac:picMkLst>
            <pc:docMk/>
            <pc:sldMk cId="1453112498" sldId="359"/>
            <ac:picMk id="3" creationId="{8375064D-8382-429D-B9FE-941362C86EB6}"/>
          </ac:picMkLst>
        </pc:picChg>
        <pc:picChg chg="add mod">
          <ac:chgData name="Carlos Bruno Oliveira Lopes" userId="51e143a7af01222c" providerId="LiveId" clId="{76B6A787-5EA6-45F5-A7ED-56C2A64C6C7A}" dt="2021-11-06T03:49:41.845" v="10012" actId="12788"/>
          <ac:picMkLst>
            <pc:docMk/>
            <pc:sldMk cId="1453112498" sldId="359"/>
            <ac:picMk id="8" creationId="{4F3B9CB1-3150-4251-8BBF-76225F7407AB}"/>
          </ac:picMkLst>
        </pc:picChg>
      </pc:sldChg>
      <pc:sldChg chg="delSp modSp add mod">
        <pc:chgData name="Carlos Bruno Oliveira Lopes" userId="51e143a7af01222c" providerId="LiveId" clId="{76B6A787-5EA6-45F5-A7ED-56C2A64C6C7A}" dt="2021-11-06T16:00:59.360" v="10428" actId="113"/>
        <pc:sldMkLst>
          <pc:docMk/>
          <pc:sldMk cId="3770232960" sldId="360"/>
        </pc:sldMkLst>
        <pc:spChg chg="mod">
          <ac:chgData name="Carlos Bruno Oliveira Lopes" userId="51e143a7af01222c" providerId="LiveId" clId="{76B6A787-5EA6-45F5-A7ED-56C2A64C6C7A}" dt="2021-11-06T16:00:59.360" v="10428" actId="113"/>
          <ac:spMkLst>
            <pc:docMk/>
            <pc:sldMk cId="3770232960" sldId="360"/>
            <ac:spMk id="7" creationId="{D74C57AF-4821-407E-A026-6BDFE93A9D2E}"/>
          </ac:spMkLst>
        </pc:spChg>
        <pc:spChg chg="del">
          <ac:chgData name="Carlos Bruno Oliveira Lopes" userId="51e143a7af01222c" providerId="LiveId" clId="{76B6A787-5EA6-45F5-A7ED-56C2A64C6C7A}" dt="2021-11-06T03:50:47.531" v="10014" actId="478"/>
          <ac:spMkLst>
            <pc:docMk/>
            <pc:sldMk cId="3770232960" sldId="360"/>
            <ac:spMk id="16" creationId="{188F576D-F63F-476E-8E65-570D3F1E8262}"/>
          </ac:spMkLst>
        </pc:spChg>
        <pc:picChg chg="del">
          <ac:chgData name="Carlos Bruno Oliveira Lopes" userId="51e143a7af01222c" providerId="LiveId" clId="{76B6A787-5EA6-45F5-A7ED-56C2A64C6C7A}" dt="2021-11-06T03:50:47.531" v="10014" actId="478"/>
          <ac:picMkLst>
            <pc:docMk/>
            <pc:sldMk cId="3770232960" sldId="360"/>
            <ac:picMk id="8" creationId="{4F3B9CB1-3150-4251-8BBF-76225F7407AB}"/>
          </ac:picMkLst>
        </pc:picChg>
      </pc:sldChg>
    </pc:docChg>
  </pc:docChgLst>
  <pc:docChgLst>
    <pc:chgData name="Carlos Bruno Oliveira Lopes" userId="51e143a7af01222c" providerId="LiveId" clId="{3A0A28A9-09A3-43BA-B87C-4B41F35AFCD2}"/>
    <pc:docChg chg="undo redo custSel modSld">
      <pc:chgData name="Carlos Bruno Oliveira Lopes" userId="51e143a7af01222c" providerId="LiveId" clId="{3A0A28A9-09A3-43BA-B87C-4B41F35AFCD2}" dt="2021-11-04T02:45:23.416" v="34" actId="27636"/>
      <pc:docMkLst>
        <pc:docMk/>
      </pc:docMkLst>
      <pc:sldChg chg="modSp mod">
        <pc:chgData name="Carlos Bruno Oliveira Lopes" userId="51e143a7af01222c" providerId="LiveId" clId="{3A0A28A9-09A3-43BA-B87C-4B41F35AFCD2}" dt="2021-11-04T02:44:16.940" v="25"/>
        <pc:sldMkLst>
          <pc:docMk/>
          <pc:sldMk cId="0" sldId="257"/>
        </pc:sldMkLst>
        <pc:spChg chg="mod">
          <ac:chgData name="Carlos Bruno Oliveira Lopes" userId="51e143a7af01222c" providerId="LiveId" clId="{3A0A28A9-09A3-43BA-B87C-4B41F35AFCD2}" dt="2021-11-04T02:44:16.940" v="25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4:39.529" v="30"/>
        <pc:sldMkLst>
          <pc:docMk/>
          <pc:sldMk cId="0" sldId="258"/>
        </pc:sldMkLst>
        <pc:spChg chg="mod">
          <ac:chgData name="Carlos Bruno Oliveira Lopes" userId="51e143a7af01222c" providerId="LiveId" clId="{3A0A28A9-09A3-43BA-B87C-4B41F35AFCD2}" dt="2021-11-04T02:44:39.529" v="3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5:23.416" v="34" actId="27636"/>
        <pc:sldMkLst>
          <pc:docMk/>
          <pc:sldMk cId="0" sldId="259"/>
        </pc:sldMkLst>
        <pc:spChg chg="mod">
          <ac:chgData name="Carlos Bruno Oliveira Lopes" userId="51e143a7af01222c" providerId="LiveId" clId="{3A0A28A9-09A3-43BA-B87C-4B41F35AFCD2}" dt="2021-11-04T02:45:23.416" v="34" actId="27636"/>
          <ac:spMkLst>
            <pc:docMk/>
            <pc:sldMk cId="0" sldId="259"/>
            <ac:spMk id="4" creationId="{00000000-0000-0000-0000-000000000000}"/>
          </ac:spMkLst>
        </pc:spChg>
      </pc:sldChg>
    </pc:docChg>
  </pc:docChgLst>
  <pc:docChgLst>
    <pc:chgData name="Carlos Bruno Oliveira Lopes" userId="51e143a7af01222c" providerId="LiveId" clId="{E104B07C-E5D5-432F-8122-E7B5BEE2B99A}"/>
    <pc:docChg chg="undo custSel addSld delSld modSld">
      <pc:chgData name="Carlos Bruno Oliveira Lopes" userId="51e143a7af01222c" providerId="LiveId" clId="{E104B07C-E5D5-432F-8122-E7B5BEE2B99A}" dt="2021-11-07T03:07:10.586" v="1057" actId="20577"/>
      <pc:docMkLst>
        <pc:docMk/>
      </pc:docMkLst>
      <pc:sldChg chg="modSp add del mod">
        <pc:chgData name="Carlos Bruno Oliveira Lopes" userId="51e143a7af01222c" providerId="LiveId" clId="{E104B07C-E5D5-432F-8122-E7B5BEE2B99A}" dt="2021-11-07T01:01:03" v="815" actId="47"/>
        <pc:sldMkLst>
          <pc:docMk/>
          <pc:sldMk cId="0" sldId="257"/>
        </pc:sldMkLst>
        <pc:spChg chg="mod">
          <ac:chgData name="Carlos Bruno Oliveira Lopes" userId="51e143a7af01222c" providerId="LiveId" clId="{E104B07C-E5D5-432F-8122-E7B5BEE2B99A}" dt="2021-11-06T18:29:50.044" v="1" actId="20577"/>
          <ac:spMkLst>
            <pc:docMk/>
            <pc:sldMk cId="0" sldId="257"/>
            <ac:spMk id="7" creationId="{99221736-8C75-43C3-8046-198D0480D275}"/>
          </ac:spMkLst>
        </pc:spChg>
      </pc:sldChg>
      <pc:sldChg chg="del">
        <pc:chgData name="Carlos Bruno Oliveira Lopes" userId="51e143a7af01222c" providerId="LiveId" clId="{E104B07C-E5D5-432F-8122-E7B5BEE2B99A}" dt="2021-11-06T18:29:55.406" v="2" actId="47"/>
        <pc:sldMkLst>
          <pc:docMk/>
          <pc:sldMk cId="0" sldId="258"/>
        </pc:sldMkLst>
      </pc:sldChg>
      <pc:sldChg chg="del">
        <pc:chgData name="Carlos Bruno Oliveira Lopes" userId="51e143a7af01222c" providerId="LiveId" clId="{E104B07C-E5D5-432F-8122-E7B5BEE2B99A}" dt="2021-11-06T18:29:56.638" v="3" actId="47"/>
        <pc:sldMkLst>
          <pc:docMk/>
          <pc:sldMk cId="0" sldId="259"/>
        </pc:sldMkLst>
      </pc:sldChg>
      <pc:sldChg chg="del">
        <pc:chgData name="Carlos Bruno Oliveira Lopes" userId="51e143a7af01222c" providerId="LiveId" clId="{E104B07C-E5D5-432F-8122-E7B5BEE2B99A}" dt="2021-11-06T18:29:57.133" v="4" actId="47"/>
        <pc:sldMkLst>
          <pc:docMk/>
          <pc:sldMk cId="0" sldId="266"/>
        </pc:sldMkLst>
      </pc:sldChg>
      <pc:sldChg chg="del">
        <pc:chgData name="Carlos Bruno Oliveira Lopes" userId="51e143a7af01222c" providerId="LiveId" clId="{E104B07C-E5D5-432F-8122-E7B5BEE2B99A}" dt="2021-11-06T18:29:58.331" v="5" actId="47"/>
        <pc:sldMkLst>
          <pc:docMk/>
          <pc:sldMk cId="0" sldId="267"/>
        </pc:sldMkLst>
      </pc:sldChg>
      <pc:sldChg chg="del">
        <pc:chgData name="Carlos Bruno Oliveira Lopes" userId="51e143a7af01222c" providerId="LiveId" clId="{E104B07C-E5D5-432F-8122-E7B5BEE2B99A}" dt="2021-11-06T18:29:59.818" v="6" actId="47"/>
        <pc:sldMkLst>
          <pc:docMk/>
          <pc:sldMk cId="1769483648" sldId="276"/>
        </pc:sldMkLst>
      </pc:sldChg>
      <pc:sldChg chg="add del">
        <pc:chgData name="Carlos Bruno Oliveira Lopes" userId="51e143a7af01222c" providerId="LiveId" clId="{E104B07C-E5D5-432F-8122-E7B5BEE2B99A}" dt="2021-11-07T01:01:08.502" v="822" actId="47"/>
        <pc:sldMkLst>
          <pc:docMk/>
          <pc:sldMk cId="729376773" sldId="334"/>
        </pc:sldMkLst>
      </pc:sldChg>
      <pc:sldChg chg="addSp delSp modSp add del mod">
        <pc:chgData name="Carlos Bruno Oliveira Lopes" userId="51e143a7af01222c" providerId="LiveId" clId="{E104B07C-E5D5-432F-8122-E7B5BEE2B99A}" dt="2021-11-07T01:01:03.732" v="816" actId="47"/>
        <pc:sldMkLst>
          <pc:docMk/>
          <pc:sldMk cId="1328439659" sldId="335"/>
        </pc:sldMkLst>
        <pc:spChg chg="add mod">
          <ac:chgData name="Carlos Bruno Oliveira Lopes" userId="51e143a7af01222c" providerId="LiveId" clId="{E104B07C-E5D5-432F-8122-E7B5BEE2B99A}" dt="2021-11-06T23:41:11.524" v="358" actId="20577"/>
          <ac:spMkLst>
            <pc:docMk/>
            <pc:sldMk cId="1328439659" sldId="335"/>
            <ac:spMk id="3" creationId="{F041F51F-ED2C-4FEA-971E-C00C4D800572}"/>
          </ac:spMkLst>
        </pc:spChg>
        <pc:spChg chg="del">
          <ac:chgData name="Carlos Bruno Oliveira Lopes" userId="51e143a7af01222c" providerId="LiveId" clId="{E104B07C-E5D5-432F-8122-E7B5BEE2B99A}" dt="2021-11-06T18:30:03.825" v="7" actId="478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E104B07C-E5D5-432F-8122-E7B5BEE2B99A}" dt="2021-11-06T18:30:11.974" v="25" actId="20577"/>
          <ac:spMkLst>
            <pc:docMk/>
            <pc:sldMk cId="1328439659" sldId="335"/>
            <ac:spMk id="9" creationId="{5D0128DE-4053-4B5A-AF1D-55F18C90168A}"/>
          </ac:spMkLst>
        </pc:spChg>
      </pc:sldChg>
      <pc:sldChg chg="del">
        <pc:chgData name="Carlos Bruno Oliveira Lopes" userId="51e143a7af01222c" providerId="LiveId" clId="{E104B07C-E5D5-432F-8122-E7B5BEE2B99A}" dt="2021-11-06T18:30:16.724" v="29" actId="47"/>
        <pc:sldMkLst>
          <pc:docMk/>
          <pc:sldMk cId="1142483012" sldId="336"/>
        </pc:sldMkLst>
      </pc:sldChg>
      <pc:sldChg chg="modSp add del mod">
        <pc:chgData name="Carlos Bruno Oliveira Lopes" userId="51e143a7af01222c" providerId="LiveId" clId="{E104B07C-E5D5-432F-8122-E7B5BEE2B99A}" dt="2021-11-07T01:01:04.444" v="817" actId="47"/>
        <pc:sldMkLst>
          <pc:docMk/>
          <pc:sldMk cId="1858605701" sldId="336"/>
        </pc:sldMkLst>
        <pc:spChg chg="mod">
          <ac:chgData name="Carlos Bruno Oliveira Lopes" userId="51e143a7af01222c" providerId="LiveId" clId="{E104B07C-E5D5-432F-8122-E7B5BEE2B99A}" dt="2021-11-06T23:41:32.971" v="361" actId="27636"/>
          <ac:spMkLst>
            <pc:docMk/>
            <pc:sldMk cId="1858605701" sldId="336"/>
            <ac:spMk id="3" creationId="{F041F51F-ED2C-4FEA-971E-C00C4D800572}"/>
          </ac:spMkLst>
        </pc:spChg>
      </pc:sldChg>
      <pc:sldChg chg="modSp add del mod">
        <pc:chgData name="Carlos Bruno Oliveira Lopes" userId="51e143a7af01222c" providerId="LiveId" clId="{E104B07C-E5D5-432F-8122-E7B5BEE2B99A}" dt="2021-11-07T01:01:07.242" v="819" actId="47"/>
        <pc:sldMkLst>
          <pc:docMk/>
          <pc:sldMk cId="554673914" sldId="337"/>
        </pc:sldMkLst>
        <pc:spChg chg="mod">
          <ac:chgData name="Carlos Bruno Oliveira Lopes" userId="51e143a7af01222c" providerId="LiveId" clId="{E104B07C-E5D5-432F-8122-E7B5BEE2B99A}" dt="2021-11-07T00:50:24.396" v="688" actId="20577"/>
          <ac:spMkLst>
            <pc:docMk/>
            <pc:sldMk cId="554673914" sldId="337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5.908" v="26" actId="47"/>
        <pc:sldMkLst>
          <pc:docMk/>
          <pc:sldMk cId="2334632931" sldId="337"/>
        </pc:sldMkLst>
      </pc:sldChg>
      <pc:sldChg chg="modSp add del mod">
        <pc:chgData name="Carlos Bruno Oliveira Lopes" userId="51e143a7af01222c" providerId="LiveId" clId="{E104B07C-E5D5-432F-8122-E7B5BEE2B99A}" dt="2021-11-07T01:01:07.629" v="820" actId="47"/>
        <pc:sldMkLst>
          <pc:docMk/>
          <pc:sldMk cId="2111264603" sldId="338"/>
        </pc:sldMkLst>
        <pc:spChg chg="mod">
          <ac:chgData name="Carlos Bruno Oliveira Lopes" userId="51e143a7af01222c" providerId="LiveId" clId="{E104B07C-E5D5-432F-8122-E7B5BEE2B99A}" dt="2021-11-07T00:58:59.315" v="751" actId="12"/>
          <ac:spMkLst>
            <pc:docMk/>
            <pc:sldMk cId="2111264603" sldId="338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312" v="27" actId="47"/>
        <pc:sldMkLst>
          <pc:docMk/>
          <pc:sldMk cId="3349069839" sldId="338"/>
        </pc:sldMkLst>
      </pc:sldChg>
      <pc:sldChg chg="modSp add del mod">
        <pc:chgData name="Carlos Bruno Oliveira Lopes" userId="51e143a7af01222c" providerId="LiveId" clId="{E104B07C-E5D5-432F-8122-E7B5BEE2B99A}" dt="2021-11-07T03:07:10.586" v="1057" actId="20577"/>
        <pc:sldMkLst>
          <pc:docMk/>
          <pc:sldMk cId="1633309131" sldId="339"/>
        </pc:sldMkLst>
        <pc:spChg chg="mod">
          <ac:chgData name="Carlos Bruno Oliveira Lopes" userId="51e143a7af01222c" providerId="LiveId" clId="{E104B07C-E5D5-432F-8122-E7B5BEE2B99A}" dt="2021-11-07T03:07:10.586" v="1057" actId="20577"/>
          <ac:spMkLst>
            <pc:docMk/>
            <pc:sldMk cId="1633309131" sldId="339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529" v="28" actId="47"/>
        <pc:sldMkLst>
          <pc:docMk/>
          <pc:sldMk cId="1722217676" sldId="340"/>
        </pc:sldMkLst>
      </pc:sldChg>
      <pc:sldChg chg="modSp add del mod">
        <pc:chgData name="Carlos Bruno Oliveira Lopes" userId="51e143a7af01222c" providerId="LiveId" clId="{E104B07C-E5D5-432F-8122-E7B5BEE2B99A}" dt="2021-11-07T01:01:07.943" v="821" actId="47"/>
        <pc:sldMkLst>
          <pc:docMk/>
          <pc:sldMk cId="2194245880" sldId="340"/>
        </pc:sldMkLst>
        <pc:spChg chg="mod">
          <ac:chgData name="Carlos Bruno Oliveira Lopes" userId="51e143a7af01222c" providerId="LiveId" clId="{E104B07C-E5D5-432F-8122-E7B5BEE2B99A}" dt="2021-11-07T01:00:50.849" v="805" actId="20577"/>
          <ac:spMkLst>
            <pc:docMk/>
            <pc:sldMk cId="2194245880" sldId="340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7.044" v="30" actId="47"/>
        <pc:sldMkLst>
          <pc:docMk/>
          <pc:sldMk cId="1266869768" sldId="341"/>
        </pc:sldMkLst>
      </pc:sldChg>
      <pc:sldChg chg="modSp add del mod">
        <pc:chgData name="Carlos Bruno Oliveira Lopes" userId="51e143a7af01222c" providerId="LiveId" clId="{E104B07C-E5D5-432F-8122-E7B5BEE2B99A}" dt="2021-11-07T03:05:26.817" v="1010" actId="20577"/>
        <pc:sldMkLst>
          <pc:docMk/>
          <pc:sldMk cId="1489227477" sldId="341"/>
        </pc:sldMkLst>
        <pc:spChg chg="mod">
          <ac:chgData name="Carlos Bruno Oliveira Lopes" userId="51e143a7af01222c" providerId="LiveId" clId="{E104B07C-E5D5-432F-8122-E7B5BEE2B99A}" dt="2021-11-07T03:05:26.817" v="1010" actId="20577"/>
          <ac:spMkLst>
            <pc:docMk/>
            <pc:sldMk cId="1489227477" sldId="341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02103118" sldId="342"/>
        </pc:sldMkLst>
      </pc:sldChg>
      <pc:sldChg chg="add">
        <pc:chgData name="Carlos Bruno Oliveira Lopes" userId="51e143a7af01222c" providerId="LiveId" clId="{E104B07C-E5D5-432F-8122-E7B5BEE2B99A}" dt="2021-11-07T01:01:20.679" v="824" actId="2890"/>
        <pc:sldMkLst>
          <pc:docMk/>
          <pc:sldMk cId="3644540532" sldId="342"/>
        </pc:sldMkLst>
      </pc:sldChg>
      <pc:sldChg chg="del">
        <pc:chgData name="Carlos Bruno Oliveira Lopes" userId="51e143a7af01222c" providerId="LiveId" clId="{E104B07C-E5D5-432F-8122-E7B5BEE2B99A}" dt="2021-11-06T18:30:17.960" v="31" actId="47"/>
        <pc:sldMkLst>
          <pc:docMk/>
          <pc:sldMk cId="2632075191" sldId="343"/>
        </pc:sldMkLst>
      </pc:sldChg>
      <pc:sldChg chg="add">
        <pc:chgData name="Carlos Bruno Oliveira Lopes" userId="51e143a7af01222c" providerId="LiveId" clId="{E104B07C-E5D5-432F-8122-E7B5BEE2B99A}" dt="2021-11-07T03:05:29.697" v="1011" actId="2890"/>
        <pc:sldMkLst>
          <pc:docMk/>
          <pc:sldMk cId="3870142654" sldId="343"/>
        </pc:sldMkLst>
      </pc:sldChg>
      <pc:sldChg chg="del">
        <pc:chgData name="Carlos Bruno Oliveira Lopes" userId="51e143a7af01222c" providerId="LiveId" clId="{E104B07C-E5D5-432F-8122-E7B5BEE2B99A}" dt="2021-11-06T18:30:18.179" v="32" actId="47"/>
        <pc:sldMkLst>
          <pc:docMk/>
          <pc:sldMk cId="2318141947" sldId="344"/>
        </pc:sldMkLst>
      </pc:sldChg>
      <pc:sldChg chg="del">
        <pc:chgData name="Carlos Bruno Oliveira Lopes" userId="51e143a7af01222c" providerId="LiveId" clId="{E104B07C-E5D5-432F-8122-E7B5BEE2B99A}" dt="2021-11-06T18:30:18.385" v="33" actId="47"/>
        <pc:sldMkLst>
          <pc:docMk/>
          <pc:sldMk cId="3795805224" sldId="345"/>
        </pc:sldMkLst>
      </pc:sldChg>
      <pc:sldChg chg="del">
        <pc:chgData name="Carlos Bruno Oliveira Lopes" userId="51e143a7af01222c" providerId="LiveId" clId="{E104B07C-E5D5-432F-8122-E7B5BEE2B99A}" dt="2021-11-06T18:30:25.890" v="34" actId="47"/>
        <pc:sldMkLst>
          <pc:docMk/>
          <pc:sldMk cId="3341774542" sldId="346"/>
        </pc:sldMkLst>
      </pc:sldChg>
      <pc:sldChg chg="del">
        <pc:chgData name="Carlos Bruno Oliveira Lopes" userId="51e143a7af01222c" providerId="LiveId" clId="{E104B07C-E5D5-432F-8122-E7B5BEE2B99A}" dt="2021-11-06T18:30:26.060" v="35" actId="47"/>
        <pc:sldMkLst>
          <pc:docMk/>
          <pc:sldMk cId="1988443531" sldId="347"/>
        </pc:sldMkLst>
      </pc:sldChg>
      <pc:sldChg chg="del">
        <pc:chgData name="Carlos Bruno Oliveira Lopes" userId="51e143a7af01222c" providerId="LiveId" clId="{E104B07C-E5D5-432F-8122-E7B5BEE2B99A}" dt="2021-11-06T18:30:26.626" v="36" actId="47"/>
        <pc:sldMkLst>
          <pc:docMk/>
          <pc:sldMk cId="621664560" sldId="348"/>
        </pc:sldMkLst>
      </pc:sldChg>
      <pc:sldChg chg="del">
        <pc:chgData name="Carlos Bruno Oliveira Lopes" userId="51e143a7af01222c" providerId="LiveId" clId="{E104B07C-E5D5-432F-8122-E7B5BEE2B99A}" dt="2021-11-06T18:30:26.959" v="37" actId="47"/>
        <pc:sldMkLst>
          <pc:docMk/>
          <pc:sldMk cId="483086528" sldId="349"/>
        </pc:sldMkLst>
      </pc:sldChg>
      <pc:sldChg chg="del">
        <pc:chgData name="Carlos Bruno Oliveira Lopes" userId="51e143a7af01222c" providerId="LiveId" clId="{E104B07C-E5D5-432F-8122-E7B5BEE2B99A}" dt="2021-11-06T18:30:27.040" v="38" actId="47"/>
        <pc:sldMkLst>
          <pc:docMk/>
          <pc:sldMk cId="4293851534" sldId="350"/>
        </pc:sldMkLst>
      </pc:sldChg>
      <pc:sldChg chg="del">
        <pc:chgData name="Carlos Bruno Oliveira Lopes" userId="51e143a7af01222c" providerId="LiveId" clId="{E104B07C-E5D5-432F-8122-E7B5BEE2B99A}" dt="2021-11-06T18:30:27.356" v="39" actId="47"/>
        <pc:sldMkLst>
          <pc:docMk/>
          <pc:sldMk cId="3859795154" sldId="351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23158553" sldId="352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134030392" sldId="353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2908501422" sldId="354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859247271" sldId="355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967415140" sldId="356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08518573" sldId="357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76540237" sldId="358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53112498" sldId="359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77023296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06/11/2021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28B-7803-4822-BA18-A594FF41D83F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8478-FF07-46FC-8A4E-62704CCA5C14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806-661F-4545-A4C2-1C8D1AC5D8A8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BBE5-A6F2-4853-A314-D3A6CF30DC97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DFB9-2016-43EB-BBCB-2C91AF01F438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876-ADC4-433C-81D1-CED700AEF7FD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AD5-5ECE-406B-A216-25BF8DD4E63C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E02-23A4-4640-A491-0274CA55B8C7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600F-5731-49FC-9637-9C24A270E354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6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754-C7EE-460A-8C3D-DA54B834E5E0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1D4-CCE6-4E90-8238-39C973BD04AF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27C3-A43A-40EF-A054-431BD37F9453}" type="datetime1">
              <a:rPr lang="pt-BR" smtClean="0"/>
              <a:t>06/11/2021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doodle.com/compile-assembler-nasm-onlin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DCC510 – </a:t>
            </a:r>
            <a:r>
              <a:rPr lang="pt-BR" sz="5400" b="1" dirty="0">
                <a:latin typeface="+mn-lt"/>
              </a:rPr>
              <a:t>PROGRAMAÇÃO EM BAIXO NÍVEL</a:t>
            </a:r>
            <a:endParaRPr lang="pt-BR" sz="5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/>
              <a:t>Carlos Bruno Oliveira Lopes</a:t>
            </a:r>
          </a:p>
          <a:p>
            <a:pPr algn="r"/>
            <a:r>
              <a:rPr lang="pt-BR" sz="1400" i="1" dirty="0"/>
              <a:t>Engenheiro de Computação</a:t>
            </a:r>
          </a:p>
          <a:p>
            <a:pPr algn="r"/>
            <a:r>
              <a:rPr lang="pt-BR" sz="1400" i="1" dirty="0"/>
              <a:t>Mestre em Ciência da Computação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0D8185-7D54-4958-A9D8-3425B37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221736-8C75-43C3-8046-198D0480D275}"/>
              </a:ext>
            </a:extLst>
          </p:cNvPr>
          <p:cNvSpPr txBox="1"/>
          <p:nvPr/>
        </p:nvSpPr>
        <p:spPr>
          <a:xfrm>
            <a:off x="831850" y="45894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AULA 2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14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RESUMO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3086" name="Picture 14" descr="C:\Users\Carlos Bruno\AppData\Local\Microsoft\Windows\Temporary Internet Files\Content.IE5\BU1V9S2C\MC9002394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275" y="0"/>
            <a:ext cx="1508125" cy="175895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Ementa da disciplina</a:t>
            </a:r>
          </a:p>
          <a:p>
            <a:r>
              <a:rPr lang="pt-BR" dirty="0"/>
              <a:t>Básico sobre arquitetura de computadores</a:t>
            </a:r>
          </a:p>
          <a:p>
            <a:pPr lvl="1"/>
            <a:r>
              <a:rPr lang="pt-BR" dirty="0"/>
              <a:t>Arquitetura de von Neumann;</a:t>
            </a:r>
          </a:p>
          <a:p>
            <a:pPr lvl="1"/>
            <a:r>
              <a:rPr lang="pt-BR" dirty="0"/>
              <a:t>Arquitetura Intel 64;</a:t>
            </a:r>
          </a:p>
          <a:p>
            <a:pPr lvl="1"/>
            <a:r>
              <a:rPr lang="pt-BR" dirty="0"/>
              <a:t>Registradores;</a:t>
            </a:r>
          </a:p>
          <a:p>
            <a:pPr lvl="1"/>
            <a:r>
              <a:rPr lang="pt-BR" dirty="0"/>
              <a:t>Anéis de proteção;</a:t>
            </a:r>
          </a:p>
          <a:p>
            <a:pPr lvl="1"/>
            <a:r>
              <a:rPr lang="pt-BR" dirty="0"/>
              <a:t>Pilha de Hardware;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37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Configuração do ambiente</a:t>
            </a:r>
          </a:p>
          <a:p>
            <a:pPr lvl="1"/>
            <a:r>
              <a:rPr lang="pt-BR" dirty="0"/>
              <a:t>Sistema Operacional Linux</a:t>
            </a:r>
          </a:p>
          <a:p>
            <a:pPr lvl="1"/>
            <a:r>
              <a:rPr lang="pt-BR" dirty="0"/>
              <a:t>NASM como compilador da linguagem Assembly</a:t>
            </a:r>
          </a:p>
          <a:p>
            <a:pPr lvl="1"/>
            <a:r>
              <a:rPr lang="pt-BR" dirty="0"/>
              <a:t>GCC como compilador da linguagem C (Usaremos para gerar código Assembly a partir de programas C)</a:t>
            </a:r>
          </a:p>
          <a:p>
            <a:pPr lvl="1"/>
            <a:r>
              <a:rPr lang="pt-BR" dirty="0"/>
              <a:t>GNU Make 4.0 como sistema de construção</a:t>
            </a:r>
          </a:p>
          <a:p>
            <a:pPr lvl="1"/>
            <a:r>
              <a:rPr lang="pt-BR" dirty="0"/>
              <a:t>GDB como depurador</a:t>
            </a:r>
          </a:p>
          <a:p>
            <a:pPr lvl="1"/>
            <a:r>
              <a:rPr lang="pt-BR" dirty="0"/>
              <a:t>O editor de texto de que você gosta.</a:t>
            </a:r>
          </a:p>
        </p:txBody>
      </p:sp>
    </p:spTree>
    <p:extLst>
      <p:ext uri="{BB962C8B-B14F-4D97-AF65-F5344CB8AC3E}">
        <p14:creationId xmlns:p14="http://schemas.microsoft.com/office/powerpoint/2010/main" val="13284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NASM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É um assembler 80x86 e x86-64 projetado para portabilidade e modularidade.</a:t>
            </a:r>
          </a:p>
          <a:p>
            <a:pPr lvl="1">
              <a:spcAft>
                <a:spcPts val="300"/>
              </a:spcAft>
            </a:pPr>
            <a:r>
              <a:rPr lang="pt-BR" dirty="0"/>
              <a:t>Ele suporta uma variedade de formatos de arquivo de objeto, incluindo:</a:t>
            </a:r>
          </a:p>
          <a:p>
            <a:pPr lvl="2">
              <a:lnSpc>
                <a:spcPct val="11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Linux e *BSD a.out, ELF, Mach-O, formato (OMF) .obj de 16 e 32 bits, COFF (incluindo suas variantes Win32 e Win64).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Pode gerar saída arquivos binários simples, formatos Intel hex e Motorola S-Record.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Sua sintaxe é projetada para ser simples e fácil para entender, semelhante à sintaxe no Manual do desenvolvedor de software  da Intel com o mínimo de complexidade. </a:t>
            </a:r>
          </a:p>
          <a:p>
            <a:pPr lvl="1"/>
            <a:r>
              <a:rPr lang="pt-BR" dirty="0"/>
              <a:t>Suporta todas as extensões de arquitetura x86 atualmente conhecidas e tem forte suporte para macros.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6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NASM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Instalação: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nasm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nasm -v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Compilador online: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hlinkClick r:id="rId2"/>
              </a:rPr>
              <a:t>https://www.jdoodle.com/compile-assembler-nasm-online/</a:t>
            </a:r>
            <a:r>
              <a:rPr lang="pt-BR" dirty="0"/>
              <a:t> 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3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GCC (GNU </a:t>
            </a:r>
            <a:r>
              <a:rPr lang="pt-BR" dirty="0" err="1"/>
              <a:t>Compiler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ou GNU C </a:t>
            </a:r>
            <a:r>
              <a:rPr lang="pt-BR" dirty="0" err="1"/>
              <a:t>Compiler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É uma distribuição integrada de compiladores para vários linguagem de programação.</a:t>
            </a:r>
          </a:p>
          <a:p>
            <a:pPr lvl="1"/>
            <a:r>
              <a:rPr lang="pt-BR" dirty="0"/>
              <a:t>Essas linguagens são: C, C++, </a:t>
            </a:r>
            <a:r>
              <a:rPr lang="pt-BR" dirty="0" err="1"/>
              <a:t>Objective</a:t>
            </a:r>
            <a:r>
              <a:rPr lang="pt-BR" dirty="0"/>
              <a:t>-C, Objetive-C++, Fortran, Ada, D, Go e BRIG (DSAIL)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467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GNU Make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É um utilitário para determinar automaticamente quais partes de um grande programa precisam ser recompiladas e emite comandos para </a:t>
            </a:r>
            <a:r>
              <a:rPr lang="pt-BR" dirty="0" err="1"/>
              <a:t>recompilá-las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programa make usa a base de dados </a:t>
            </a:r>
            <a:r>
              <a:rPr lang="pt-BR" dirty="0" err="1"/>
              <a:t>makefile</a:t>
            </a:r>
            <a:r>
              <a:rPr lang="pt-BR" dirty="0"/>
              <a:t> e os horários da última modificação dos arquivos para decidir quais arquivos precisam ser atualizados.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Para cada um desses arquivos, emite as receitas registradas na base de dados.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2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GNU GCC e Make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Instalação: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build-</a:t>
            </a:r>
            <a:r>
              <a:rPr lang="pt-BR" b="1" dirty="0" err="1"/>
              <a:t>essential</a:t>
            </a:r>
            <a:endParaRPr lang="pt-BR" b="1" dirty="0"/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make -v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 err="1"/>
              <a:t>gcc</a:t>
            </a:r>
            <a:r>
              <a:rPr lang="pt-BR" b="1" dirty="0"/>
              <a:t> --</a:t>
            </a:r>
            <a:r>
              <a:rPr lang="pt-BR" b="1" dirty="0" err="1"/>
              <a:t>version</a:t>
            </a:r>
            <a:endParaRPr lang="pt-BR" b="1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2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GDB</a:t>
            </a:r>
          </a:p>
          <a:p>
            <a:pPr lvl="1"/>
            <a:r>
              <a:rPr lang="pt-BR" dirty="0"/>
              <a:t>É um depurador que permite o programador ver o que esta acontecendo dentro de outro programa que esta sendo executado.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dirty="0"/>
              <a:t>+ no terminal: 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/>
              <a:t>sudo apt install </a:t>
            </a:r>
            <a:r>
              <a:rPr lang="pt-BR" b="1" dirty="0" err="1"/>
              <a:t>gdb</a:t>
            </a:r>
            <a:endParaRPr lang="pt-BR" b="1" dirty="0"/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 err="1"/>
              <a:t>gdb</a:t>
            </a:r>
            <a:r>
              <a:rPr lang="pt-BR" b="1" dirty="0"/>
              <a:t> --</a:t>
            </a:r>
            <a:r>
              <a:rPr lang="pt-BR" b="1" dirty="0" err="1"/>
              <a:t>version</a:t>
            </a:r>
            <a:endParaRPr lang="pt-BR" b="1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2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54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487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DCC510 – PROGRAMAÇÃO EM BAIXO NÍVEL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DCC502 – BANCO DE DADOS I</dc:title>
  <dc:creator>Carlos Bruno Oliveira Lopes</dc:creator>
  <cp:lastModifiedBy>Carlos Bruno Oliveira Lopes</cp:lastModifiedBy>
  <cp:revision>1</cp:revision>
  <dcterms:created xsi:type="dcterms:W3CDTF">2021-02-02T22:34:40Z</dcterms:created>
  <dcterms:modified xsi:type="dcterms:W3CDTF">2021-11-07T03:07:43Z</dcterms:modified>
</cp:coreProperties>
</file>