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7" r:id="rId2"/>
    <p:sldId id="525" r:id="rId3"/>
    <p:sldId id="527" r:id="rId4"/>
    <p:sldId id="529" r:id="rId5"/>
    <p:sldId id="528" r:id="rId6"/>
    <p:sldId id="526" r:id="rId7"/>
    <p:sldId id="532" r:id="rId8"/>
    <p:sldId id="533" r:id="rId9"/>
    <p:sldId id="534" r:id="rId10"/>
    <p:sldId id="530" r:id="rId11"/>
    <p:sldId id="531" r:id="rId12"/>
    <p:sldId id="535" r:id="rId13"/>
    <p:sldId id="538" r:id="rId14"/>
    <p:sldId id="539" r:id="rId15"/>
    <p:sldId id="536" r:id="rId16"/>
    <p:sldId id="540" r:id="rId17"/>
    <p:sldId id="542" r:id="rId18"/>
    <p:sldId id="543" r:id="rId19"/>
    <p:sldId id="544" r:id="rId20"/>
    <p:sldId id="541" r:id="rId21"/>
    <p:sldId id="545" r:id="rId22"/>
    <p:sldId id="548" r:id="rId23"/>
    <p:sldId id="547" r:id="rId24"/>
    <p:sldId id="55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2 de IA" id="{E3EBB9E4-B780-46A9-8138-C3F85A3EA4F9}">
          <p14:sldIdLst>
            <p14:sldId id="257"/>
            <p14:sldId id="525"/>
            <p14:sldId id="527"/>
            <p14:sldId id="529"/>
            <p14:sldId id="528"/>
            <p14:sldId id="526"/>
            <p14:sldId id="532"/>
            <p14:sldId id="533"/>
            <p14:sldId id="534"/>
            <p14:sldId id="530"/>
            <p14:sldId id="531"/>
            <p14:sldId id="535"/>
            <p14:sldId id="538"/>
            <p14:sldId id="539"/>
            <p14:sldId id="536"/>
            <p14:sldId id="540"/>
            <p14:sldId id="542"/>
            <p14:sldId id="543"/>
            <p14:sldId id="544"/>
            <p14:sldId id="541"/>
            <p14:sldId id="545"/>
            <p14:sldId id="548"/>
            <p14:sldId id="547"/>
            <p14:sldId id="5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624B7-4FE1-427D-AC51-5E2EE8F81FF4}" v="416" dt="2021-07-26T19:25:21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05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Bruno Oliveira Lopes" userId="51e143a7af01222c" providerId="LiveId" clId="{31F624B7-4FE1-427D-AC51-5E2EE8F81FF4}"/>
    <pc:docChg chg="undo redo custSel addSld delSld modSld sldOrd modSection">
      <pc:chgData name="Carlos Bruno Oliveira Lopes" userId="51e143a7af01222c" providerId="LiveId" clId="{31F624B7-4FE1-427D-AC51-5E2EE8F81FF4}" dt="2021-07-26T21:44:44.559" v="8684" actId="20577"/>
      <pc:docMkLst>
        <pc:docMk/>
      </pc:docMkLst>
      <pc:sldChg chg="modSp mod">
        <pc:chgData name="Carlos Bruno Oliveira Lopes" userId="51e143a7af01222c" providerId="LiveId" clId="{31F624B7-4FE1-427D-AC51-5E2EE8F81FF4}" dt="2021-07-12T23:01:11.821" v="1" actId="20577"/>
        <pc:sldMkLst>
          <pc:docMk/>
          <pc:sldMk cId="0" sldId="257"/>
        </pc:sldMkLst>
        <pc:spChg chg="mod">
          <ac:chgData name="Carlos Bruno Oliveira Lopes" userId="51e143a7af01222c" providerId="LiveId" clId="{31F624B7-4FE1-427D-AC51-5E2EE8F81FF4}" dt="2021-07-12T23:01:11.821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31F624B7-4FE1-427D-AC51-5E2EE8F81FF4}" dt="2021-07-12T23:01:15.131" v="2" actId="47"/>
        <pc:sldMkLst>
          <pc:docMk/>
          <pc:sldMk cId="896159616" sldId="480"/>
        </pc:sldMkLst>
      </pc:sldChg>
      <pc:sldChg chg="del">
        <pc:chgData name="Carlos Bruno Oliveira Lopes" userId="51e143a7af01222c" providerId="LiveId" clId="{31F624B7-4FE1-427D-AC51-5E2EE8F81FF4}" dt="2021-07-12T23:01:15.870" v="3" actId="47"/>
        <pc:sldMkLst>
          <pc:docMk/>
          <pc:sldMk cId="2383508273" sldId="509"/>
        </pc:sldMkLst>
      </pc:sldChg>
      <pc:sldChg chg="del">
        <pc:chgData name="Carlos Bruno Oliveira Lopes" userId="51e143a7af01222c" providerId="LiveId" clId="{31F624B7-4FE1-427D-AC51-5E2EE8F81FF4}" dt="2021-07-12T23:01:17.191" v="5" actId="47"/>
        <pc:sldMkLst>
          <pc:docMk/>
          <pc:sldMk cId="1081017480" sldId="510"/>
        </pc:sldMkLst>
      </pc:sldChg>
      <pc:sldChg chg="del">
        <pc:chgData name="Carlos Bruno Oliveira Lopes" userId="51e143a7af01222c" providerId="LiveId" clId="{31F624B7-4FE1-427D-AC51-5E2EE8F81FF4}" dt="2021-07-12T23:01:16.653" v="4" actId="47"/>
        <pc:sldMkLst>
          <pc:docMk/>
          <pc:sldMk cId="3661947885" sldId="524"/>
        </pc:sldMkLst>
      </pc:sldChg>
      <pc:sldChg chg="addSp delSp modSp mod">
        <pc:chgData name="Carlos Bruno Oliveira Lopes" userId="51e143a7af01222c" providerId="LiveId" clId="{31F624B7-4FE1-427D-AC51-5E2EE8F81FF4}" dt="2021-07-13T00:07:35.686" v="683" actId="20577"/>
        <pc:sldMkLst>
          <pc:docMk/>
          <pc:sldMk cId="1877649403" sldId="525"/>
        </pc:sldMkLst>
        <pc:spChg chg="mod">
          <ac:chgData name="Carlos Bruno Oliveira Lopes" userId="51e143a7af01222c" providerId="LiveId" clId="{31F624B7-4FE1-427D-AC51-5E2EE8F81FF4}" dt="2021-07-12T23:01:33.205" v="18" actId="20577"/>
          <ac:spMkLst>
            <pc:docMk/>
            <pc:sldMk cId="1877649403" sldId="525"/>
            <ac:spMk id="2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2T23:01:20.555" v="6" actId="478"/>
          <ac:spMkLst>
            <pc:docMk/>
            <pc:sldMk cId="1877649403" sldId="525"/>
            <ac:spMk id="6" creationId="{EB0CA2D5-FBD8-4E8D-9A39-8B67E6AD82C6}"/>
          </ac:spMkLst>
        </pc:spChg>
        <pc:spChg chg="add mod">
          <ac:chgData name="Carlos Bruno Oliveira Lopes" userId="51e143a7af01222c" providerId="LiveId" clId="{31F624B7-4FE1-427D-AC51-5E2EE8F81FF4}" dt="2021-07-13T00:07:35.686" v="683" actId="20577"/>
          <ac:spMkLst>
            <pc:docMk/>
            <pc:sldMk cId="1877649403" sldId="525"/>
            <ac:spMk id="7" creationId="{10964B19-17E0-41A3-9A18-3A33CED5ADB4}"/>
          </ac:spMkLst>
        </pc:spChg>
      </pc:sldChg>
      <pc:sldChg chg="modSp add mod">
        <pc:chgData name="Carlos Bruno Oliveira Lopes" userId="51e143a7af01222c" providerId="LiveId" clId="{31F624B7-4FE1-427D-AC51-5E2EE8F81FF4}" dt="2021-07-13T01:14:36.578" v="1716"/>
        <pc:sldMkLst>
          <pc:docMk/>
          <pc:sldMk cId="2182494824" sldId="526"/>
        </pc:sldMkLst>
        <pc:spChg chg="mod">
          <ac:chgData name="Carlos Bruno Oliveira Lopes" userId="51e143a7af01222c" providerId="LiveId" clId="{31F624B7-4FE1-427D-AC51-5E2EE8F81FF4}" dt="2021-07-13T01:14:36.578" v="1716"/>
          <ac:spMkLst>
            <pc:docMk/>
            <pc:sldMk cId="2182494824" sldId="526"/>
            <ac:spMk id="7" creationId="{10964B19-17E0-41A3-9A18-3A33CED5ADB4}"/>
          </ac:spMkLst>
        </pc:spChg>
      </pc:sldChg>
      <pc:sldChg chg="addSp delSp modSp add mod">
        <pc:chgData name="Carlos Bruno Oliveira Lopes" userId="51e143a7af01222c" providerId="LiveId" clId="{31F624B7-4FE1-427D-AC51-5E2EE8F81FF4}" dt="2021-07-13T00:12:39.777" v="761" actId="21"/>
        <pc:sldMkLst>
          <pc:docMk/>
          <pc:sldMk cId="327209553" sldId="527"/>
        </pc:sldMkLst>
        <pc:spChg chg="mod">
          <ac:chgData name="Carlos Bruno Oliveira Lopes" userId="51e143a7af01222c" providerId="LiveId" clId="{31F624B7-4FE1-427D-AC51-5E2EE8F81FF4}" dt="2021-07-13T00:12:32.498" v="759" actId="1076"/>
          <ac:spMkLst>
            <pc:docMk/>
            <pc:sldMk cId="327209553" sldId="527"/>
            <ac:spMk id="2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0:11:44.757" v="749" actId="12788"/>
          <ac:spMkLst>
            <pc:docMk/>
            <pc:sldMk cId="327209553" sldId="527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0:11:44.757" v="749" actId="12788"/>
          <ac:picMkLst>
            <pc:docMk/>
            <pc:sldMk cId="327209553" sldId="527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39.777" v="761" actId="21"/>
          <ac:picMkLst>
            <pc:docMk/>
            <pc:sldMk cId="327209553" sldId="527"/>
            <ac:picMk id="9" creationId="{44520487-99F8-4B88-AE6F-B96F81F938B9}"/>
          </ac:picMkLst>
        </pc:picChg>
      </pc:sldChg>
      <pc:sldChg chg="del">
        <pc:chgData name="Carlos Bruno Oliveira Lopes" userId="51e143a7af01222c" providerId="LiveId" clId="{31F624B7-4FE1-427D-AC51-5E2EE8F81FF4}" dt="2021-07-12T23:01:21.870" v="7" actId="47"/>
        <pc:sldMkLst>
          <pc:docMk/>
          <pc:sldMk cId="581945496" sldId="527"/>
        </pc:sldMkLst>
      </pc:sldChg>
      <pc:sldChg chg="addSp delSp modSp add mod">
        <pc:chgData name="Carlos Bruno Oliveira Lopes" userId="51e143a7af01222c" providerId="LiveId" clId="{31F624B7-4FE1-427D-AC51-5E2EE8F81FF4}" dt="2021-07-13T00:22:03.187" v="941" actId="12789"/>
        <pc:sldMkLst>
          <pc:docMk/>
          <pc:sldMk cId="1972983058" sldId="528"/>
        </pc:sldMkLst>
        <pc:spChg chg="mod">
          <ac:chgData name="Carlos Bruno Oliveira Lopes" userId="51e143a7af01222c" providerId="LiveId" clId="{31F624B7-4FE1-427D-AC51-5E2EE8F81FF4}" dt="2021-07-13T00:21:56.686" v="939" actId="553"/>
          <ac:spMkLst>
            <pc:docMk/>
            <pc:sldMk cId="1972983058" sldId="528"/>
            <ac:spMk id="7" creationId="{10964B19-17E0-41A3-9A18-3A33CED5ADB4}"/>
          </ac:spMkLst>
        </pc:spChg>
        <pc:picChg chg="del">
          <ac:chgData name="Carlos Bruno Oliveira Lopes" userId="51e143a7af01222c" providerId="LiveId" clId="{31F624B7-4FE1-427D-AC51-5E2EE8F81FF4}" dt="2021-07-13T00:11:49.194" v="751" actId="478"/>
          <ac:picMkLst>
            <pc:docMk/>
            <pc:sldMk cId="1972983058" sldId="528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42.036" v="762" actId="478"/>
          <ac:picMkLst>
            <pc:docMk/>
            <pc:sldMk cId="1972983058" sldId="528"/>
            <ac:picMk id="8" creationId="{EB5C4F9F-5996-4FD0-BBAB-D9E646DDC815}"/>
          </ac:picMkLst>
        </pc:picChg>
        <pc:picChg chg="add del mod">
          <ac:chgData name="Carlos Bruno Oliveira Lopes" userId="51e143a7af01222c" providerId="LiveId" clId="{31F624B7-4FE1-427D-AC51-5E2EE8F81FF4}" dt="2021-07-13T00:13:00.374" v="770" actId="478"/>
          <ac:picMkLst>
            <pc:docMk/>
            <pc:sldMk cId="1972983058" sldId="528"/>
            <ac:picMk id="9" creationId="{D496D5EA-D8CA-446B-BDA0-9B952F34F530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1" creationId="{9AF8597D-8B67-4975-BE2A-EAE315C0BC92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3" creationId="{5699CB15-DA84-44C1-83FE-558A2C9F85C4}"/>
          </ac:picMkLst>
        </pc:picChg>
      </pc:sldChg>
      <pc:sldChg chg="del">
        <pc:chgData name="Carlos Bruno Oliveira Lopes" userId="51e143a7af01222c" providerId="LiveId" clId="{31F624B7-4FE1-427D-AC51-5E2EE8F81FF4}" dt="2021-07-12T23:01:22.575" v="10" actId="47"/>
        <pc:sldMkLst>
          <pc:docMk/>
          <pc:sldMk cId="2947105813" sldId="528"/>
        </pc:sldMkLst>
      </pc:sldChg>
      <pc:sldChg chg="del">
        <pc:chgData name="Carlos Bruno Oliveira Lopes" userId="51e143a7af01222c" providerId="LiveId" clId="{31F624B7-4FE1-427D-AC51-5E2EE8F81FF4}" dt="2021-07-12T23:01:22.102" v="8" actId="47"/>
        <pc:sldMkLst>
          <pc:docMk/>
          <pc:sldMk cId="2487762500" sldId="529"/>
        </pc:sldMkLst>
      </pc:sldChg>
      <pc:sldChg chg="add ord">
        <pc:chgData name="Carlos Bruno Oliveira Lopes" userId="51e143a7af01222c" providerId="LiveId" clId="{31F624B7-4FE1-427D-AC51-5E2EE8F81FF4}" dt="2021-07-13T00:23:39.120" v="943"/>
        <pc:sldMkLst>
          <pc:docMk/>
          <pc:sldMk cId="3209959786" sldId="529"/>
        </pc:sldMkLst>
      </pc:sldChg>
      <pc:sldChg chg="addSp delSp modSp add mod setBg">
        <pc:chgData name="Carlos Bruno Oliveira Lopes" userId="51e143a7af01222c" providerId="LiveId" clId="{31F624B7-4FE1-427D-AC51-5E2EE8F81FF4}" dt="2021-07-13T04:13:08.725" v="3476" actId="20577"/>
        <pc:sldMkLst>
          <pc:docMk/>
          <pc:sldMk cId="2450839686" sldId="530"/>
        </pc:sldMkLst>
        <pc:spChg chg="mo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3T01:15:26.205" v="1718" actId="931"/>
          <ac:spMkLst>
            <pc:docMk/>
            <pc:sldMk cId="2450839686" sldId="530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3T04:13:08.725" v="3476" actId="20577"/>
          <ac:spMkLst>
            <pc:docMk/>
            <pc:sldMk cId="2450839686" sldId="530"/>
            <ac:spMk id="9" creationId="{8ADF17BA-D642-43E0-A183-F52020A2D22D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1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8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30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2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35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0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1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2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3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4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6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8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9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50" creationId="{0BB19363-8354-4E75-A15C-A08F755171F6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1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2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3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4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5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6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9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1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3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2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3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5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6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7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8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9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80" creationId="{A648176E-454C-437C-B0FC-9B82FCF32B24}"/>
          </ac:spMkLst>
        </pc:spChg>
        <pc:grpChg chg="add del">
          <ac:chgData name="Carlos Bruno Oliveira Lopes" userId="51e143a7af01222c" providerId="LiveId" clId="{31F624B7-4FE1-427D-AC51-5E2EE8F81FF4}" dt="2021-07-13T03:53:27.071" v="2962" actId="26606"/>
          <ac:grpSpMkLst>
            <pc:docMk/>
            <pc:sldMk cId="2450839686" sldId="530"/>
            <ac:grpSpMk id="20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3:27.057" v="2961" actId="26606"/>
          <ac:grpSpMkLst>
            <pc:docMk/>
            <pc:sldMk cId="2450839686" sldId="530"/>
            <ac:grpSpMk id="33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2:12.942" v="2943" actId="26606"/>
          <ac:grpSpMkLst>
            <pc:docMk/>
            <pc:sldMk cId="2450839686" sldId="530"/>
            <ac:grpSpMk id="37" creationId="{19A6B5CE-CB1D-48EE-8B43-E952235C8371}"/>
          </ac:grpSpMkLst>
        </pc:grpChg>
        <pc:grpChg chg="add del">
          <ac:chgData name="Carlos Bruno Oliveira Lopes" userId="51e143a7af01222c" providerId="LiveId" clId="{31F624B7-4FE1-427D-AC51-5E2EE8F81FF4}" dt="2021-07-13T03:52:43.535" v="2952" actId="26606"/>
          <ac:grpSpMkLst>
            <pc:docMk/>
            <pc:sldMk cId="2450839686" sldId="530"/>
            <ac:grpSpMk id="69" creationId="{1DE889C7-FAD6-4397-98E2-05D503484459}"/>
          </ac:grpSpMkLst>
        </pc:grpChg>
        <pc:picChg chg="add del mod">
          <ac:chgData name="Carlos Bruno Oliveira Lopes" userId="51e143a7af01222c" providerId="LiveId" clId="{31F624B7-4FE1-427D-AC51-5E2EE8F81FF4}" dt="2021-07-13T01:15:38.167" v="1722" actId="21"/>
          <ac:picMkLst>
            <pc:docMk/>
            <pc:sldMk cId="2450839686" sldId="530"/>
            <ac:picMk id="6" creationId="{041A2BFC-46D4-474A-A00B-38FBA03B34F0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1" creationId="{2347A0EC-3E01-454C-ADE3-85FC388C010D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3" creationId="{3C8F87D7-FA89-4782-B00F-EFDDA362643B}"/>
          </ac:picMkLst>
        </pc:picChg>
      </pc:sldChg>
      <pc:sldChg chg="modSp add del mod">
        <pc:chgData name="Carlos Bruno Oliveira Lopes" userId="51e143a7af01222c" providerId="LiveId" clId="{31F624B7-4FE1-427D-AC51-5E2EE8F81FF4}" dt="2021-07-13T00:31:20.855" v="947" actId="2890"/>
        <pc:sldMkLst>
          <pc:docMk/>
          <pc:sldMk cId="3146614393" sldId="530"/>
        </pc:sldMkLst>
        <pc:spChg chg="mod">
          <ac:chgData name="Carlos Bruno Oliveira Lopes" userId="51e143a7af01222c" providerId="LiveId" clId="{31F624B7-4FE1-427D-AC51-5E2EE8F81FF4}" dt="2021-07-13T00:31:20.533" v="946" actId="20577"/>
          <ac:spMkLst>
            <pc:docMk/>
            <pc:sldMk cId="3146614393" sldId="530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287" v="9" actId="47"/>
        <pc:sldMkLst>
          <pc:docMk/>
          <pc:sldMk cId="3533098084" sldId="530"/>
        </pc:sldMkLst>
      </pc:sldChg>
      <pc:sldChg chg="del">
        <pc:chgData name="Carlos Bruno Oliveira Lopes" userId="51e143a7af01222c" providerId="LiveId" clId="{31F624B7-4FE1-427D-AC51-5E2EE8F81FF4}" dt="2021-07-12T23:01:22.956" v="12" actId="47"/>
        <pc:sldMkLst>
          <pc:docMk/>
          <pc:sldMk cId="2044100482" sldId="531"/>
        </pc:sldMkLst>
      </pc:sldChg>
      <pc:sldChg chg="modSp add mod">
        <pc:chgData name="Carlos Bruno Oliveira Lopes" userId="51e143a7af01222c" providerId="LiveId" clId="{31F624B7-4FE1-427D-AC51-5E2EE8F81FF4}" dt="2021-07-14T23:50:04.947" v="4109" actId="20577"/>
        <pc:sldMkLst>
          <pc:docMk/>
          <pc:sldMk cId="3544914236" sldId="531"/>
        </pc:sldMkLst>
        <pc:spChg chg="mod">
          <ac:chgData name="Carlos Bruno Oliveira Lopes" userId="51e143a7af01222c" providerId="LiveId" clId="{31F624B7-4FE1-427D-AC51-5E2EE8F81FF4}" dt="2021-07-14T23:50:04.947" v="4109" actId="20577"/>
          <ac:spMkLst>
            <pc:docMk/>
            <pc:sldMk cId="3544914236" sldId="531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732" v="11" actId="47"/>
        <pc:sldMkLst>
          <pc:docMk/>
          <pc:sldMk cId="1166064912" sldId="532"/>
        </pc:sldMkLst>
      </pc:sldChg>
      <pc:sldChg chg="addSp modSp add mod">
        <pc:chgData name="Carlos Bruno Oliveira Lopes" userId="51e143a7af01222c" providerId="LiveId" clId="{31F624B7-4FE1-427D-AC51-5E2EE8F81FF4}" dt="2021-07-13T01:15:46.355" v="1725"/>
        <pc:sldMkLst>
          <pc:docMk/>
          <pc:sldMk cId="1579482527" sldId="532"/>
        </pc:sldMkLst>
        <pc:spChg chg="mod">
          <ac:chgData name="Carlos Bruno Oliveira Lopes" userId="51e143a7af01222c" providerId="LiveId" clId="{31F624B7-4FE1-427D-AC51-5E2EE8F81FF4}" dt="2021-07-13T01:15:44.723" v="1724" actId="27636"/>
          <ac:spMkLst>
            <pc:docMk/>
            <pc:sldMk cId="1579482527" sldId="532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1:15:46.355" v="1725"/>
          <ac:picMkLst>
            <pc:docMk/>
            <pc:sldMk cId="1579482527" sldId="532"/>
            <ac:picMk id="6" creationId="{6B7E98E6-D173-4673-BD87-D2C9D16FF820}"/>
          </ac:picMkLst>
        </pc:picChg>
      </pc:sldChg>
      <pc:sldChg chg="addSp delSp modSp add mod setBg">
        <pc:chgData name="Carlos Bruno Oliveira Lopes" userId="51e143a7af01222c" providerId="LiveId" clId="{31F624B7-4FE1-427D-AC51-5E2EE8F81FF4}" dt="2021-07-13T03:47:11.116" v="2808" actId="242"/>
        <pc:sldMkLst>
          <pc:docMk/>
          <pc:sldMk cId="1087030298" sldId="533"/>
        </pc:sldMkLst>
        <pc:spChg chg="mod">
          <ac:chgData name="Carlos Bruno Oliveira Lopes" userId="51e143a7af01222c" providerId="LiveId" clId="{31F624B7-4FE1-427D-AC51-5E2EE8F81FF4}" dt="2021-07-13T03:45:58.095" v="2793" actId="122"/>
          <ac:spMkLst>
            <pc:docMk/>
            <pc:sldMk cId="1087030298" sldId="533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3:47:11.116" v="2808" actId="242"/>
          <ac:spMkLst>
            <pc:docMk/>
            <pc:sldMk cId="1087030298" sldId="533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15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3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5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2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8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40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2" creationId="{A648176E-454C-437C-B0FC-9B82FCF32B24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3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4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5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6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7" creationId="{0BB19363-8354-4E75-A15C-A08F755171F6}"/>
          </ac:spMkLst>
        </pc:spChg>
        <pc:grpChg chg="add del">
          <ac:chgData name="Carlos Bruno Oliveira Lopes" userId="51e143a7af01222c" providerId="LiveId" clId="{31F624B7-4FE1-427D-AC51-5E2EE8F81FF4}" dt="2021-07-13T03:45:31.878" v="2789" actId="26606"/>
          <ac:grpSpMkLst>
            <pc:docMk/>
            <pc:sldMk cId="1087030298" sldId="533"/>
            <ac:grpSpMk id="17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45:31.864" v="2788" actId="26606"/>
          <ac:grpSpMkLst>
            <pc:docMk/>
            <pc:sldMk cId="1087030298" sldId="533"/>
            <ac:grpSpMk id="34" creationId="{19A6B5CE-CB1D-48EE-8B43-E952235C8371}"/>
          </ac:grpSpMkLst>
        </pc:grpChg>
        <pc:picChg chg="del">
          <ac:chgData name="Carlos Bruno Oliveira Lopes" userId="51e143a7af01222c" providerId="LiveId" clId="{31F624B7-4FE1-427D-AC51-5E2EE8F81FF4}" dt="2021-07-13T02:53:57.901" v="1731" actId="478"/>
          <ac:picMkLst>
            <pc:docMk/>
            <pc:sldMk cId="1087030298" sldId="533"/>
            <ac:picMk id="6" creationId="{6B7E98E6-D173-4673-BD87-D2C9D16FF820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8" creationId="{1B446918-62FE-4E98-A73D-ADFAA32E6F5B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10" creationId="{4A1062FC-C7CC-47B7-8C19-81857C95C658}"/>
          </ac:picMkLst>
        </pc:pic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085336286" sldId="533"/>
        </pc:sldMkLst>
      </pc:sldChg>
      <pc:sldChg chg="modSp add mod">
        <pc:chgData name="Carlos Bruno Oliveira Lopes" userId="51e143a7af01222c" providerId="LiveId" clId="{31F624B7-4FE1-427D-AC51-5E2EE8F81FF4}" dt="2021-07-13T03:36:24.735" v="2776" actId="20577"/>
        <pc:sldMkLst>
          <pc:docMk/>
          <pc:sldMk cId="1548657940" sldId="534"/>
        </pc:sldMkLst>
        <pc:spChg chg="mod">
          <ac:chgData name="Carlos Bruno Oliveira Lopes" userId="51e143a7af01222c" providerId="LiveId" clId="{31F624B7-4FE1-427D-AC51-5E2EE8F81FF4}" dt="2021-07-13T03:36:24.735" v="2776" actId="20577"/>
          <ac:spMkLst>
            <pc:docMk/>
            <pc:sldMk cId="1548657940" sldId="534"/>
            <ac:spMk id="7" creationId="{10964B19-17E0-41A3-9A18-3A33CED5ADB4}"/>
          </ac:spMkLst>
        </pc:sp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2142869066" sldId="534"/>
        </pc:sldMkLst>
      </pc:sldChg>
      <pc:sldChg chg="del">
        <pc:chgData name="Carlos Bruno Oliveira Lopes" userId="51e143a7af01222c" providerId="LiveId" clId="{31F624B7-4FE1-427D-AC51-5E2EE8F81FF4}" dt="2021-07-12T23:01:24.250" v="15" actId="47"/>
        <pc:sldMkLst>
          <pc:docMk/>
          <pc:sldMk cId="3226306335" sldId="534"/>
        </pc:sldMkLst>
      </pc:sldChg>
      <pc:sldChg chg="addSp delSp modSp add mod">
        <pc:chgData name="Carlos Bruno Oliveira Lopes" userId="51e143a7af01222c" providerId="LiveId" clId="{31F624B7-4FE1-427D-AC51-5E2EE8F81FF4}" dt="2021-07-14T23:50:26.775" v="4115" actId="962"/>
        <pc:sldMkLst>
          <pc:docMk/>
          <pc:sldMk cId="3188042643" sldId="535"/>
        </pc:sldMkLst>
        <pc:spChg chg="add del mod">
          <ac:chgData name="Carlos Bruno Oliveira Lopes" userId="51e143a7af01222c" providerId="LiveId" clId="{31F624B7-4FE1-427D-AC51-5E2EE8F81FF4}" dt="2021-07-14T23:50:23.769" v="4113" actId="931"/>
          <ac:spMkLst>
            <pc:docMk/>
            <pc:sldMk cId="3188042643" sldId="535"/>
            <ac:spMk id="6" creationId="{8744A9B8-AA26-4E54-B6F5-F115E209A902}"/>
          </ac:spMkLst>
        </pc:spChg>
        <pc:spChg chg="del">
          <ac:chgData name="Carlos Bruno Oliveira Lopes" userId="51e143a7af01222c" providerId="LiveId" clId="{31F624B7-4FE1-427D-AC51-5E2EE8F81FF4}" dt="2021-07-14T03:58:52.263" v="3705" actId="478"/>
          <ac:spMkLst>
            <pc:docMk/>
            <pc:sldMk cId="3188042643" sldId="535"/>
            <ac:spMk id="7" creationId="{10964B19-17E0-41A3-9A18-3A33CED5ADB4}"/>
          </ac:spMkLst>
        </pc:spChg>
        <pc:picChg chg="add del mod">
          <ac:chgData name="Carlos Bruno Oliveira Lopes" userId="51e143a7af01222c" providerId="LiveId" clId="{31F624B7-4FE1-427D-AC51-5E2EE8F81FF4}" dt="2021-07-14T23:50:17.666" v="4112" actId="931"/>
          <ac:picMkLst>
            <pc:docMk/>
            <pc:sldMk cId="3188042643" sldId="535"/>
            <ac:picMk id="9" creationId="{9C7F6B76-C7A0-4BCB-87A0-26DF7BC4103B}"/>
          </ac:picMkLst>
        </pc:picChg>
        <pc:picChg chg="add mod">
          <ac:chgData name="Carlos Bruno Oliveira Lopes" userId="51e143a7af01222c" providerId="LiveId" clId="{31F624B7-4FE1-427D-AC51-5E2EE8F81FF4}" dt="2021-07-14T23:50:26.775" v="4115" actId="962"/>
          <ac:picMkLst>
            <pc:docMk/>
            <pc:sldMk cId="3188042643" sldId="535"/>
            <ac:picMk id="11" creationId="{0C9A062C-250D-47E6-BCF1-AE534570A1E1}"/>
          </ac:picMkLst>
        </pc:picChg>
      </pc:sldChg>
      <pc:sldChg chg="del">
        <pc:chgData name="Carlos Bruno Oliveira Lopes" userId="51e143a7af01222c" providerId="LiveId" clId="{31F624B7-4FE1-427D-AC51-5E2EE8F81FF4}" dt="2021-07-12T23:01:23.289" v="13" actId="47"/>
        <pc:sldMkLst>
          <pc:docMk/>
          <pc:sldMk cId="3293720073" sldId="535"/>
        </pc:sldMkLst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155196181" sldId="535"/>
        </pc:sldMkLst>
      </pc:sldChg>
      <pc:sldChg chg="addSp delSp modSp add mod">
        <pc:chgData name="Carlos Bruno Oliveira Lopes" userId="51e143a7af01222c" providerId="LiveId" clId="{31F624B7-4FE1-427D-AC51-5E2EE8F81FF4}" dt="2021-07-15T00:37:43.622" v="5358" actId="27636"/>
        <pc:sldMkLst>
          <pc:docMk/>
          <pc:sldMk cId="2585194199" sldId="536"/>
        </pc:sldMkLst>
        <pc:spChg chg="add del">
          <ac:chgData name="Carlos Bruno Oliveira Lopes" userId="51e143a7af01222c" providerId="LiveId" clId="{31F624B7-4FE1-427D-AC51-5E2EE8F81FF4}" dt="2021-07-15T00:30:39.593" v="5127"/>
          <ac:spMkLst>
            <pc:docMk/>
            <pc:sldMk cId="2585194199" sldId="536"/>
            <ac:spMk id="3" creationId="{46B32DC4-33D3-451B-8863-F4AC83FA5A94}"/>
          </ac:spMkLst>
        </pc:spChg>
        <pc:spChg chg="mod">
          <ac:chgData name="Carlos Bruno Oliveira Lopes" userId="51e143a7af01222c" providerId="LiveId" clId="{31F624B7-4FE1-427D-AC51-5E2EE8F81FF4}" dt="2021-07-15T00:37:43.622" v="5358" actId="27636"/>
          <ac:spMkLst>
            <pc:docMk/>
            <pc:sldMk cId="2585194199" sldId="536"/>
            <ac:spMk id="6" creationId="{8744A9B8-AA26-4E54-B6F5-F115E209A902}"/>
          </ac:spMkLst>
        </pc:spChg>
        <pc:spChg chg="add del">
          <ac:chgData name="Carlos Bruno Oliveira Lopes" userId="51e143a7af01222c" providerId="LiveId" clId="{31F624B7-4FE1-427D-AC51-5E2EE8F81FF4}" dt="2021-07-15T00:31:32.966" v="5187"/>
          <ac:spMkLst>
            <pc:docMk/>
            <pc:sldMk cId="2585194199" sldId="536"/>
            <ac:spMk id="7" creationId="{3ED36CF3-2467-46E8-BC90-2DD30B431F1F}"/>
          </ac:spMkLst>
        </pc:spChg>
        <pc:spChg chg="add del">
          <ac:chgData name="Carlos Bruno Oliveira Lopes" userId="51e143a7af01222c" providerId="LiveId" clId="{31F624B7-4FE1-427D-AC51-5E2EE8F81FF4}" dt="2021-07-15T00:37:13.397" v="5329"/>
          <ac:spMkLst>
            <pc:docMk/>
            <pc:sldMk cId="2585194199" sldId="536"/>
            <ac:spMk id="8" creationId="{674B2115-693C-480D-A2F9-216B37C6F528}"/>
          </ac:spMkLst>
        </pc:spChg>
        <pc:spChg chg="add del">
          <ac:chgData name="Carlos Bruno Oliveira Lopes" userId="51e143a7af01222c" providerId="LiveId" clId="{31F624B7-4FE1-427D-AC51-5E2EE8F81FF4}" dt="2021-07-15T00:37:43.521" v="5355"/>
          <ac:spMkLst>
            <pc:docMk/>
            <pc:sldMk cId="2585194199" sldId="536"/>
            <ac:spMk id="9" creationId="{D9723C9F-B12E-4029-B956-4D3B6F46A063}"/>
          </ac:spMkLst>
        </pc:spChg>
      </pc:sldChg>
      <pc:sldChg chg="del">
        <pc:chgData name="Carlos Bruno Oliveira Lopes" userId="51e143a7af01222c" providerId="LiveId" clId="{31F624B7-4FE1-427D-AC51-5E2EE8F81FF4}" dt="2021-07-12T23:01:23.644" v="14" actId="47"/>
        <pc:sldMkLst>
          <pc:docMk/>
          <pc:sldMk cId="3289490969" sldId="536"/>
        </pc:sldMkLst>
      </pc:sldChg>
      <pc:sldChg chg="del">
        <pc:chgData name="Carlos Bruno Oliveira Lopes" userId="51e143a7af01222c" providerId="LiveId" clId="{31F624B7-4FE1-427D-AC51-5E2EE8F81FF4}" dt="2021-07-12T23:01:24.880" v="16" actId="47"/>
        <pc:sldMkLst>
          <pc:docMk/>
          <pc:sldMk cId="3380253228" sldId="537"/>
        </pc:sldMkLst>
      </pc:sldChg>
      <pc:sldChg chg="add del">
        <pc:chgData name="Carlos Bruno Oliveira Lopes" userId="51e143a7af01222c" providerId="LiveId" clId="{31F624B7-4FE1-427D-AC51-5E2EE8F81FF4}" dt="2021-07-15T00:38:08.231" v="5360" actId="47"/>
        <pc:sldMkLst>
          <pc:docMk/>
          <pc:sldMk cId="4269207468" sldId="537"/>
        </pc:sldMkLst>
      </pc:sldChg>
      <pc:sldChg chg="addSp modSp add mod ord">
        <pc:chgData name="Carlos Bruno Oliveira Lopes" userId="51e143a7af01222c" providerId="LiveId" clId="{31F624B7-4FE1-427D-AC51-5E2EE8F81FF4}" dt="2021-07-14T23:58:29.667" v="4298" actId="1036"/>
        <pc:sldMkLst>
          <pc:docMk/>
          <pc:sldMk cId="93906822" sldId="538"/>
        </pc:sldMkLst>
        <pc:spChg chg="mod">
          <ac:chgData name="Carlos Bruno Oliveira Lopes" userId="51e143a7af01222c" providerId="LiveId" clId="{31F624B7-4FE1-427D-AC51-5E2EE8F81FF4}" dt="2021-07-14T23:54:27.502" v="4214" actId="20577"/>
          <ac:spMkLst>
            <pc:docMk/>
            <pc:sldMk cId="93906822" sldId="538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8" creationId="{96C334AB-820A-4C07-ADAA-7727A307C94D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9" creationId="{69B6DE7B-80D8-46CC-A082-573BC1FE1BE8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3" creationId="{B3992573-8B70-48B3-99BB-8E4838620911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6" creationId="{7957CB14-FC65-43B3-8CB3-A2694C91CAF0}"/>
          </ac:spMkLst>
        </pc:spChg>
        <pc:grpChg chg="add mod">
          <ac:chgData name="Carlos Bruno Oliveira Lopes" userId="51e143a7af01222c" providerId="LiveId" clId="{31F624B7-4FE1-427D-AC51-5E2EE8F81FF4}" dt="2021-07-14T23:58:29.667" v="4298" actId="1036"/>
          <ac:grpSpMkLst>
            <pc:docMk/>
            <pc:sldMk cId="93906822" sldId="538"/>
            <ac:grpSpMk id="10" creationId="{8A162E8E-41A2-4054-A382-0693C16B1E38}"/>
          </ac:grpSpMkLst>
        </pc:grpChg>
        <pc:picChg chg="add mod">
          <ac:chgData name="Carlos Bruno Oliveira Lopes" userId="51e143a7af01222c" providerId="LiveId" clId="{31F624B7-4FE1-427D-AC51-5E2EE8F81FF4}" dt="2021-07-14T23:55:36.795" v="4243" actId="164"/>
          <ac:picMkLst>
            <pc:docMk/>
            <pc:sldMk cId="93906822" sldId="538"/>
            <ac:picMk id="6" creationId="{C2C7D88F-7FF9-4468-AF56-FD5CEFE1471C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2" creationId="{907F9709-7C67-41BB-B8F7-6B5CE5B1A2CD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5" creationId="{90F7BDAB-B818-4825-B25E-67D0BC4B9E09}"/>
          </ac:picMkLst>
        </pc:picChg>
      </pc:sldChg>
      <pc:sldChg chg="addSp delSp modSp add mod ord setBg">
        <pc:chgData name="Carlos Bruno Oliveira Lopes" userId="51e143a7af01222c" providerId="LiveId" clId="{31F624B7-4FE1-427D-AC51-5E2EE8F81FF4}" dt="2021-07-15T00:06:21.118" v="4850" actId="20577"/>
        <pc:sldMkLst>
          <pc:docMk/>
          <pc:sldMk cId="1322616949" sldId="539"/>
        </pc:sldMkLst>
        <pc:spChg chg="mod">
          <ac:chgData name="Carlos Bruno Oliveira Lopes" userId="51e143a7af01222c" providerId="LiveId" clId="{31F624B7-4FE1-427D-AC51-5E2EE8F81FF4}" dt="2021-07-15T00:01:11.247" v="4560" actId="120"/>
          <ac:spMkLst>
            <pc:docMk/>
            <pc:sldMk cId="1322616949" sldId="539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5T00:06:21.118" v="4850" actId="20577"/>
          <ac:spMkLst>
            <pc:docMk/>
            <pc:sldMk cId="1322616949" sldId="539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2" creationId="{8D1AA55E-40D5-461B-A5A8-4AE8AAB71B08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5" creationId="{01A234AE-D123-46DB-82ED-4B7EE78A42C1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6" creationId="{6CB927A4-E432-4310-9CD5-E89FF5063179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7" creationId="{E8A4CFC2-C331-4354-B5C9-AC14BD7C01B5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8" creationId="{E3020543-B24B-4EC4-8FFC-8DD88EEA91A8}"/>
          </ac:spMkLst>
        </pc:spChg>
        <pc:spChg chg="ad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20" creationId="{C413D172-8B6A-47F5-9813-DE455773F3FB}"/>
          </ac:spMkLst>
        </pc:spChg>
        <pc:grpChg chg="add mod">
          <ac:chgData name="Carlos Bruno Oliveira Lopes" userId="51e143a7af01222c" providerId="LiveId" clId="{31F624B7-4FE1-427D-AC51-5E2EE8F81FF4}" dt="2021-07-15T00:03:40.935" v="4576" actId="1076"/>
          <ac:grpSpMkLst>
            <pc:docMk/>
            <pc:sldMk cId="1322616949" sldId="539"/>
            <ac:grpSpMk id="10" creationId="{0F969294-C50B-4C5B-9B06-BBFB8679207C}"/>
          </ac:grpSpMkLst>
        </pc:grpChg>
        <pc:picChg chg="add mod">
          <ac:chgData name="Carlos Bruno Oliveira Lopes" userId="51e143a7af01222c" providerId="LiveId" clId="{31F624B7-4FE1-427D-AC51-5E2EE8F81FF4}" dt="2021-07-15T00:01:05.913" v="4559" actId="26606"/>
          <ac:picMkLst>
            <pc:docMk/>
            <pc:sldMk cId="1322616949" sldId="539"/>
            <ac:picMk id="6" creationId="{146ACD9E-64B2-4F97-9F33-24C24E9A2D32}"/>
          </ac:picMkLst>
        </pc:picChg>
        <pc:picChg chg="add mod">
          <ac:chgData name="Carlos Bruno Oliveira Lopes" userId="51e143a7af01222c" providerId="LiveId" clId="{31F624B7-4FE1-427D-AC51-5E2EE8F81FF4}" dt="2021-07-15T00:02:16.418" v="4573" actId="164"/>
          <ac:picMkLst>
            <pc:docMk/>
            <pc:sldMk cId="1322616949" sldId="539"/>
            <ac:picMk id="9" creationId="{AF7A79C1-6A7F-4941-9C8B-8571B1EE88A3}"/>
          </ac:picMkLst>
        </pc:picChg>
        <pc:cxnChg chg="add del">
          <ac:chgData name="Carlos Bruno Oliveira Lopes" userId="51e143a7af01222c" providerId="LiveId" clId="{31F624B7-4FE1-427D-AC51-5E2EE8F81FF4}" dt="2021-07-15T00:01:05.904" v="4558" actId="26606"/>
          <ac:cxnSpMkLst>
            <pc:docMk/>
            <pc:sldMk cId="1322616949" sldId="539"/>
            <ac:cxnSpMk id="14" creationId="{7EB498BD-8089-4626-91EA-4978EBEF535E}"/>
          </ac:cxnSpMkLst>
        </pc:cxnChg>
      </pc:sldChg>
      <pc:sldChg chg="addSp delSp modSp add mod modClrScheme chgLayout">
        <pc:chgData name="Carlos Bruno Oliveira Lopes" userId="51e143a7af01222c" providerId="LiveId" clId="{31F624B7-4FE1-427D-AC51-5E2EE8F81FF4}" dt="2021-07-26T00:45:03.117" v="6333" actId="12"/>
        <pc:sldMkLst>
          <pc:docMk/>
          <pc:sldMk cId="1237630818" sldId="540"/>
        </pc:sldMkLst>
        <pc:spChg chg="mod ord">
          <ac:chgData name="Carlos Bruno Oliveira Lopes" userId="51e143a7af01222c" providerId="LiveId" clId="{31F624B7-4FE1-427D-AC51-5E2EE8F81FF4}" dt="2021-07-25T22:50:35.094" v="5364" actId="700"/>
          <ac:spMkLst>
            <pc:docMk/>
            <pc:sldMk cId="1237630818" sldId="540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25T22:50:35.094" v="5364" actId="700"/>
          <ac:spMkLst>
            <pc:docMk/>
            <pc:sldMk cId="1237630818" sldId="540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25T22:50:35.094" v="5364" actId="700"/>
          <ac:spMkLst>
            <pc:docMk/>
            <pc:sldMk cId="1237630818" sldId="540"/>
            <ac:spMk id="5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25T22:32:51.915" v="5362" actId="478"/>
          <ac:spMkLst>
            <pc:docMk/>
            <pc:sldMk cId="1237630818" sldId="540"/>
            <ac:spMk id="6" creationId="{8744A9B8-AA26-4E54-B6F5-F115E209A902}"/>
          </ac:spMkLst>
        </pc:spChg>
        <pc:spChg chg="add del mod ord">
          <ac:chgData name="Carlos Bruno Oliveira Lopes" userId="51e143a7af01222c" providerId="LiveId" clId="{31F624B7-4FE1-427D-AC51-5E2EE8F81FF4}" dt="2021-07-25T22:50:35.094" v="5364" actId="700"/>
          <ac:spMkLst>
            <pc:docMk/>
            <pc:sldMk cId="1237630818" sldId="540"/>
            <ac:spMk id="7" creationId="{B428707D-2A4A-40DA-B9F9-A744314FCEAE}"/>
          </ac:spMkLst>
        </pc:spChg>
        <pc:spChg chg="add del mod ord">
          <ac:chgData name="Carlos Bruno Oliveira Lopes" userId="51e143a7af01222c" providerId="LiveId" clId="{31F624B7-4FE1-427D-AC51-5E2EE8F81FF4}" dt="2021-07-26T00:44:29.199" v="6329" actId="478"/>
          <ac:spMkLst>
            <pc:docMk/>
            <pc:sldMk cId="1237630818" sldId="540"/>
            <ac:spMk id="8" creationId="{809BC487-D990-4840-8420-FC66C82C8A86}"/>
          </ac:spMkLst>
        </pc:spChg>
        <pc:spChg chg="add mod ord">
          <ac:chgData name="Carlos Bruno Oliveira Lopes" userId="51e143a7af01222c" providerId="LiveId" clId="{31F624B7-4FE1-427D-AC51-5E2EE8F81FF4}" dt="2021-07-26T00:45:03.117" v="6333" actId="12"/>
          <ac:spMkLst>
            <pc:docMk/>
            <pc:sldMk cId="1237630818" sldId="540"/>
            <ac:spMk id="9" creationId="{B1AED2F5-7FE4-47E1-8393-17CE072578AB}"/>
          </ac:spMkLst>
        </pc:spChg>
        <pc:spChg chg="add del mod">
          <ac:chgData name="Carlos Bruno Oliveira Lopes" userId="51e143a7af01222c" providerId="LiveId" clId="{31F624B7-4FE1-427D-AC51-5E2EE8F81FF4}" dt="2021-07-25T22:52:27.310" v="5376"/>
          <ac:spMkLst>
            <pc:docMk/>
            <pc:sldMk cId="1237630818" sldId="540"/>
            <ac:spMk id="10" creationId="{81919849-0AE2-4E8A-B32F-FD6B88352AC2}"/>
          </ac:spMkLst>
        </pc:spChg>
        <pc:spChg chg="add mod">
          <ac:chgData name="Carlos Bruno Oliveira Lopes" userId="51e143a7af01222c" providerId="LiveId" clId="{31F624B7-4FE1-427D-AC51-5E2EE8F81FF4}" dt="2021-07-25T23:00:41.481" v="5802" actId="1076"/>
          <ac:spMkLst>
            <pc:docMk/>
            <pc:sldMk cId="1237630818" sldId="540"/>
            <ac:spMk id="11" creationId="{71D4A26C-CCFC-4D32-9459-1C600BDA3806}"/>
          </ac:spMkLst>
        </pc:spChg>
        <pc:spChg chg="add del mod">
          <ac:chgData name="Carlos Bruno Oliveira Lopes" userId="51e143a7af01222c" providerId="LiveId" clId="{31F624B7-4FE1-427D-AC51-5E2EE8F81FF4}" dt="2021-07-25T23:16:23.677" v="6051" actId="1035"/>
          <ac:spMkLst>
            <pc:docMk/>
            <pc:sldMk cId="1237630818" sldId="540"/>
            <ac:spMk id="12" creationId="{5FCF2225-22C5-4CA9-8520-B3786F59A13A}"/>
          </ac:spMkLst>
        </pc:spChg>
      </pc:sldChg>
      <pc:sldChg chg="add del">
        <pc:chgData name="Carlos Bruno Oliveira Lopes" userId="51e143a7af01222c" providerId="LiveId" clId="{31F624B7-4FE1-427D-AC51-5E2EE8F81FF4}" dt="2021-07-15T00:38:07.276" v="5359" actId="47"/>
        <pc:sldMkLst>
          <pc:docMk/>
          <pc:sldMk cId="1241143935" sldId="540"/>
        </pc:sldMkLst>
      </pc:sldChg>
      <pc:sldChg chg="modSp add mod">
        <pc:chgData name="Carlos Bruno Oliveira Lopes" userId="51e143a7af01222c" providerId="LiveId" clId="{31F624B7-4FE1-427D-AC51-5E2EE8F81FF4}" dt="2021-07-26T04:08:30.839" v="8259" actId="948"/>
        <pc:sldMkLst>
          <pc:docMk/>
          <pc:sldMk cId="3134124701" sldId="541"/>
        </pc:sldMkLst>
        <pc:spChg chg="mod">
          <ac:chgData name="Carlos Bruno Oliveira Lopes" userId="51e143a7af01222c" providerId="LiveId" clId="{31F624B7-4FE1-427D-AC51-5E2EE8F81FF4}" dt="2021-07-26T04:08:30.839" v="8259" actId="948"/>
          <ac:spMkLst>
            <pc:docMk/>
            <pc:sldMk cId="3134124701" sldId="541"/>
            <ac:spMk id="7" creationId="{B428707D-2A4A-40DA-B9F9-A744314FCEAE}"/>
          </ac:spMkLst>
        </pc:spChg>
      </pc:sldChg>
      <pc:sldChg chg="addSp delSp modSp add mod">
        <pc:chgData name="Carlos Bruno Oliveira Lopes" userId="51e143a7af01222c" providerId="LiveId" clId="{31F624B7-4FE1-427D-AC51-5E2EE8F81FF4}" dt="2021-07-26T02:09:58.049" v="6723" actId="478"/>
        <pc:sldMkLst>
          <pc:docMk/>
          <pc:sldMk cId="152154027" sldId="542"/>
        </pc:sldMkLst>
        <pc:spChg chg="add mod">
          <ac:chgData name="Carlos Bruno Oliveira Lopes" userId="51e143a7af01222c" providerId="LiveId" clId="{31F624B7-4FE1-427D-AC51-5E2EE8F81FF4}" dt="2021-07-26T01:15:12.213" v="6474" actId="1037"/>
          <ac:spMkLst>
            <pc:docMk/>
            <pc:sldMk cId="152154027" sldId="542"/>
            <ac:spMk id="3" creationId="{3AD05C4B-A7C2-46F8-A2AF-9B9A94227E18}"/>
          </ac:spMkLst>
        </pc:spChg>
        <pc:spChg chg="add del mod">
          <ac:chgData name="Carlos Bruno Oliveira Lopes" userId="51e143a7af01222c" providerId="LiveId" clId="{31F624B7-4FE1-427D-AC51-5E2EE8F81FF4}" dt="2021-07-26T01:15:35.729" v="6476"/>
          <ac:spMkLst>
            <pc:docMk/>
            <pc:sldMk cId="152154027" sldId="542"/>
            <ac:spMk id="6" creationId="{A28A5837-4696-48DB-813C-2C5D18659206}"/>
          </ac:spMkLst>
        </pc:spChg>
        <pc:spChg chg="add mod">
          <ac:chgData name="Carlos Bruno Oliveira Lopes" userId="51e143a7af01222c" providerId="LiveId" clId="{31F624B7-4FE1-427D-AC51-5E2EE8F81FF4}" dt="2021-07-26T01:16:07.100" v="6490" actId="1076"/>
          <ac:spMkLst>
            <pc:docMk/>
            <pc:sldMk cId="152154027" sldId="542"/>
            <ac:spMk id="7" creationId="{0D81D82E-C02F-47DF-90C9-47A841C9BDFC}"/>
          </ac:spMkLst>
        </pc:spChg>
        <pc:spChg chg="add del mod">
          <ac:chgData name="Carlos Bruno Oliveira Lopes" userId="51e143a7af01222c" providerId="LiveId" clId="{31F624B7-4FE1-427D-AC51-5E2EE8F81FF4}" dt="2021-07-26T02:09:58.049" v="6723" actId="478"/>
          <ac:spMkLst>
            <pc:docMk/>
            <pc:sldMk cId="152154027" sldId="542"/>
            <ac:spMk id="8" creationId="{809BC487-D990-4840-8420-FC66C82C8A86}"/>
          </ac:spMkLst>
        </pc:spChg>
        <pc:spChg chg="mod">
          <ac:chgData name="Carlos Bruno Oliveira Lopes" userId="51e143a7af01222c" providerId="LiveId" clId="{31F624B7-4FE1-427D-AC51-5E2EE8F81FF4}" dt="2021-07-26T02:09:50.001" v="6721" actId="20577"/>
          <ac:spMkLst>
            <pc:docMk/>
            <pc:sldMk cId="152154027" sldId="542"/>
            <ac:spMk id="9" creationId="{B1AED2F5-7FE4-47E1-8393-17CE072578AB}"/>
          </ac:spMkLst>
        </pc:spChg>
        <pc:spChg chg="del">
          <ac:chgData name="Carlos Bruno Oliveira Lopes" userId="51e143a7af01222c" providerId="LiveId" clId="{31F624B7-4FE1-427D-AC51-5E2EE8F81FF4}" dt="2021-07-26T01:13:38.558" v="6451" actId="478"/>
          <ac:spMkLst>
            <pc:docMk/>
            <pc:sldMk cId="152154027" sldId="542"/>
            <ac:spMk id="11" creationId="{71D4A26C-CCFC-4D32-9459-1C600BDA3806}"/>
          </ac:spMkLst>
        </pc:spChg>
        <pc:spChg chg="del">
          <ac:chgData name="Carlos Bruno Oliveira Lopes" userId="51e143a7af01222c" providerId="LiveId" clId="{31F624B7-4FE1-427D-AC51-5E2EE8F81FF4}" dt="2021-07-26T01:13:44.438" v="6452" actId="478"/>
          <ac:spMkLst>
            <pc:docMk/>
            <pc:sldMk cId="152154027" sldId="542"/>
            <ac:spMk id="12" creationId="{5FCF2225-22C5-4CA9-8520-B3786F59A13A}"/>
          </ac:spMkLst>
        </pc:spChg>
      </pc:sldChg>
      <pc:sldChg chg="addSp delSp modSp add mod modClrScheme chgLayout">
        <pc:chgData name="Carlos Bruno Oliveira Lopes" userId="51e143a7af01222c" providerId="LiveId" clId="{31F624B7-4FE1-427D-AC51-5E2EE8F81FF4}" dt="2021-07-26T03:43:35.987" v="7828" actId="1076"/>
        <pc:sldMkLst>
          <pc:docMk/>
          <pc:sldMk cId="426180090" sldId="543"/>
        </pc:sldMkLst>
        <pc:spChg chg="mod ord">
          <ac:chgData name="Carlos Bruno Oliveira Lopes" userId="51e143a7af01222c" providerId="LiveId" clId="{31F624B7-4FE1-427D-AC51-5E2EE8F81FF4}" dt="2021-07-26T03:20:06.620" v="7323" actId="554"/>
          <ac:spMkLst>
            <pc:docMk/>
            <pc:sldMk cId="426180090" sldId="543"/>
            <ac:spMk id="2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26T02:10:40.052" v="6729" actId="478"/>
          <ac:spMkLst>
            <pc:docMk/>
            <pc:sldMk cId="426180090" sldId="543"/>
            <ac:spMk id="3" creationId="{3AD05C4B-A7C2-46F8-A2AF-9B9A94227E18}"/>
          </ac:spMkLst>
        </pc:spChg>
        <pc:spChg chg="mod ord">
          <ac:chgData name="Carlos Bruno Oliveira Lopes" userId="51e143a7af01222c" providerId="LiveId" clId="{31F624B7-4FE1-427D-AC51-5E2EE8F81FF4}" dt="2021-07-26T03:13:40.855" v="7250" actId="700"/>
          <ac:spMkLst>
            <pc:docMk/>
            <pc:sldMk cId="426180090" sldId="543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26T03:13:40.855" v="7250" actId="700"/>
          <ac:spMkLst>
            <pc:docMk/>
            <pc:sldMk cId="426180090" sldId="543"/>
            <ac:spMk id="5" creationId="{00000000-0000-0000-0000-000000000000}"/>
          </ac:spMkLst>
        </pc:spChg>
        <pc:spChg chg="add del mod">
          <ac:chgData name="Carlos Bruno Oliveira Lopes" userId="51e143a7af01222c" providerId="LiveId" clId="{31F624B7-4FE1-427D-AC51-5E2EE8F81FF4}" dt="2021-07-26T03:13:35.893" v="7248" actId="478"/>
          <ac:spMkLst>
            <pc:docMk/>
            <pc:sldMk cId="426180090" sldId="543"/>
            <ac:spMk id="6" creationId="{CD688FC9-B757-415B-9687-7F650C8744D8}"/>
          </ac:spMkLst>
        </pc:spChg>
        <pc:spChg chg="del">
          <ac:chgData name="Carlos Bruno Oliveira Lopes" userId="51e143a7af01222c" providerId="LiveId" clId="{31F624B7-4FE1-427D-AC51-5E2EE8F81FF4}" dt="2021-07-26T02:10:40.052" v="6729" actId="478"/>
          <ac:spMkLst>
            <pc:docMk/>
            <pc:sldMk cId="426180090" sldId="543"/>
            <ac:spMk id="7" creationId="{0D81D82E-C02F-47DF-90C9-47A841C9BDFC}"/>
          </ac:spMkLst>
        </pc:spChg>
        <pc:spChg chg="del mod">
          <ac:chgData name="Carlos Bruno Oliveira Lopes" userId="51e143a7af01222c" providerId="LiveId" clId="{31F624B7-4FE1-427D-AC51-5E2EE8F81FF4}" dt="2021-07-26T02:16:49.971" v="6786" actId="478"/>
          <ac:spMkLst>
            <pc:docMk/>
            <pc:sldMk cId="426180090" sldId="543"/>
            <ac:spMk id="8" creationId="{809BC487-D990-4840-8420-FC66C82C8A86}"/>
          </ac:spMkLst>
        </pc:spChg>
        <pc:spChg chg="del mod">
          <ac:chgData name="Carlos Bruno Oliveira Lopes" userId="51e143a7af01222c" providerId="LiveId" clId="{31F624B7-4FE1-427D-AC51-5E2EE8F81FF4}" dt="2021-07-26T03:13:37.500" v="7249" actId="478"/>
          <ac:spMkLst>
            <pc:docMk/>
            <pc:sldMk cId="426180090" sldId="543"/>
            <ac:spMk id="9" creationId="{B1AED2F5-7FE4-47E1-8393-17CE072578AB}"/>
          </ac:spMkLst>
        </pc:spChg>
        <pc:spChg chg="add del mod ord">
          <ac:chgData name="Carlos Bruno Oliveira Lopes" userId="51e143a7af01222c" providerId="LiveId" clId="{31F624B7-4FE1-427D-AC51-5E2EE8F81FF4}" dt="2021-07-26T03:13:40.855" v="7250" actId="700"/>
          <ac:spMkLst>
            <pc:docMk/>
            <pc:sldMk cId="426180090" sldId="543"/>
            <ac:spMk id="11" creationId="{05AD6E35-C959-449A-B336-BCA2C09107CE}"/>
          </ac:spMkLst>
        </pc:spChg>
        <pc:spChg chg="add mod ord">
          <ac:chgData name="Carlos Bruno Oliveira Lopes" userId="51e143a7af01222c" providerId="LiveId" clId="{31F624B7-4FE1-427D-AC51-5E2EE8F81FF4}" dt="2021-07-26T03:20:14.865" v="7339" actId="1036"/>
          <ac:spMkLst>
            <pc:docMk/>
            <pc:sldMk cId="426180090" sldId="543"/>
            <ac:spMk id="12" creationId="{D4D6760F-113C-4F14-8536-ADF2B7841375}"/>
          </ac:spMkLst>
        </pc:spChg>
        <pc:spChg chg="add del">
          <ac:chgData name="Carlos Bruno Oliveira Lopes" userId="51e143a7af01222c" providerId="LiveId" clId="{31F624B7-4FE1-427D-AC51-5E2EE8F81FF4}" dt="2021-07-26T03:15:48.588" v="7254" actId="22"/>
          <ac:spMkLst>
            <pc:docMk/>
            <pc:sldMk cId="426180090" sldId="543"/>
            <ac:spMk id="14" creationId="{4EB25F2D-A16E-433E-8839-F031130345E6}"/>
          </ac:spMkLst>
        </pc:spChg>
        <pc:spChg chg="add del">
          <ac:chgData name="Carlos Bruno Oliveira Lopes" userId="51e143a7af01222c" providerId="LiveId" clId="{31F624B7-4FE1-427D-AC51-5E2EE8F81FF4}" dt="2021-07-26T03:15:49.253" v="7256" actId="22"/>
          <ac:spMkLst>
            <pc:docMk/>
            <pc:sldMk cId="426180090" sldId="543"/>
            <ac:spMk id="16" creationId="{6AF64343-6B35-4908-BB36-8B90FCEC1BCB}"/>
          </ac:spMkLst>
        </pc:spChg>
        <pc:spChg chg="add del">
          <ac:chgData name="Carlos Bruno Oliveira Lopes" userId="51e143a7af01222c" providerId="LiveId" clId="{31F624B7-4FE1-427D-AC51-5E2EE8F81FF4}" dt="2021-07-26T03:16:06.233" v="7258" actId="22"/>
          <ac:spMkLst>
            <pc:docMk/>
            <pc:sldMk cId="426180090" sldId="543"/>
            <ac:spMk id="18" creationId="{73DE3DF2-0A73-4A34-A839-294560CD8332}"/>
          </ac:spMkLst>
        </pc:spChg>
        <pc:picChg chg="add mod">
          <ac:chgData name="Carlos Bruno Oliveira Lopes" userId="51e143a7af01222c" providerId="LiveId" clId="{31F624B7-4FE1-427D-AC51-5E2EE8F81FF4}" dt="2021-07-26T03:43:35.987" v="7828" actId="1076"/>
          <ac:picMkLst>
            <pc:docMk/>
            <pc:sldMk cId="426180090" sldId="543"/>
            <ac:picMk id="20" creationId="{6E9D4A5A-7697-4C8A-A4B8-4101EFD1E439}"/>
          </ac:picMkLst>
        </pc:picChg>
      </pc:sldChg>
      <pc:sldChg chg="modSp add mod">
        <pc:chgData name="Carlos Bruno Oliveira Lopes" userId="51e143a7af01222c" providerId="LiveId" clId="{31F624B7-4FE1-427D-AC51-5E2EE8F81FF4}" dt="2021-07-26T03:46:32.788" v="7872" actId="20577"/>
        <pc:sldMkLst>
          <pc:docMk/>
          <pc:sldMk cId="3252466792" sldId="544"/>
        </pc:sldMkLst>
        <pc:spChg chg="mod">
          <ac:chgData name="Carlos Bruno Oliveira Lopes" userId="51e143a7af01222c" providerId="LiveId" clId="{31F624B7-4FE1-427D-AC51-5E2EE8F81FF4}" dt="2021-07-26T03:46:32.788" v="7872" actId="20577"/>
          <ac:spMkLst>
            <pc:docMk/>
            <pc:sldMk cId="3252466792" sldId="544"/>
            <ac:spMk id="12" creationId="{D4D6760F-113C-4F14-8536-ADF2B7841375}"/>
          </ac:spMkLst>
        </pc:spChg>
      </pc:sldChg>
      <pc:sldChg chg="addSp delSp modSp add mod">
        <pc:chgData name="Carlos Bruno Oliveira Lopes" userId="51e143a7af01222c" providerId="LiveId" clId="{31F624B7-4FE1-427D-AC51-5E2EE8F81FF4}" dt="2021-07-26T04:45:11.454" v="8400"/>
        <pc:sldMkLst>
          <pc:docMk/>
          <pc:sldMk cId="812733295" sldId="545"/>
        </pc:sldMkLst>
        <pc:spChg chg="add mod">
          <ac:chgData name="Carlos Bruno Oliveira Lopes" userId="51e143a7af01222c" providerId="LiveId" clId="{31F624B7-4FE1-427D-AC51-5E2EE8F81FF4}" dt="2021-07-26T04:45:11.454" v="8400"/>
          <ac:spMkLst>
            <pc:docMk/>
            <pc:sldMk cId="812733295" sldId="545"/>
            <ac:spMk id="6" creationId="{C74D1425-23EC-4092-8FD3-B49C0FEDA35A}"/>
          </ac:spMkLst>
        </pc:spChg>
        <pc:spChg chg="del mod">
          <ac:chgData name="Carlos Bruno Oliveira Lopes" userId="51e143a7af01222c" providerId="LiveId" clId="{31F624B7-4FE1-427D-AC51-5E2EE8F81FF4}" dt="2021-07-26T04:35:34.612" v="8270" actId="478"/>
          <ac:spMkLst>
            <pc:docMk/>
            <pc:sldMk cId="812733295" sldId="545"/>
            <ac:spMk id="7" creationId="{B428707D-2A4A-40DA-B9F9-A744314FCEAE}"/>
          </ac:spMkLst>
        </pc:spChg>
        <pc:spChg chg="add del">
          <ac:chgData name="Carlos Bruno Oliveira Lopes" userId="51e143a7af01222c" providerId="LiveId" clId="{31F624B7-4FE1-427D-AC51-5E2EE8F81FF4}" dt="2021-07-26T04:36:16.306" v="8329"/>
          <ac:spMkLst>
            <pc:docMk/>
            <pc:sldMk cId="812733295" sldId="545"/>
            <ac:spMk id="8" creationId="{55C739A0-AF96-4098-AF5A-EB54D70E8C18}"/>
          </ac:spMkLst>
        </pc:spChg>
        <pc:spChg chg="add del">
          <ac:chgData name="Carlos Bruno Oliveira Lopes" userId="51e143a7af01222c" providerId="LiveId" clId="{31F624B7-4FE1-427D-AC51-5E2EE8F81FF4}" dt="2021-07-26T04:41:32.132" v="8374"/>
          <ac:spMkLst>
            <pc:docMk/>
            <pc:sldMk cId="812733295" sldId="545"/>
            <ac:spMk id="9" creationId="{9E9C9612-7F68-46FF-A1DD-ADD2AA18F766}"/>
          </ac:spMkLst>
        </pc:spChg>
        <pc:spChg chg="add del">
          <ac:chgData name="Carlos Bruno Oliveira Lopes" userId="51e143a7af01222c" providerId="LiveId" clId="{31F624B7-4FE1-427D-AC51-5E2EE8F81FF4}" dt="2021-07-26T04:45:11.448" v="8398"/>
          <ac:spMkLst>
            <pc:docMk/>
            <pc:sldMk cId="812733295" sldId="545"/>
            <ac:spMk id="10" creationId="{E958D4FD-3869-49BE-BFE1-9B7EF4586E80}"/>
          </ac:spMkLst>
        </pc:spChg>
      </pc:sldChg>
      <pc:sldChg chg="add del">
        <pc:chgData name="Carlos Bruno Oliveira Lopes" userId="51e143a7af01222c" providerId="LiveId" clId="{31F624B7-4FE1-427D-AC51-5E2EE8F81FF4}" dt="2021-07-26T20:12:40.400" v="8683" actId="47"/>
        <pc:sldMkLst>
          <pc:docMk/>
          <pc:sldMk cId="220437573" sldId="546"/>
        </pc:sldMkLst>
      </pc:sldChg>
      <pc:sldChg chg="addSp delSp modSp add mod">
        <pc:chgData name="Carlos Bruno Oliveira Lopes" userId="51e143a7af01222c" providerId="LiveId" clId="{31F624B7-4FE1-427D-AC51-5E2EE8F81FF4}" dt="2021-07-26T21:44:44.559" v="8684" actId="20577"/>
        <pc:sldMkLst>
          <pc:docMk/>
          <pc:sldMk cId="1335667604" sldId="547"/>
        </pc:sldMkLst>
        <pc:spChg chg="add del">
          <ac:chgData name="Carlos Bruno Oliveira Lopes" userId="51e143a7af01222c" providerId="LiveId" clId="{31F624B7-4FE1-427D-AC51-5E2EE8F81FF4}" dt="2021-07-26T04:56:52.522" v="8447"/>
          <ac:spMkLst>
            <pc:docMk/>
            <pc:sldMk cId="1335667604" sldId="547"/>
            <ac:spMk id="3" creationId="{F377E49F-B9D3-4523-8BCC-14D9796FE3BC}"/>
          </ac:spMkLst>
        </pc:spChg>
        <pc:spChg chg="mod">
          <ac:chgData name="Carlos Bruno Oliveira Lopes" userId="51e143a7af01222c" providerId="LiveId" clId="{31F624B7-4FE1-427D-AC51-5E2EE8F81FF4}" dt="2021-07-26T21:44:44.559" v="8684" actId="20577"/>
          <ac:spMkLst>
            <pc:docMk/>
            <pc:sldMk cId="1335667604" sldId="547"/>
            <ac:spMk id="6" creationId="{C74D1425-23EC-4092-8FD3-B49C0FEDA35A}"/>
          </ac:spMkLst>
        </pc:spChg>
        <pc:spChg chg="add del">
          <ac:chgData name="Carlos Bruno Oliveira Lopes" userId="51e143a7af01222c" providerId="LiveId" clId="{31F624B7-4FE1-427D-AC51-5E2EE8F81FF4}" dt="2021-07-26T04:57:04.387" v="8452"/>
          <ac:spMkLst>
            <pc:docMk/>
            <pc:sldMk cId="1335667604" sldId="547"/>
            <ac:spMk id="7" creationId="{B9B1E70A-8088-4BA5-8027-B7BB899D686C}"/>
          </ac:spMkLst>
        </pc:spChg>
        <pc:spChg chg="add del">
          <ac:chgData name="Carlos Bruno Oliveira Lopes" userId="51e143a7af01222c" providerId="LiveId" clId="{31F624B7-4FE1-427D-AC51-5E2EE8F81FF4}" dt="2021-07-26T04:58:34.423" v="8566"/>
          <ac:spMkLst>
            <pc:docMk/>
            <pc:sldMk cId="1335667604" sldId="547"/>
            <ac:spMk id="8" creationId="{6065865F-5FBB-41E6-BDFB-6D6CEFAA6187}"/>
          </ac:spMkLst>
        </pc:spChg>
        <pc:spChg chg="add del">
          <ac:chgData name="Carlos Bruno Oliveira Lopes" userId="51e143a7af01222c" providerId="LiveId" clId="{31F624B7-4FE1-427D-AC51-5E2EE8F81FF4}" dt="2021-07-26T04:58:46.419" v="8571"/>
          <ac:spMkLst>
            <pc:docMk/>
            <pc:sldMk cId="1335667604" sldId="547"/>
            <ac:spMk id="9" creationId="{676EE103-5892-44E7-9061-0F7E64A57766}"/>
          </ac:spMkLst>
        </pc:spChg>
        <pc:spChg chg="add del">
          <ac:chgData name="Carlos Bruno Oliveira Lopes" userId="51e143a7af01222c" providerId="LiveId" clId="{31F624B7-4FE1-427D-AC51-5E2EE8F81FF4}" dt="2021-07-26T05:00:24.172" v="8576"/>
          <ac:spMkLst>
            <pc:docMk/>
            <pc:sldMk cId="1335667604" sldId="547"/>
            <ac:spMk id="10" creationId="{E40D54AB-01FB-4678-892C-1D10432F322B}"/>
          </ac:spMkLst>
        </pc:spChg>
        <pc:spChg chg="add del">
          <ac:chgData name="Carlos Bruno Oliveira Lopes" userId="51e143a7af01222c" providerId="LiveId" clId="{31F624B7-4FE1-427D-AC51-5E2EE8F81FF4}" dt="2021-07-26T05:00:49.741" v="8581"/>
          <ac:spMkLst>
            <pc:docMk/>
            <pc:sldMk cId="1335667604" sldId="547"/>
            <ac:spMk id="11" creationId="{E9272EE4-1A1A-49B2-91AB-991D989AA9B9}"/>
          </ac:spMkLst>
        </pc:spChg>
        <pc:spChg chg="add del">
          <ac:chgData name="Carlos Bruno Oliveira Lopes" userId="51e143a7af01222c" providerId="LiveId" clId="{31F624B7-4FE1-427D-AC51-5E2EE8F81FF4}" dt="2021-07-26T19:12:22.413" v="8617"/>
          <ac:spMkLst>
            <pc:docMk/>
            <pc:sldMk cId="1335667604" sldId="547"/>
            <ac:spMk id="12" creationId="{42AC9DBB-902D-4D76-8312-61F76DF055CC}"/>
          </ac:spMkLst>
        </pc:spChg>
        <pc:spChg chg="add del">
          <ac:chgData name="Carlos Bruno Oliveira Lopes" userId="51e143a7af01222c" providerId="LiveId" clId="{31F624B7-4FE1-427D-AC51-5E2EE8F81FF4}" dt="2021-07-26T19:12:56.088" v="8653"/>
          <ac:spMkLst>
            <pc:docMk/>
            <pc:sldMk cId="1335667604" sldId="547"/>
            <ac:spMk id="13" creationId="{3E0D5371-9F53-4879-8BC9-7CCB03BE4349}"/>
          </ac:spMkLst>
        </pc:spChg>
      </pc:sldChg>
      <pc:sldChg chg="add ord">
        <pc:chgData name="Carlos Bruno Oliveira Lopes" userId="51e143a7af01222c" providerId="LiveId" clId="{31F624B7-4FE1-427D-AC51-5E2EE8F81FF4}" dt="2021-07-26T19:13:23.104" v="8665"/>
        <pc:sldMkLst>
          <pc:docMk/>
          <pc:sldMk cId="3312548994" sldId="548"/>
        </pc:sldMkLst>
      </pc:sldChg>
      <pc:sldChg chg="add del">
        <pc:chgData name="Carlos Bruno Oliveira Lopes" userId="51e143a7af01222c" providerId="LiveId" clId="{31F624B7-4FE1-427D-AC51-5E2EE8F81FF4}" dt="2021-07-26T19:24:41.704" v="8670" actId="47"/>
        <pc:sldMkLst>
          <pc:docMk/>
          <pc:sldMk cId="1641686609" sldId="549"/>
        </pc:sldMkLst>
      </pc:sldChg>
      <pc:sldChg chg="add del">
        <pc:chgData name="Carlos Bruno Oliveira Lopes" userId="51e143a7af01222c" providerId="LiveId" clId="{31F624B7-4FE1-427D-AC51-5E2EE8F81FF4}" dt="2021-07-26T18:58:37.235" v="8586" actId="47"/>
        <pc:sldMkLst>
          <pc:docMk/>
          <pc:sldMk cId="1676473353" sldId="549"/>
        </pc:sldMkLst>
      </pc:sldChg>
      <pc:sldChg chg="addSp delSp modSp add mod ord">
        <pc:chgData name="Carlos Bruno Oliveira Lopes" userId="51e143a7af01222c" providerId="LiveId" clId="{31F624B7-4FE1-427D-AC51-5E2EE8F81FF4}" dt="2021-07-26T19:25:29.291" v="8682" actId="20577"/>
        <pc:sldMkLst>
          <pc:docMk/>
          <pc:sldMk cId="691217627" sldId="550"/>
        </pc:sldMkLst>
        <pc:spChg chg="add del">
          <ac:chgData name="Carlos Bruno Oliveira Lopes" userId="51e143a7af01222c" providerId="LiveId" clId="{31F624B7-4FE1-427D-AC51-5E2EE8F81FF4}" dt="2021-07-26T19:25:21.757" v="8677"/>
          <ac:spMkLst>
            <pc:docMk/>
            <pc:sldMk cId="691217627" sldId="550"/>
            <ac:spMk id="3" creationId="{22658611-1A43-4A9F-9A73-750B56C7782E}"/>
          </ac:spMkLst>
        </pc:spChg>
        <pc:spChg chg="mod">
          <ac:chgData name="Carlos Bruno Oliveira Lopes" userId="51e143a7af01222c" providerId="LiveId" clId="{31F624B7-4FE1-427D-AC51-5E2EE8F81FF4}" dt="2021-07-26T19:25:29.291" v="8682" actId="20577"/>
          <ac:spMkLst>
            <pc:docMk/>
            <pc:sldMk cId="691217627" sldId="550"/>
            <ac:spMk id="6" creationId="{C74D1425-23EC-4092-8FD3-B49C0FEDA35A}"/>
          </ac:spMkLst>
        </pc:spChg>
      </pc:sldChg>
      <pc:sldChg chg="add del">
        <pc:chgData name="Carlos Bruno Oliveira Lopes" userId="51e143a7af01222c" providerId="LiveId" clId="{31F624B7-4FE1-427D-AC51-5E2EE8F81FF4}" dt="2021-07-26T19:24:57.200" v="8672" actId="47"/>
        <pc:sldMkLst>
          <pc:docMk/>
          <pc:sldMk cId="1700810967" sldId="551"/>
        </pc:sldMkLst>
      </pc:sldChg>
    </pc:docChg>
  </pc:docChgLst>
  <pc:docChgLst>
    <pc:chgData name="Carlos Bruno Oliveira Lopes" userId="51e143a7af01222c" providerId="LiveId" clId="{8C9F9C90-BDFA-44C5-934E-83A905C4B5CB}"/>
    <pc:docChg chg="undo custSel addSld delSld modSld sldOrd modSection">
      <pc:chgData name="Carlos Bruno Oliveira Lopes" userId="51e143a7af01222c" providerId="LiveId" clId="{8C9F9C90-BDFA-44C5-934E-83A905C4B5CB}" dt="2021-07-04T02:44:55.152" v="7909" actId="20577"/>
      <pc:docMkLst>
        <pc:docMk/>
      </pc:docMkLst>
      <pc:sldChg chg="modSp mod">
        <pc:chgData name="Carlos Bruno Oliveira Lopes" userId="51e143a7af01222c" providerId="LiveId" clId="{8C9F9C90-BDFA-44C5-934E-83A905C4B5CB}" dt="2021-06-27T22:23:54.104" v="4" actId="5793"/>
        <pc:sldMkLst>
          <pc:docMk/>
          <pc:sldMk cId="0" sldId="257"/>
        </pc:sldMkLst>
        <pc:spChg chg="mod">
          <ac:chgData name="Carlos Bruno Oliveira Lopes" userId="51e143a7af01222c" providerId="LiveId" clId="{8C9F9C90-BDFA-44C5-934E-83A905C4B5CB}" dt="2021-06-27T22:23:54.104" v="4" actId="5793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add del mod">
        <pc:chgData name="Carlos Bruno Oliveira Lopes" userId="51e143a7af01222c" providerId="LiveId" clId="{8C9F9C90-BDFA-44C5-934E-83A905C4B5CB}" dt="2021-06-30T20:05:16.476" v="2299" actId="5793"/>
        <pc:sldMkLst>
          <pc:docMk/>
          <pc:sldMk cId="791538974" sldId="306"/>
        </pc:sldMkLst>
        <pc:spChg chg="mod">
          <ac:chgData name="Carlos Bruno Oliveira Lopes" userId="51e143a7af01222c" providerId="LiveId" clId="{8C9F9C90-BDFA-44C5-934E-83A905C4B5CB}" dt="2021-06-27T23:02:23.424" v="118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8C9F9C90-BDFA-44C5-934E-83A905C4B5CB}" dt="2021-06-27T23:01:47.465" v="95" actId="478"/>
          <ac:spMkLst>
            <pc:docMk/>
            <pc:sldMk cId="791538974" sldId="306"/>
            <ac:spMk id="6" creationId="{488DE94B-B691-42CB-A022-BD4C4AD46DF8}"/>
          </ac:spMkLst>
        </pc:spChg>
        <pc:spChg chg="add mod">
          <ac:chgData name="Carlos Bruno Oliveira Lopes" userId="51e143a7af01222c" providerId="LiveId" clId="{8C9F9C90-BDFA-44C5-934E-83A905C4B5CB}" dt="2021-06-30T20:05:16.476" v="2299" actId="5793"/>
          <ac:spMkLst>
            <pc:docMk/>
            <pc:sldMk cId="791538974" sldId="306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7" creationId="{9849EEE7-A5F0-42B5-9983-B2BCA7FC5D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8" creationId="{C81875A1-D611-4F2F-B290-D8E7739814A0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9" creationId="{839D6102-E8F7-4977-9581-2CC945A673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0" creationId="{968B6F3E-D5FE-42D2-ACA6-B55BD262F01A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1" creationId="{0732F0B7-A5B3-4498-A911-C43C95B7CC14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2" creationId="{EAF21447-728D-415A-A947-89D1FD4CFB45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3" creationId="{EE3DF8D1-F1BA-41F1-B52D-BB0C8B994192}"/>
          </ac:picMkLst>
        </pc:picChg>
      </pc:sldChg>
      <pc:sldChg chg="addSp delSp modSp mod">
        <pc:chgData name="Carlos Bruno Oliveira Lopes" userId="51e143a7af01222c" providerId="LiveId" clId="{8C9F9C90-BDFA-44C5-934E-83A905C4B5CB}" dt="2021-06-27T22:25:19.536" v="19" actId="20577"/>
        <pc:sldMkLst>
          <pc:docMk/>
          <pc:sldMk cId="896159616" sldId="480"/>
        </pc:sldMkLst>
        <pc:spChg chg="mod">
          <ac:chgData name="Carlos Bruno Oliveira Lopes" userId="51e143a7af01222c" providerId="LiveId" clId="{8C9F9C90-BDFA-44C5-934E-83A905C4B5CB}" dt="2021-06-27T22:25:19.536" v="19" actId="20577"/>
          <ac:spMkLst>
            <pc:docMk/>
            <pc:sldMk cId="896159616" sldId="480"/>
            <ac:spMk id="6" creationId="{31A2AAD1-71FC-46EF-A36B-2416629B365D}"/>
          </ac:spMkLst>
        </pc:spChg>
        <pc:graphicFrameChg chg="add del mod">
          <ac:chgData name="Carlos Bruno Oliveira Lopes" userId="51e143a7af01222c" providerId="LiveId" clId="{8C9F9C90-BDFA-44C5-934E-83A905C4B5CB}" dt="2021-06-27T22:24:19.990" v="8"/>
          <ac:graphicFrameMkLst>
            <pc:docMk/>
            <pc:sldMk cId="896159616" sldId="480"/>
            <ac:graphicFrameMk id="3" creationId="{A0C21A57-FB8C-458D-9DE0-64EE1AF9075C}"/>
          </ac:graphicFrameMkLst>
        </pc:graphicFrameChg>
      </pc:sldChg>
      <pc:sldChg chg="modSp mod">
        <pc:chgData name="Carlos Bruno Oliveira Lopes" userId="51e143a7af01222c" providerId="LiveId" clId="{8C9F9C90-BDFA-44C5-934E-83A905C4B5CB}" dt="2021-06-27T22:58:24.149" v="55" actId="20577"/>
        <pc:sldMkLst>
          <pc:docMk/>
          <pc:sldMk cId="2383508273" sldId="509"/>
        </pc:sldMkLst>
        <pc:spChg chg="mod">
          <ac:chgData name="Carlos Bruno Oliveira Lopes" userId="51e143a7af01222c" providerId="LiveId" clId="{8C9F9C90-BDFA-44C5-934E-83A905C4B5CB}" dt="2021-06-27T22:58:24.149" v="55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9F9C90-BDFA-44C5-934E-83A905C4B5CB}" dt="2021-06-27T23:01:31.854" v="93" actId="113"/>
        <pc:sldMkLst>
          <pc:docMk/>
          <pc:sldMk cId="1081017480" sldId="510"/>
        </pc:sldMkLst>
        <pc:spChg chg="mod">
          <ac:chgData name="Carlos Bruno Oliveira Lopes" userId="51e143a7af01222c" providerId="LiveId" clId="{8C9F9C90-BDFA-44C5-934E-83A905C4B5CB}" dt="2021-06-27T23:01:31.854" v="93" actId="113"/>
          <ac:spMkLst>
            <pc:docMk/>
            <pc:sldMk cId="1081017480" sldId="510"/>
            <ac:spMk id="7" creationId="{9682F780-0EA8-4085-973E-28E36FE68DDF}"/>
          </ac:spMkLst>
        </pc:spChg>
      </pc:sldChg>
      <pc:sldChg chg="add del">
        <pc:chgData name="Carlos Bruno Oliveira Lopes" userId="51e143a7af01222c" providerId="LiveId" clId="{8C9F9C90-BDFA-44C5-934E-83A905C4B5CB}" dt="2021-06-27T23:32:56.077" v="123" actId="47"/>
        <pc:sldMkLst>
          <pc:docMk/>
          <pc:sldMk cId="740735380" sldId="511"/>
        </pc:sldMkLst>
      </pc:sldChg>
      <pc:sldChg chg="del">
        <pc:chgData name="Carlos Bruno Oliveira Lopes" userId="51e143a7af01222c" providerId="LiveId" clId="{8C9F9C90-BDFA-44C5-934E-83A905C4B5CB}" dt="2021-06-27T23:32:58.742" v="126" actId="47"/>
        <pc:sldMkLst>
          <pc:docMk/>
          <pc:sldMk cId="3284858063" sldId="512"/>
        </pc:sldMkLst>
      </pc:sldChg>
      <pc:sldChg chg="del">
        <pc:chgData name="Carlos Bruno Oliveira Lopes" userId="51e143a7af01222c" providerId="LiveId" clId="{8C9F9C90-BDFA-44C5-934E-83A905C4B5CB}" dt="2021-06-27T23:32:57.967" v="124" actId="47"/>
        <pc:sldMkLst>
          <pc:docMk/>
          <pc:sldMk cId="3179711931" sldId="513"/>
        </pc:sldMkLst>
      </pc:sldChg>
      <pc:sldChg chg="del">
        <pc:chgData name="Carlos Bruno Oliveira Lopes" userId="51e143a7af01222c" providerId="LiveId" clId="{8C9F9C90-BDFA-44C5-934E-83A905C4B5CB}" dt="2021-06-27T23:33:00.880" v="128" actId="47"/>
        <pc:sldMkLst>
          <pc:docMk/>
          <pc:sldMk cId="395708021" sldId="514"/>
        </pc:sldMkLst>
      </pc:sldChg>
      <pc:sldChg chg="del">
        <pc:chgData name="Carlos Bruno Oliveira Lopes" userId="51e143a7af01222c" providerId="LiveId" clId="{8C9F9C90-BDFA-44C5-934E-83A905C4B5CB}" dt="2021-06-27T23:32:58.472" v="125" actId="47"/>
        <pc:sldMkLst>
          <pc:docMk/>
          <pc:sldMk cId="2416654715" sldId="515"/>
        </pc:sldMkLst>
      </pc:sldChg>
      <pc:sldChg chg="del">
        <pc:chgData name="Carlos Bruno Oliveira Lopes" userId="51e143a7af01222c" providerId="LiveId" clId="{8C9F9C90-BDFA-44C5-934E-83A905C4B5CB}" dt="2021-06-27T23:33:00.284" v="127" actId="47"/>
        <pc:sldMkLst>
          <pc:docMk/>
          <pc:sldMk cId="1142449529" sldId="516"/>
        </pc:sldMkLst>
      </pc:sldChg>
      <pc:sldChg chg="del">
        <pc:chgData name="Carlos Bruno Oliveira Lopes" userId="51e143a7af01222c" providerId="LiveId" clId="{8C9F9C90-BDFA-44C5-934E-83A905C4B5CB}" dt="2021-06-27T23:33:02.256" v="129" actId="47"/>
        <pc:sldMkLst>
          <pc:docMk/>
          <pc:sldMk cId="169226433" sldId="517"/>
        </pc:sldMkLst>
      </pc:sldChg>
      <pc:sldChg chg="del">
        <pc:chgData name="Carlos Bruno Oliveira Lopes" userId="51e143a7af01222c" providerId="LiveId" clId="{8C9F9C90-BDFA-44C5-934E-83A905C4B5CB}" dt="2021-06-27T23:33:02.901" v="130" actId="47"/>
        <pc:sldMkLst>
          <pc:docMk/>
          <pc:sldMk cId="3461539242" sldId="518"/>
        </pc:sldMkLst>
      </pc:sldChg>
      <pc:sldChg chg="del">
        <pc:chgData name="Carlos Bruno Oliveira Lopes" userId="51e143a7af01222c" providerId="LiveId" clId="{8C9F9C90-BDFA-44C5-934E-83A905C4B5CB}" dt="2021-06-27T23:33:06.058" v="131" actId="47"/>
        <pc:sldMkLst>
          <pc:docMk/>
          <pc:sldMk cId="408051359" sldId="519"/>
        </pc:sldMkLst>
      </pc:sldChg>
      <pc:sldChg chg="del">
        <pc:chgData name="Carlos Bruno Oliveira Lopes" userId="51e143a7af01222c" providerId="LiveId" clId="{8C9F9C90-BDFA-44C5-934E-83A905C4B5CB}" dt="2021-06-27T23:33:06.914" v="132" actId="47"/>
        <pc:sldMkLst>
          <pc:docMk/>
          <pc:sldMk cId="659309361" sldId="520"/>
        </pc:sldMkLst>
      </pc:sldChg>
      <pc:sldChg chg="del">
        <pc:chgData name="Carlos Bruno Oliveira Lopes" userId="51e143a7af01222c" providerId="LiveId" clId="{8C9F9C90-BDFA-44C5-934E-83A905C4B5CB}" dt="2021-06-27T23:33:09.022" v="133" actId="47"/>
        <pc:sldMkLst>
          <pc:docMk/>
          <pc:sldMk cId="3350980496" sldId="521"/>
        </pc:sldMkLst>
      </pc:sldChg>
      <pc:sldChg chg="del">
        <pc:chgData name="Carlos Bruno Oliveira Lopes" userId="51e143a7af01222c" providerId="LiveId" clId="{8C9F9C90-BDFA-44C5-934E-83A905C4B5CB}" dt="2021-06-27T23:33:09.798" v="134" actId="47"/>
        <pc:sldMkLst>
          <pc:docMk/>
          <pc:sldMk cId="554600840" sldId="522"/>
        </pc:sldMkLst>
      </pc:sldChg>
      <pc:sldChg chg="del">
        <pc:chgData name="Carlos Bruno Oliveira Lopes" userId="51e143a7af01222c" providerId="LiveId" clId="{8C9F9C90-BDFA-44C5-934E-83A905C4B5CB}" dt="2021-06-27T23:33:11.113" v="135" actId="47"/>
        <pc:sldMkLst>
          <pc:docMk/>
          <pc:sldMk cId="3020949223" sldId="523"/>
        </pc:sldMkLst>
      </pc:sldChg>
      <pc:sldChg chg="modSp add mod ord">
        <pc:chgData name="Carlos Bruno Oliveira Lopes" userId="51e143a7af01222c" providerId="LiveId" clId="{8C9F9C90-BDFA-44C5-934E-83A905C4B5CB}" dt="2021-06-27T23:01:14.397" v="86"/>
        <pc:sldMkLst>
          <pc:docMk/>
          <pc:sldMk cId="3661947885" sldId="524"/>
        </pc:sldMkLst>
        <pc:spChg chg="mod">
          <ac:chgData name="Carlos Bruno Oliveira Lopes" userId="51e143a7af01222c" providerId="LiveId" clId="{8C9F9C90-BDFA-44C5-934E-83A905C4B5CB}" dt="2021-06-27T23:01:09.491" v="84" actId="27636"/>
          <ac:spMkLst>
            <pc:docMk/>
            <pc:sldMk cId="3661947885" sldId="524"/>
            <ac:spMk id="7" creationId="{9682F780-0EA8-4085-973E-28E36FE68DDF}"/>
          </ac:spMkLst>
        </pc:spChg>
      </pc:sldChg>
      <pc:sldChg chg="modSp add mod ord">
        <pc:chgData name="Carlos Bruno Oliveira Lopes" userId="51e143a7af01222c" providerId="LiveId" clId="{8C9F9C90-BDFA-44C5-934E-83A905C4B5CB}" dt="2021-06-28T00:05:53.196" v="792"/>
        <pc:sldMkLst>
          <pc:docMk/>
          <pc:sldMk cId="1877649403" sldId="525"/>
        </pc:sldMkLst>
        <pc:spChg chg="mod">
          <ac:chgData name="Carlos Bruno Oliveira Lopes" userId="51e143a7af01222c" providerId="LiveId" clId="{8C9F9C90-BDFA-44C5-934E-83A905C4B5CB}" dt="2021-06-28T00:05:39.551" v="790" actId="20577"/>
          <ac:spMkLst>
            <pc:docMk/>
            <pc:sldMk cId="1877649403" sldId="525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21.506" v="5674" actId="948"/>
        <pc:sldMkLst>
          <pc:docMk/>
          <pc:sldMk cId="1679375948" sldId="526"/>
        </pc:sldMkLst>
        <pc:spChg chg="mod">
          <ac:chgData name="Carlos Bruno Oliveira Lopes" userId="51e143a7af01222c" providerId="LiveId" clId="{8C9F9C90-BDFA-44C5-934E-83A905C4B5CB}" dt="2021-06-30T22:41:55.346" v="4202" actId="27636"/>
          <ac:spMkLst>
            <pc:docMk/>
            <pc:sldMk cId="1679375948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8C9F9C90-BDFA-44C5-934E-83A905C4B5CB}" dt="2021-07-03T22:56:21.506" v="5674" actId="948"/>
          <ac:spMkLst>
            <pc:docMk/>
            <pc:sldMk cId="1679375948" sldId="526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8C9F9C90-BDFA-44C5-934E-83A905C4B5CB}" dt="2021-06-28T00:05:58.845" v="794" actId="2890"/>
        <pc:sldMkLst>
          <pc:docMk/>
          <pc:sldMk cId="4234961062" sldId="526"/>
        </pc:sldMkLst>
      </pc:sldChg>
      <pc:sldChg chg="modSp add mod">
        <pc:chgData name="Carlos Bruno Oliveira Lopes" userId="51e143a7af01222c" providerId="LiveId" clId="{8C9F9C90-BDFA-44C5-934E-83A905C4B5CB}" dt="2021-06-28T00:11:18.195" v="1120" actId="948"/>
        <pc:sldMkLst>
          <pc:docMk/>
          <pc:sldMk cId="1114748974" sldId="527"/>
        </pc:sldMkLst>
        <pc:spChg chg="mod">
          <ac:chgData name="Carlos Bruno Oliveira Lopes" userId="51e143a7af01222c" providerId="LiveId" clId="{8C9F9C90-BDFA-44C5-934E-83A905C4B5CB}" dt="2021-06-28T00:11:18.195" v="1120" actId="948"/>
          <ac:spMkLst>
            <pc:docMk/>
            <pc:sldMk cId="1114748974" sldId="527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30.286" v="5675" actId="123"/>
        <pc:sldMkLst>
          <pc:docMk/>
          <pc:sldMk cId="3688439433" sldId="528"/>
        </pc:sldMkLst>
        <pc:spChg chg="mod">
          <ac:chgData name="Carlos Bruno Oliveira Lopes" userId="51e143a7af01222c" providerId="LiveId" clId="{8C9F9C90-BDFA-44C5-934E-83A905C4B5CB}" dt="2021-07-03T22:56:30.286" v="5675" actId="123"/>
          <ac:spMkLst>
            <pc:docMk/>
            <pc:sldMk cId="3688439433" sldId="528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1:05.560" v="2663" actId="12789"/>
        <pc:sldMkLst>
          <pc:docMk/>
          <pc:sldMk cId="1262924626" sldId="529"/>
        </pc:sldMkLst>
        <pc:spChg chg="mod">
          <ac:chgData name="Carlos Bruno Oliveira Lopes" userId="51e143a7af01222c" providerId="LiveId" clId="{8C9F9C90-BDFA-44C5-934E-83A905C4B5CB}" dt="2021-06-30T20:05:55.357" v="2316" actId="12788"/>
          <ac:spMkLst>
            <pc:docMk/>
            <pc:sldMk cId="1262924626" sldId="529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11:05.560" v="2663" actId="12789"/>
          <ac:spMkLst>
            <pc:docMk/>
            <pc:sldMk cId="1262924626" sldId="529"/>
            <ac:spMk id="8" creationId="{F8C70D54-2EA7-471D-A5EB-108F3FB251B1}"/>
          </ac:spMkLst>
        </pc:spChg>
        <pc:picChg chg="add mod">
          <ac:chgData name="Carlos Bruno Oliveira Lopes" userId="51e143a7af01222c" providerId="LiveId" clId="{8C9F9C90-BDFA-44C5-934E-83A905C4B5CB}" dt="2021-06-30T20:11:05.560" v="2663" actId="12789"/>
          <ac:picMkLst>
            <pc:docMk/>
            <pc:sldMk cId="1262924626" sldId="529"/>
            <ac:picMk id="6" creationId="{AD00F308-F36B-4F9F-A335-1959CCF26848}"/>
          </ac:picMkLst>
        </pc:picChg>
      </pc:sldChg>
      <pc:sldChg chg="modSp add mod ord">
        <pc:chgData name="Carlos Bruno Oliveira Lopes" userId="51e143a7af01222c" providerId="LiveId" clId="{8C9F9C90-BDFA-44C5-934E-83A905C4B5CB}" dt="2021-06-30T20:21:45.824" v="3140" actId="20577"/>
        <pc:sldMkLst>
          <pc:docMk/>
          <pc:sldMk cId="3005525001" sldId="530"/>
        </pc:sldMkLst>
        <pc:spChg chg="mod">
          <ac:chgData name="Carlos Bruno Oliveira Lopes" userId="51e143a7af01222c" providerId="LiveId" clId="{8C9F9C90-BDFA-44C5-934E-83A905C4B5CB}" dt="2021-06-30T20:21:45.824" v="3140" actId="20577"/>
          <ac:spMkLst>
            <pc:docMk/>
            <pc:sldMk cId="3005525001" sldId="53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9:53.028" v="3076" actId="12788"/>
        <pc:sldMkLst>
          <pc:docMk/>
          <pc:sldMk cId="1410160647" sldId="531"/>
        </pc:sldMkLst>
        <pc:spChg chg="mod">
          <ac:chgData name="Carlos Bruno Oliveira Lopes" userId="51e143a7af01222c" providerId="LiveId" clId="{8C9F9C90-BDFA-44C5-934E-83A905C4B5CB}" dt="2021-06-30T20:19:53.028" v="3076" actId="12788"/>
          <ac:spMkLst>
            <pc:docMk/>
            <pc:sldMk cId="1410160647" sldId="531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6-30T20:19:53.028" v="3076" actId="12788"/>
          <ac:picMkLst>
            <pc:docMk/>
            <pc:sldMk cId="1410160647" sldId="531"/>
            <ac:picMk id="6" creationId="{B9E5ECB7-890E-4D54-A311-426159F551F0}"/>
          </ac:picMkLst>
        </pc:picChg>
      </pc:sldChg>
      <pc:sldChg chg="addSp modSp add mod">
        <pc:chgData name="Carlos Bruno Oliveira Lopes" userId="51e143a7af01222c" providerId="LiveId" clId="{8C9F9C90-BDFA-44C5-934E-83A905C4B5CB}" dt="2021-06-30T20:23:02.944" v="3202" actId="13822"/>
        <pc:sldMkLst>
          <pc:docMk/>
          <pc:sldMk cId="1956341639" sldId="532"/>
        </pc:sldMkLst>
        <pc:spChg chg="mod">
          <ac:chgData name="Carlos Bruno Oliveira Lopes" userId="51e143a7af01222c" providerId="LiveId" clId="{8C9F9C90-BDFA-44C5-934E-83A905C4B5CB}" dt="2021-06-30T20:21:54.906" v="3144" actId="20577"/>
          <ac:spMkLst>
            <pc:docMk/>
            <pc:sldMk cId="1956341639" sldId="532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23:02.944" v="3202" actId="13822"/>
          <ac:spMkLst>
            <pc:docMk/>
            <pc:sldMk cId="1956341639" sldId="532"/>
            <ac:spMk id="8" creationId="{F7EADD7B-48DD-4339-8E0D-5CC7ECDAF5CD}"/>
          </ac:spMkLst>
        </pc:spChg>
        <pc:picChg chg="add mod">
          <ac:chgData name="Carlos Bruno Oliveira Lopes" userId="51e143a7af01222c" providerId="LiveId" clId="{8C9F9C90-BDFA-44C5-934E-83A905C4B5CB}" dt="2021-06-30T20:22:54.263" v="3199" actId="1076"/>
          <ac:picMkLst>
            <pc:docMk/>
            <pc:sldMk cId="1956341639" sldId="532"/>
            <ac:picMk id="6" creationId="{FB878CE2-F025-4817-81FF-D0DDAE39ACE3}"/>
          </ac:picMkLst>
        </pc:picChg>
      </pc:sldChg>
      <pc:sldChg chg="modSp add mod">
        <pc:chgData name="Carlos Bruno Oliveira Lopes" userId="51e143a7af01222c" providerId="LiveId" clId="{8C9F9C90-BDFA-44C5-934E-83A905C4B5CB}" dt="2021-06-30T20:55:29.708" v="3337" actId="27636"/>
        <pc:sldMkLst>
          <pc:docMk/>
          <pc:sldMk cId="736674753" sldId="533"/>
        </pc:sldMkLst>
        <pc:spChg chg="mod">
          <ac:chgData name="Carlos Bruno Oliveira Lopes" userId="51e143a7af01222c" providerId="LiveId" clId="{8C9F9C90-BDFA-44C5-934E-83A905C4B5CB}" dt="2021-06-30T20:55:29.708" v="3337" actId="27636"/>
          <ac:spMkLst>
            <pc:docMk/>
            <pc:sldMk cId="736674753" sldId="533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4T02:44:55.152" v="7909" actId="20577"/>
        <pc:sldMkLst>
          <pc:docMk/>
          <pc:sldMk cId="1534177510" sldId="534"/>
        </pc:sldMkLst>
        <pc:spChg chg="mod">
          <ac:chgData name="Carlos Bruno Oliveira Lopes" userId="51e143a7af01222c" providerId="LiveId" clId="{8C9F9C90-BDFA-44C5-934E-83A905C4B5CB}" dt="2021-07-04T02:44:55.152" v="7909" actId="20577"/>
          <ac:spMkLst>
            <pc:docMk/>
            <pc:sldMk cId="1534177510" sldId="534"/>
            <ac:spMk id="2" creationId="{00000000-0000-0000-0000-000000000000}"/>
          </ac:spMkLst>
        </pc:spChg>
      </pc:sldChg>
      <pc:sldChg chg="modSp add del mod">
        <pc:chgData name="Carlos Bruno Oliveira Lopes" userId="51e143a7af01222c" providerId="LiveId" clId="{8C9F9C90-BDFA-44C5-934E-83A905C4B5CB}" dt="2021-06-30T20:57:57.998" v="3341" actId="47"/>
        <pc:sldMkLst>
          <pc:docMk/>
          <pc:sldMk cId="1886612020" sldId="534"/>
        </pc:sldMkLst>
        <pc:spChg chg="mod">
          <ac:chgData name="Carlos Bruno Oliveira Lopes" userId="51e143a7af01222c" providerId="LiveId" clId="{8C9F9C90-BDFA-44C5-934E-83A905C4B5CB}" dt="2021-06-30T20:57:53.145" v="3340" actId="27636"/>
          <ac:spMkLst>
            <pc:docMk/>
            <pc:sldMk cId="1886612020" sldId="534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3T23:02:51.325" v="5771" actId="1076"/>
        <pc:sldMkLst>
          <pc:docMk/>
          <pc:sldMk cId="2887279507" sldId="535"/>
        </pc:sldMkLst>
        <pc:spChg chg="mod">
          <ac:chgData name="Carlos Bruno Oliveira Lopes" userId="51e143a7af01222c" providerId="LiveId" clId="{8C9F9C90-BDFA-44C5-934E-83A905C4B5CB}" dt="2021-07-03T22:58:33.378" v="5760" actId="123"/>
          <ac:spMkLst>
            <pc:docMk/>
            <pc:sldMk cId="2887279507" sldId="535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3T23:02:51.325" v="5771" actId="1076"/>
          <ac:picMkLst>
            <pc:docMk/>
            <pc:sldMk cId="2887279507" sldId="535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7:34.435" v="5397" actId="20577"/>
        <pc:sldMkLst>
          <pc:docMk/>
          <pc:sldMk cId="728269720" sldId="536"/>
        </pc:sldMkLst>
        <pc:spChg chg="mod">
          <ac:chgData name="Carlos Bruno Oliveira Lopes" userId="51e143a7af01222c" providerId="LiveId" clId="{8C9F9C90-BDFA-44C5-934E-83A905C4B5CB}" dt="2021-07-03T21:51:09.051" v="4878" actId="27636"/>
          <ac:spMkLst>
            <pc:docMk/>
            <pc:sldMk cId="728269720" sldId="536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23:42.152" v="5341" actId="14100"/>
          <ac:spMkLst>
            <pc:docMk/>
            <pc:sldMk cId="728269720" sldId="536"/>
            <ac:spMk id="11" creationId="{B527D5A7-EFC1-4874-9537-B24C9624B83D}"/>
          </ac:spMkLst>
        </pc:spChg>
        <pc:spChg chg="add mod">
          <ac:chgData name="Carlos Bruno Oliveira Lopes" userId="51e143a7af01222c" providerId="LiveId" clId="{8C9F9C90-BDFA-44C5-934E-83A905C4B5CB}" dt="2021-07-03T22:47:34.435" v="5397" actId="20577"/>
          <ac:spMkLst>
            <pc:docMk/>
            <pc:sldMk cId="728269720" sldId="536"/>
            <ac:spMk id="12" creationId="{AAB9BA41-AF85-40AB-AFCA-D2759F54AE05}"/>
          </ac:spMkLst>
        </pc:spChg>
        <pc:picChg chg="add mod">
          <ac:chgData name="Carlos Bruno Oliveira Lopes" userId="51e143a7af01222c" providerId="LiveId" clId="{8C9F9C90-BDFA-44C5-934E-83A905C4B5CB}" dt="2021-07-03T21:52:14.523" v="4890" actId="1038"/>
          <ac:picMkLst>
            <pc:docMk/>
            <pc:sldMk cId="728269720" sldId="536"/>
            <ac:picMk id="6" creationId="{30884136-330A-4C6A-90A5-966589B05134}"/>
          </ac:picMkLst>
        </pc:picChg>
        <pc:picChg chg="add mod">
          <ac:chgData name="Carlos Bruno Oliveira Lopes" userId="51e143a7af01222c" providerId="LiveId" clId="{8C9F9C90-BDFA-44C5-934E-83A905C4B5CB}" dt="2021-07-03T21:52:10.283" v="4888" actId="1076"/>
          <ac:picMkLst>
            <pc:docMk/>
            <pc:sldMk cId="728269720" sldId="536"/>
            <ac:picMk id="9" creationId="{A92081B3-E121-48F9-9278-673422570166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3T22:22:33.316" v="5335" actId="403"/>
        <pc:sldMkLst>
          <pc:docMk/>
          <pc:sldMk cId="1301546330" sldId="537"/>
        </pc:sldMkLst>
        <pc:spChg chg="mod">
          <ac:chgData name="Carlos Bruno Oliveira Lopes" userId="51e143a7af01222c" providerId="LiveId" clId="{8C9F9C90-BDFA-44C5-934E-83A905C4B5CB}" dt="2021-07-03T22:22:33.316" v="5335" actId="403"/>
          <ac:spMkLst>
            <pc:docMk/>
            <pc:sldMk cId="1301546330" sldId="537"/>
            <ac:spMk id="7" creationId="{157BCED1-0C46-4528-B0A2-B11FC0C1BD53}"/>
          </ac:spMkLst>
        </pc:spChg>
        <pc:spChg chg="add del mod">
          <ac:chgData name="Carlos Bruno Oliveira Lopes" userId="51e143a7af01222c" providerId="LiveId" clId="{8C9F9C90-BDFA-44C5-934E-83A905C4B5CB}" dt="2021-07-03T22:22:08.227" v="5332" actId="22"/>
          <ac:spMkLst>
            <pc:docMk/>
            <pc:sldMk cId="1301546330" sldId="537"/>
            <ac:spMk id="10" creationId="{F93FEC4F-ED80-4B39-A2BA-5917F6330939}"/>
          </ac:spMkLst>
        </pc:sp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6" creationId="{30884136-330A-4C6A-90A5-966589B05134}"/>
          </ac:picMkLst>
        </pc:pic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9" creationId="{A92081B3-E121-48F9-9278-67342257016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9:56.847" v="5441" actId="20577"/>
        <pc:sldMkLst>
          <pc:docMk/>
          <pc:sldMk cId="2498707548" sldId="538"/>
        </pc:sldMkLst>
        <pc:spChg chg="mod">
          <ac:chgData name="Carlos Bruno Oliveira Lopes" userId="51e143a7af01222c" providerId="LiveId" clId="{8C9F9C90-BDFA-44C5-934E-83A905C4B5CB}" dt="2021-07-03T22:48:00.551" v="5402" actId="404"/>
          <ac:spMkLst>
            <pc:docMk/>
            <pc:sldMk cId="2498707548" sldId="538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49:39.090" v="5430" actId="790"/>
          <ac:spMkLst>
            <pc:docMk/>
            <pc:sldMk cId="2498707548" sldId="538"/>
            <ac:spMk id="11" creationId="{6FAE144A-B131-43AA-800F-40629DF4B019}"/>
          </ac:spMkLst>
        </pc:spChg>
        <pc:spChg chg="add mod">
          <ac:chgData name="Carlos Bruno Oliveira Lopes" userId="51e143a7af01222c" providerId="LiveId" clId="{8C9F9C90-BDFA-44C5-934E-83A905C4B5CB}" dt="2021-07-03T22:49:56.847" v="5441" actId="20577"/>
          <ac:spMkLst>
            <pc:docMk/>
            <pc:sldMk cId="2498707548" sldId="538"/>
            <ac:spMk id="12" creationId="{E8F94DE7-9C39-4BC1-BF13-84717852BF9F}"/>
          </ac:spMkLst>
        </pc:spChg>
        <pc:picChg chg="add mod">
          <ac:chgData name="Carlos Bruno Oliveira Lopes" userId="51e143a7af01222c" providerId="LiveId" clId="{8C9F9C90-BDFA-44C5-934E-83A905C4B5CB}" dt="2021-07-03T22:49:48.391" v="5434" actId="1038"/>
          <ac:picMkLst>
            <pc:docMk/>
            <pc:sldMk cId="2498707548" sldId="538"/>
            <ac:picMk id="6" creationId="{DBC398CD-5512-42A0-8A65-34275844DFEF}"/>
          </ac:picMkLst>
        </pc:picChg>
        <pc:picChg chg="add mod">
          <ac:chgData name="Carlos Bruno Oliveira Lopes" userId="51e143a7af01222c" providerId="LiveId" clId="{8C9F9C90-BDFA-44C5-934E-83A905C4B5CB}" dt="2021-07-03T22:48:56.616" v="5411" actId="1076"/>
          <ac:picMkLst>
            <pc:docMk/>
            <pc:sldMk cId="2498707548" sldId="538"/>
            <ac:picMk id="9" creationId="{C236AA88-A30F-4337-B3F2-9840BF3389DC}"/>
          </ac:picMkLst>
        </pc:picChg>
      </pc:sldChg>
      <pc:sldChg chg="delSp modSp add mod">
        <pc:chgData name="Carlos Bruno Oliveira Lopes" userId="51e143a7af01222c" providerId="LiveId" clId="{8C9F9C90-BDFA-44C5-934E-83A905C4B5CB}" dt="2021-07-04T00:28:14.709" v="6239" actId="20577"/>
        <pc:sldMkLst>
          <pc:docMk/>
          <pc:sldMk cId="952181720" sldId="539"/>
        </pc:sldMkLst>
        <pc:spChg chg="mod">
          <ac:chgData name="Carlos Bruno Oliveira Lopes" userId="51e143a7af01222c" providerId="LiveId" clId="{8C9F9C90-BDFA-44C5-934E-83A905C4B5CB}" dt="2021-07-04T00:28:14.709" v="6239" actId="20577"/>
          <ac:spMkLst>
            <pc:docMk/>
            <pc:sldMk cId="952181720" sldId="539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3T23:03:16.135" v="5773" actId="478"/>
          <ac:picMkLst>
            <pc:docMk/>
            <pc:sldMk cId="952181720" sldId="539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4T00:29:52.441" v="6249" actId="555"/>
        <pc:sldMkLst>
          <pc:docMk/>
          <pc:sldMk cId="960863753" sldId="540"/>
        </pc:sldMkLst>
        <pc:spChg chg="mod">
          <ac:chgData name="Carlos Bruno Oliveira Lopes" userId="51e143a7af01222c" providerId="LiveId" clId="{8C9F9C90-BDFA-44C5-934E-83A905C4B5CB}" dt="2021-07-04T00:29:52.441" v="6249" actId="555"/>
          <ac:spMkLst>
            <pc:docMk/>
            <pc:sldMk cId="960863753" sldId="540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29:52.441" v="6249" actId="555"/>
          <ac:picMkLst>
            <pc:docMk/>
            <pc:sldMk cId="960863753" sldId="540"/>
            <ac:picMk id="6" creationId="{9E839F71-7E6F-4D77-8494-823EE9E15A03}"/>
          </ac:picMkLst>
        </pc:picChg>
      </pc:sldChg>
      <pc:sldChg chg="delSp modSp add mod">
        <pc:chgData name="Carlos Bruno Oliveira Lopes" userId="51e143a7af01222c" providerId="LiveId" clId="{8C9F9C90-BDFA-44C5-934E-83A905C4B5CB}" dt="2021-07-04T00:46:20.263" v="6845" actId="20577"/>
        <pc:sldMkLst>
          <pc:docMk/>
          <pc:sldMk cId="674167877" sldId="541"/>
        </pc:sldMkLst>
        <pc:spChg chg="mod">
          <ac:chgData name="Carlos Bruno Oliveira Lopes" userId="51e143a7af01222c" providerId="LiveId" clId="{8C9F9C90-BDFA-44C5-934E-83A905C4B5CB}" dt="2021-07-04T00:46:20.263" v="6845" actId="20577"/>
          <ac:spMkLst>
            <pc:docMk/>
            <pc:sldMk cId="674167877" sldId="541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4T00:33:03.861" v="6251" actId="478"/>
          <ac:picMkLst>
            <pc:docMk/>
            <pc:sldMk cId="674167877" sldId="541"/>
            <ac:picMk id="6" creationId="{9E839F71-7E6F-4D77-8494-823EE9E15A03}"/>
          </ac:picMkLst>
        </pc:picChg>
      </pc:sldChg>
      <pc:sldChg chg="modSp add mod">
        <pc:chgData name="Carlos Bruno Oliveira Lopes" userId="51e143a7af01222c" providerId="LiveId" clId="{8C9F9C90-BDFA-44C5-934E-83A905C4B5CB}" dt="2021-07-04T00:54:18.305" v="7215" actId="20577"/>
        <pc:sldMkLst>
          <pc:docMk/>
          <pc:sldMk cId="2096230332" sldId="542"/>
        </pc:sldMkLst>
        <pc:spChg chg="mod">
          <ac:chgData name="Carlos Bruno Oliveira Lopes" userId="51e143a7af01222c" providerId="LiveId" clId="{8C9F9C90-BDFA-44C5-934E-83A905C4B5CB}" dt="2021-07-04T00:54:18.305" v="7215" actId="20577"/>
          <ac:spMkLst>
            <pc:docMk/>
            <pc:sldMk cId="2096230332" sldId="542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4T00:57:13.391" v="7225"/>
        <pc:sldMkLst>
          <pc:docMk/>
          <pc:sldMk cId="3393821023" sldId="543"/>
        </pc:sldMkLst>
        <pc:spChg chg="mod">
          <ac:chgData name="Carlos Bruno Oliveira Lopes" userId="51e143a7af01222c" providerId="LiveId" clId="{8C9F9C90-BDFA-44C5-934E-83A905C4B5CB}" dt="2021-07-04T00:56:40.855" v="7219" actId="14"/>
          <ac:spMkLst>
            <pc:docMk/>
            <pc:sldMk cId="3393821023" sldId="543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57:09.389" v="7223" actId="1076"/>
          <ac:picMkLst>
            <pc:docMk/>
            <pc:sldMk cId="3393821023" sldId="543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7:13.391" v="7225"/>
          <ac:picMkLst>
            <pc:docMk/>
            <pc:sldMk cId="3393821023" sldId="543"/>
            <ac:picMk id="8" creationId="{A972613E-8151-4377-BEBE-08FA44CB04C5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0:59:40.502" v="7344" actId="1036"/>
        <pc:sldMkLst>
          <pc:docMk/>
          <pc:sldMk cId="3947692567" sldId="544"/>
        </pc:sldMkLst>
        <pc:spChg chg="mod">
          <ac:chgData name="Carlos Bruno Oliveira Lopes" userId="51e143a7af01222c" providerId="LiveId" clId="{8C9F9C90-BDFA-44C5-934E-83A905C4B5CB}" dt="2021-07-04T00:58:31.302" v="7243" actId="12789"/>
          <ac:spMkLst>
            <pc:docMk/>
            <pc:sldMk cId="3947692567" sldId="544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4T00:59:40.502" v="7344" actId="1036"/>
          <ac:spMkLst>
            <pc:docMk/>
            <pc:sldMk cId="3947692567" sldId="544"/>
            <ac:spMk id="9" creationId="{CEC01834-2A11-4433-8D6B-A2DF741A5C42}"/>
          </ac:spMkLst>
        </pc:spChg>
        <pc:picChg chg="del mod">
          <ac:chgData name="Carlos Bruno Oliveira Lopes" userId="51e143a7af01222c" providerId="LiveId" clId="{8C9F9C90-BDFA-44C5-934E-83A905C4B5CB}" dt="2021-07-04T00:58:25.201" v="7240" actId="478"/>
          <ac:picMkLst>
            <pc:docMk/>
            <pc:sldMk cId="3947692567" sldId="544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9:37.301" v="7342" actId="12788"/>
          <ac:picMkLst>
            <pc:docMk/>
            <pc:sldMk cId="3947692567" sldId="544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2:14.171" v="7650" actId="12788"/>
        <pc:sldMkLst>
          <pc:docMk/>
          <pc:sldMk cId="2781965809" sldId="545"/>
        </pc:sldMkLst>
        <pc:spChg chg="mod">
          <ac:chgData name="Carlos Bruno Oliveira Lopes" userId="51e143a7af01222c" providerId="LiveId" clId="{8C9F9C90-BDFA-44C5-934E-83A905C4B5CB}" dt="2021-07-04T02:22:14.171" v="7650" actId="12788"/>
          <ac:spMkLst>
            <pc:docMk/>
            <pc:sldMk cId="2781965809" sldId="545"/>
            <ac:spMk id="7" creationId="{157BCED1-0C46-4528-B0A2-B11FC0C1BD53}"/>
          </ac:spMkLst>
        </pc:spChg>
        <pc:spChg chg="del">
          <ac:chgData name="Carlos Bruno Oliveira Lopes" userId="51e143a7af01222c" providerId="LiveId" clId="{8C9F9C90-BDFA-44C5-934E-83A905C4B5CB}" dt="2021-07-04T02:07:02.343" v="7347" actId="478"/>
          <ac:spMkLst>
            <pc:docMk/>
            <pc:sldMk cId="2781965809" sldId="545"/>
            <ac:spMk id="9" creationId="{CEC01834-2A11-4433-8D6B-A2DF741A5C42}"/>
          </ac:spMkLst>
        </pc:spChg>
        <pc:picChg chg="add mod">
          <ac:chgData name="Carlos Bruno Oliveira Lopes" userId="51e143a7af01222c" providerId="LiveId" clId="{8C9F9C90-BDFA-44C5-934E-83A905C4B5CB}" dt="2021-07-04T02:22:14.171" v="7650" actId="12788"/>
          <ac:picMkLst>
            <pc:docMk/>
            <pc:sldMk cId="2781965809" sldId="545"/>
            <ac:picMk id="6" creationId="{4AC1EBF6-FE71-4288-9514-F064CB91EF1C}"/>
          </ac:picMkLst>
        </pc:picChg>
        <pc:picChg chg="del">
          <ac:chgData name="Carlos Bruno Oliveira Lopes" userId="51e143a7af01222c" providerId="LiveId" clId="{8C9F9C90-BDFA-44C5-934E-83A905C4B5CB}" dt="2021-07-04T02:07:01.315" v="7346" actId="478"/>
          <ac:picMkLst>
            <pc:docMk/>
            <pc:sldMk cId="2781965809" sldId="545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6:25.923" v="7827" actId="12788"/>
        <pc:sldMkLst>
          <pc:docMk/>
          <pc:sldMk cId="116524277" sldId="546"/>
        </pc:sldMkLst>
        <pc:spChg chg="mod">
          <ac:chgData name="Carlos Bruno Oliveira Lopes" userId="51e143a7af01222c" providerId="LiveId" clId="{8C9F9C90-BDFA-44C5-934E-83A905C4B5CB}" dt="2021-07-04T02:26:25.923" v="7827" actId="12788"/>
          <ac:spMkLst>
            <pc:docMk/>
            <pc:sldMk cId="116524277" sldId="546"/>
            <ac:spMk id="7" creationId="{157BCED1-0C46-4528-B0A2-B11FC0C1BD53}"/>
          </ac:spMkLst>
        </pc:spChg>
        <pc:picChg chg="del mod">
          <ac:chgData name="Carlos Bruno Oliveira Lopes" userId="51e143a7af01222c" providerId="LiveId" clId="{8C9F9C90-BDFA-44C5-934E-83A905C4B5CB}" dt="2021-07-04T02:22:23.702" v="7653" actId="478"/>
          <ac:picMkLst>
            <pc:docMk/>
            <pc:sldMk cId="116524277" sldId="546"/>
            <ac:picMk id="6" creationId="{4AC1EBF6-FE71-4288-9514-F064CB91EF1C}"/>
          </ac:picMkLst>
        </pc:picChg>
        <pc:picChg chg="add mod">
          <ac:chgData name="Carlos Bruno Oliveira Lopes" userId="51e143a7af01222c" providerId="LiveId" clId="{8C9F9C90-BDFA-44C5-934E-83A905C4B5CB}" dt="2021-07-04T02:26:25.923" v="7827" actId="12788"/>
          <ac:picMkLst>
            <pc:docMk/>
            <pc:sldMk cId="116524277" sldId="546"/>
            <ac:picMk id="8" creationId="{983B78B0-8985-4FD2-BB7B-E7EE8812188B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35:15.834" v="7870" actId="1076"/>
        <pc:sldMkLst>
          <pc:docMk/>
          <pc:sldMk cId="2867547291" sldId="547"/>
        </pc:sldMkLst>
        <pc:spChg chg="mod">
          <ac:chgData name="Carlos Bruno Oliveira Lopes" userId="51e143a7af01222c" providerId="LiveId" clId="{8C9F9C90-BDFA-44C5-934E-83A905C4B5CB}" dt="2021-07-04T02:34:47.831" v="7856" actId="12789"/>
          <ac:spMkLst>
            <pc:docMk/>
            <pc:sldMk cId="2867547291" sldId="547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2:34:07.214" v="7844" actId="1076"/>
          <ac:picMkLst>
            <pc:docMk/>
            <pc:sldMk cId="2867547291" sldId="547"/>
            <ac:picMk id="6" creationId="{C0835416-3F41-4114-A77B-12AEA03CC2B0}"/>
          </ac:picMkLst>
        </pc:picChg>
        <pc:picChg chg="del">
          <ac:chgData name="Carlos Bruno Oliveira Lopes" userId="51e143a7af01222c" providerId="LiveId" clId="{8C9F9C90-BDFA-44C5-934E-83A905C4B5CB}" dt="2021-07-04T02:33:06.871" v="7829" actId="478"/>
          <ac:picMkLst>
            <pc:docMk/>
            <pc:sldMk cId="2867547291" sldId="547"/>
            <ac:picMk id="8" creationId="{983B78B0-8985-4FD2-BB7B-E7EE8812188B}"/>
          </ac:picMkLst>
        </pc:picChg>
        <pc:picChg chg="add mod">
          <ac:chgData name="Carlos Bruno Oliveira Lopes" userId="51e143a7af01222c" providerId="LiveId" clId="{8C9F9C90-BDFA-44C5-934E-83A905C4B5CB}" dt="2021-07-04T02:34:03.607" v="7843" actId="1076"/>
          <ac:picMkLst>
            <pc:docMk/>
            <pc:sldMk cId="2867547291" sldId="547"/>
            <ac:picMk id="10" creationId="{BF9F4F05-E427-490A-8BBB-D2354357C2AE}"/>
          </ac:picMkLst>
        </pc:picChg>
        <pc:picChg chg="add mod">
          <ac:chgData name="Carlos Bruno Oliveira Lopes" userId="51e143a7af01222c" providerId="LiveId" clId="{8C9F9C90-BDFA-44C5-934E-83A905C4B5CB}" dt="2021-07-04T02:34:54.074" v="7863" actId="1037"/>
          <ac:picMkLst>
            <pc:docMk/>
            <pc:sldMk cId="2867547291" sldId="547"/>
            <ac:picMk id="12" creationId="{F7A12682-2FC5-49D1-967C-07130ED7DBC5}"/>
          </ac:picMkLst>
        </pc:picChg>
        <pc:picChg chg="add mod">
          <ac:chgData name="Carlos Bruno Oliveira Lopes" userId="51e143a7af01222c" providerId="LiveId" clId="{8C9F9C90-BDFA-44C5-934E-83A905C4B5CB}" dt="2021-07-04T02:35:15.834" v="7870" actId="1076"/>
          <ac:picMkLst>
            <pc:docMk/>
            <pc:sldMk cId="2867547291" sldId="547"/>
            <ac:picMk id="14" creationId="{E07E8336-B54A-4459-9499-76E79C4A877E}"/>
          </ac:picMkLst>
        </pc:picChg>
      </pc:sldChg>
      <pc:sldChg chg="add">
        <pc:chgData name="Carlos Bruno Oliveira Lopes" userId="51e143a7af01222c" providerId="LiveId" clId="{8C9F9C90-BDFA-44C5-934E-83A905C4B5CB}" dt="2021-07-04T02:44:41.664" v="7883" actId="2890"/>
        <pc:sldMkLst>
          <pc:docMk/>
          <pc:sldMk cId="932923777" sldId="548"/>
        </pc:sldMkLst>
      </pc:sldChg>
    </pc:docChg>
  </pc:docChgLst>
  <pc:docChgLst>
    <pc:chgData name="Carlos Bruno Oliveira Lopes" userId="51e143a7af01222c" providerId="LiveId" clId="{8CA54802-A6C4-46C2-9B16-5D69B5E4E22A}"/>
    <pc:docChg chg="undo redo custSel addSld delSld modSld sldOrd modSection">
      <pc:chgData name="Carlos Bruno Oliveira Lopes" userId="51e143a7af01222c" providerId="LiveId" clId="{8CA54802-A6C4-46C2-9B16-5D69B5E4E22A}" dt="2021-06-08T01:43:02.620" v="398" actId="553"/>
      <pc:docMkLst>
        <pc:docMk/>
      </pc:docMkLst>
      <pc:sldChg chg="modSp mod">
        <pc:chgData name="Carlos Bruno Oliveira Lopes" userId="51e143a7af01222c" providerId="LiveId" clId="{8CA54802-A6C4-46C2-9B16-5D69B5E4E22A}" dt="2021-06-07T01:54:19.580" v="25" actId="20577"/>
        <pc:sldMkLst>
          <pc:docMk/>
          <pc:sldMk cId="0" sldId="257"/>
        </pc:sldMkLst>
        <pc:spChg chg="mod">
          <ac:chgData name="Carlos Bruno Oliveira Lopes" userId="51e143a7af01222c" providerId="LiveId" clId="{8CA54802-A6C4-46C2-9B16-5D69B5E4E22A}" dt="2021-06-07T01:54:19.580" v="25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Carlos Bruno Oliveira Lopes" userId="51e143a7af01222c" providerId="LiveId" clId="{8CA54802-A6C4-46C2-9B16-5D69B5E4E22A}" dt="2021-06-08T01:10:15.938" v="108" actId="1076"/>
        <pc:sldMkLst>
          <pc:docMk/>
          <pc:sldMk cId="791538974" sldId="306"/>
        </pc:sldMkLst>
        <pc:spChg chg="mod">
          <ac:chgData name="Carlos Bruno Oliveira Lopes" userId="51e143a7af01222c" providerId="LiveId" clId="{8CA54802-A6C4-46C2-9B16-5D69B5E4E22A}" dt="2021-06-08T01:07:46.217" v="86" actId="20577"/>
          <ac:spMkLst>
            <pc:docMk/>
            <pc:sldMk cId="791538974" sldId="306"/>
            <ac:spMk id="2" creationId="{00000000-0000-0000-0000-000000000000}"/>
          </ac:spMkLst>
        </pc:spChg>
        <pc:spChg chg="add mod">
          <ac:chgData name="Carlos Bruno Oliveira Lopes" userId="51e143a7af01222c" providerId="LiveId" clId="{8CA54802-A6C4-46C2-9B16-5D69B5E4E22A}" dt="2021-06-08T01:10:01.951" v="106" actId="123"/>
          <ac:spMkLst>
            <pc:docMk/>
            <pc:sldMk cId="791538974" sldId="306"/>
            <ac:spMk id="6" creationId="{488DE94B-B691-42CB-A022-BD4C4AD46DF8}"/>
          </ac:spMkLst>
        </pc:spChg>
        <pc:spChg chg="del">
          <ac:chgData name="Carlos Bruno Oliveira Lopes" userId="51e143a7af01222c" providerId="LiveId" clId="{8CA54802-A6C4-46C2-9B16-5D69B5E4E22A}" dt="2021-06-08T01:07:33.952" v="65" actId="478"/>
          <ac:spMkLst>
            <pc:docMk/>
            <pc:sldMk cId="791538974" sldId="306"/>
            <ac:spMk id="7" creationId="{59E5BFF5-D82E-406F-91FC-2A90714D96B2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8" creationId="{602BAAF2-1811-4E57-88CC-B77017E597FD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9" creationId="{AAE0A439-E138-4F30-AD75-0E6A7129F385}"/>
          </ac:spMkLst>
        </pc:sp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0" creationId="{ACE4C80A-E965-444B-A249-91DF84637ACA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1" creationId="{3A6E8F1A-290D-4751-AD8B-487A90712E1D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2" creationId="{C148F7C2-8049-497D-8341-288CECF67819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3" creationId="{02EA737F-3026-40C7-BC00-08C4C2DE51EF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4" creationId="{DCB8AD3F-1FE2-42BD-A5AF-9C5E5D90DD53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5" creationId="{C84AD9F3-1E83-42C1-82B6-F78113DDAFC8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6" creationId="{06C9BDFF-C741-43DD-BC03-94E008493BE7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7" creationId="{9849EEE7-A5F0-42B5-9983-B2BCA7FC5D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8" creationId="{C81875A1-D611-4F2F-B290-D8E7739814A0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9" creationId="{839D6102-E8F7-4977-9581-2CC945A673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0" creationId="{968B6F3E-D5FE-42D2-ACA6-B55BD262F01A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1" creationId="{0732F0B7-A5B3-4498-A911-C43C95B7CC14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2" creationId="{EAF21447-728D-415A-A947-89D1FD4CFB45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3" creationId="{EE3DF8D1-F1BA-41F1-B52D-BB0C8B994192}"/>
          </ac:picMkLst>
        </pc:picChg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168092393" sldId="30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757080750" sldId="30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548653936" sldId="30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13596047" sldId="31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951587294" sldId="312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62529502" sldId="31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721573729" sldId="31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550558" sldId="315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275448812" sldId="316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794050" sldId="31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418749653" sldId="31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356739555" sldId="31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36292155" sldId="320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95118863" sldId="32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9590097" sldId="32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52000899" sldId="32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293312234" sldId="325"/>
        </pc:sldMkLst>
      </pc:sldChg>
      <pc:sldChg chg="modSp mod">
        <pc:chgData name="Carlos Bruno Oliveira Lopes" userId="51e143a7af01222c" providerId="LiveId" clId="{8CA54802-A6C4-46C2-9B16-5D69B5E4E22A}" dt="2021-06-08T01:02:15.407" v="38" actId="20577"/>
        <pc:sldMkLst>
          <pc:docMk/>
          <pc:sldMk cId="2383508273" sldId="509"/>
        </pc:sldMkLst>
        <pc:spChg chg="mod">
          <ac:chgData name="Carlos Bruno Oliveira Lopes" userId="51e143a7af01222c" providerId="LiveId" clId="{8CA54802-A6C4-46C2-9B16-5D69B5E4E22A}" dt="2021-06-08T01:02:15.407" v="3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A54802-A6C4-46C2-9B16-5D69B5E4E22A}" dt="2021-06-08T01:05:41.367" v="63" actId="20577"/>
        <pc:sldMkLst>
          <pc:docMk/>
          <pc:sldMk cId="1081017480" sldId="510"/>
        </pc:sldMkLst>
        <pc:spChg chg="mod">
          <ac:chgData name="Carlos Bruno Oliveira Lopes" userId="51e143a7af01222c" providerId="LiveId" clId="{8CA54802-A6C4-46C2-9B16-5D69B5E4E22A}" dt="2021-06-08T01:05:41.367" v="63" actId="20577"/>
          <ac:spMkLst>
            <pc:docMk/>
            <pc:sldMk cId="1081017480" sldId="510"/>
            <ac:spMk id="7" creationId="{9682F780-0EA8-4085-973E-28E36FE68DDF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11:16.375" v="125" actId="12"/>
        <pc:sldMkLst>
          <pc:docMk/>
          <pc:sldMk cId="740735380" sldId="511"/>
        </pc:sldMkLst>
        <pc:spChg chg="del">
          <ac:chgData name="Carlos Bruno Oliveira Lopes" userId="51e143a7af01222c" providerId="LiveId" clId="{8CA54802-A6C4-46C2-9B16-5D69B5E4E22A}" dt="2021-06-08T01:10:29.875" v="111" actId="478"/>
          <ac:spMkLst>
            <pc:docMk/>
            <pc:sldMk cId="740735380" sldId="511"/>
            <ac:spMk id="6" creationId="{488DE94B-B691-42CB-A022-BD4C4AD46DF8}"/>
          </ac:spMkLst>
        </pc:spChg>
        <pc:spChg chg="add mod">
          <ac:chgData name="Carlos Bruno Oliveira Lopes" userId="51e143a7af01222c" providerId="LiveId" clId="{8CA54802-A6C4-46C2-9B16-5D69B5E4E22A}" dt="2021-06-08T01:11:16.375" v="125" actId="12"/>
          <ac:spMkLst>
            <pc:docMk/>
            <pc:sldMk cId="740735380" sldId="511"/>
            <ac:spMk id="7" creationId="{2B29DE2B-A511-4FCC-B993-901184CB87BE}"/>
          </ac:spMkLst>
        </pc:sp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7" creationId="{9849EEE7-A5F0-42B5-9983-B2BCA7FC5D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8" creationId="{C81875A1-D611-4F2F-B290-D8E7739814A0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9" creationId="{839D6102-E8F7-4977-9581-2CC945A673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0" creationId="{968B6F3E-D5FE-42D2-ACA6-B55BD262F01A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1" creationId="{0732F0B7-A5B3-4498-A911-C43C95B7CC14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2" creationId="{EAF21447-728D-415A-A947-89D1FD4CFB45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3" creationId="{EE3DF8D1-F1BA-41F1-B52D-BB0C8B994192}"/>
          </ac:picMkLst>
        </pc:picChg>
      </pc:sldChg>
      <pc:sldChg chg="modSp add mod">
        <pc:chgData name="Carlos Bruno Oliveira Lopes" userId="51e143a7af01222c" providerId="LiveId" clId="{8CA54802-A6C4-46C2-9B16-5D69B5E4E22A}" dt="2021-06-08T01:14:11.946" v="164" actId="15"/>
        <pc:sldMkLst>
          <pc:docMk/>
          <pc:sldMk cId="3284858063" sldId="512"/>
        </pc:sldMkLst>
        <pc:spChg chg="mod">
          <ac:chgData name="Carlos Bruno Oliveira Lopes" userId="51e143a7af01222c" providerId="LiveId" clId="{8CA54802-A6C4-46C2-9B16-5D69B5E4E22A}" dt="2021-06-08T01:14:11.946" v="164" actId="15"/>
          <ac:spMkLst>
            <pc:docMk/>
            <pc:sldMk cId="3284858063" sldId="512"/>
            <ac:spMk id="7" creationId="{2B29DE2B-A511-4FCC-B993-901184CB87BE}"/>
          </ac:spMkLst>
        </pc:spChg>
      </pc:sldChg>
      <pc:sldChg chg="modSp add mod ord">
        <pc:chgData name="Carlos Bruno Oliveira Lopes" userId="51e143a7af01222c" providerId="LiveId" clId="{8CA54802-A6C4-46C2-9B16-5D69B5E4E22A}" dt="2021-06-08T01:12:29.446" v="138"/>
        <pc:sldMkLst>
          <pc:docMk/>
          <pc:sldMk cId="3179711931" sldId="513"/>
        </pc:sldMkLst>
        <pc:spChg chg="mod">
          <ac:chgData name="Carlos Bruno Oliveira Lopes" userId="51e143a7af01222c" providerId="LiveId" clId="{8CA54802-A6C4-46C2-9B16-5D69B5E4E22A}" dt="2021-06-08T01:12:08.854" v="136" actId="123"/>
          <ac:spMkLst>
            <pc:docMk/>
            <pc:sldMk cId="3179711931" sldId="513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15:21.976" v="186" actId="15"/>
        <pc:sldMkLst>
          <pc:docMk/>
          <pc:sldMk cId="395708021" sldId="514"/>
        </pc:sldMkLst>
        <pc:spChg chg="mod">
          <ac:chgData name="Carlos Bruno Oliveira Lopes" userId="51e143a7af01222c" providerId="LiveId" clId="{8CA54802-A6C4-46C2-9B16-5D69B5E4E22A}" dt="2021-06-08T01:15:21.976" v="186" actId="15"/>
          <ac:spMkLst>
            <pc:docMk/>
            <pc:sldMk cId="395708021" sldId="514"/>
            <ac:spMk id="7" creationId="{2B29DE2B-A511-4FCC-B993-901184CB87BE}"/>
          </ac:spMkLst>
        </pc:spChg>
      </pc:sldChg>
      <pc:sldChg chg="addSp modSp add mod">
        <pc:chgData name="Carlos Bruno Oliveira Lopes" userId="51e143a7af01222c" providerId="LiveId" clId="{8CA54802-A6C4-46C2-9B16-5D69B5E4E22A}" dt="2021-06-08T01:13:18.374" v="151" actId="120"/>
        <pc:sldMkLst>
          <pc:docMk/>
          <pc:sldMk cId="2416654715" sldId="515"/>
        </pc:sldMkLst>
        <pc:spChg chg="mod">
          <ac:chgData name="Carlos Bruno Oliveira Lopes" userId="51e143a7af01222c" providerId="LiveId" clId="{8CA54802-A6C4-46C2-9B16-5D69B5E4E22A}" dt="2021-06-08T01:13:03.132" v="145" actId="12789"/>
          <ac:spMkLst>
            <pc:docMk/>
            <pc:sldMk cId="2416654715" sldId="515"/>
            <ac:spMk id="7" creationId="{2B29DE2B-A511-4FCC-B993-901184CB87BE}"/>
          </ac:spMkLst>
        </pc:spChg>
        <pc:spChg chg="mod">
          <ac:chgData name="Carlos Bruno Oliveira Lopes" userId="51e143a7af01222c" providerId="LiveId" clId="{8CA54802-A6C4-46C2-9B16-5D69B5E4E22A}" dt="2021-06-08T01:13:18.374" v="151" actId="120"/>
          <ac:spMkLst>
            <pc:docMk/>
            <pc:sldMk cId="2416654715" sldId="515"/>
            <ac:spMk id="9" creationId="{B035D5D7-92D0-4F4E-B480-3AB51DDCA667}"/>
          </ac:spMkLst>
        </pc:spChg>
        <pc:grpChg chg="add mod">
          <ac:chgData name="Carlos Bruno Oliveira Lopes" userId="51e143a7af01222c" providerId="LiveId" clId="{8CA54802-A6C4-46C2-9B16-5D69B5E4E22A}" dt="2021-06-08T01:13:06.012" v="149" actId="1036"/>
          <ac:grpSpMkLst>
            <pc:docMk/>
            <pc:sldMk cId="2416654715" sldId="515"/>
            <ac:grpSpMk id="6" creationId="{D2ACE920-77B8-4C4E-B9C7-503FB6647FDB}"/>
          </ac:grpSpMkLst>
        </pc:grpChg>
        <pc:picChg chg="mod">
          <ac:chgData name="Carlos Bruno Oliveira Lopes" userId="51e143a7af01222c" providerId="LiveId" clId="{8CA54802-A6C4-46C2-9B16-5D69B5E4E22A}" dt="2021-06-08T01:12:55.352" v="142"/>
          <ac:picMkLst>
            <pc:docMk/>
            <pc:sldMk cId="2416654715" sldId="515"/>
            <ac:picMk id="8" creationId="{6BE55657-9241-4B7B-A546-A908C67DF35F}"/>
          </ac:picMkLst>
        </pc:picChg>
      </pc:sldChg>
      <pc:sldChg chg="modSp add mod">
        <pc:chgData name="Carlos Bruno Oliveira Lopes" userId="51e143a7af01222c" providerId="LiveId" clId="{8CA54802-A6C4-46C2-9B16-5D69B5E4E22A}" dt="2021-06-08T01:14:39.244" v="172" actId="15"/>
        <pc:sldMkLst>
          <pc:docMk/>
          <pc:sldMk cId="1142449529" sldId="516"/>
        </pc:sldMkLst>
        <pc:spChg chg="mod">
          <ac:chgData name="Carlos Bruno Oliveira Lopes" userId="51e143a7af01222c" providerId="LiveId" clId="{8CA54802-A6C4-46C2-9B16-5D69B5E4E22A}" dt="2021-06-08T01:14:39.244" v="172" actId="15"/>
          <ac:spMkLst>
            <pc:docMk/>
            <pc:sldMk cId="1142449529" sldId="516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5:20.162" v="198" actId="27636"/>
        <pc:sldMkLst>
          <pc:docMk/>
          <pc:sldMk cId="169226433" sldId="517"/>
        </pc:sldMkLst>
        <pc:spChg chg="mod">
          <ac:chgData name="Carlos Bruno Oliveira Lopes" userId="51e143a7af01222c" providerId="LiveId" clId="{8CA54802-A6C4-46C2-9B16-5D69B5E4E22A}" dt="2021-06-08T01:25:20.162" v="198" actId="27636"/>
          <ac:spMkLst>
            <pc:docMk/>
            <pc:sldMk cId="169226433" sldId="517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8:49.859" v="227" actId="123"/>
        <pc:sldMkLst>
          <pc:docMk/>
          <pc:sldMk cId="3461539242" sldId="518"/>
        </pc:sldMkLst>
        <pc:spChg chg="mod">
          <ac:chgData name="Carlos Bruno Oliveira Lopes" userId="51e143a7af01222c" providerId="LiveId" clId="{8CA54802-A6C4-46C2-9B16-5D69B5E4E22A}" dt="2021-06-08T01:28:49.859" v="227" actId="123"/>
          <ac:spMkLst>
            <pc:docMk/>
            <pc:sldMk cId="3461539242" sldId="518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2:14.513" v="260" actId="207"/>
        <pc:sldMkLst>
          <pc:docMk/>
          <pc:sldMk cId="408051359" sldId="519"/>
        </pc:sldMkLst>
        <pc:spChg chg="mod">
          <ac:chgData name="Carlos Bruno Oliveira Lopes" userId="51e143a7af01222c" providerId="LiveId" clId="{8CA54802-A6C4-46C2-9B16-5D69B5E4E22A}" dt="2021-06-08T01:32:14.513" v="260" actId="207"/>
          <ac:spMkLst>
            <pc:docMk/>
            <pc:sldMk cId="408051359" sldId="519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3:01.981" v="270" actId="207"/>
        <pc:sldMkLst>
          <pc:docMk/>
          <pc:sldMk cId="659309361" sldId="520"/>
        </pc:sldMkLst>
        <pc:spChg chg="mod">
          <ac:chgData name="Carlos Bruno Oliveira Lopes" userId="51e143a7af01222c" providerId="LiveId" clId="{8CA54802-A6C4-46C2-9B16-5D69B5E4E22A}" dt="2021-06-08T01:33:01.981" v="270" actId="207"/>
          <ac:spMkLst>
            <pc:docMk/>
            <pc:sldMk cId="659309361" sldId="520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7:38.650" v="315" actId="27636"/>
        <pc:sldMkLst>
          <pc:docMk/>
          <pc:sldMk cId="3350980496" sldId="521"/>
        </pc:sldMkLst>
        <pc:spChg chg="mod">
          <ac:chgData name="Carlos Bruno Oliveira Lopes" userId="51e143a7af01222c" providerId="LiveId" clId="{8CA54802-A6C4-46C2-9B16-5D69B5E4E22A}" dt="2021-06-08T01:37:38.650" v="315" actId="27636"/>
          <ac:spMkLst>
            <pc:docMk/>
            <pc:sldMk cId="3350980496" sldId="521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42:22.359" v="388" actId="113"/>
        <pc:sldMkLst>
          <pc:docMk/>
          <pc:sldMk cId="554600840" sldId="522"/>
        </pc:sldMkLst>
        <pc:spChg chg="mod">
          <ac:chgData name="Carlos Bruno Oliveira Lopes" userId="51e143a7af01222c" providerId="LiveId" clId="{8CA54802-A6C4-46C2-9B16-5D69B5E4E22A}" dt="2021-06-08T01:42:22.359" v="388" actId="113"/>
          <ac:spMkLst>
            <pc:docMk/>
            <pc:sldMk cId="554600840" sldId="522"/>
            <ac:spMk id="7" creationId="{2B29DE2B-A511-4FCC-B993-901184CB87BE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43:02.620" v="398" actId="553"/>
        <pc:sldMkLst>
          <pc:docMk/>
          <pc:sldMk cId="3020949223" sldId="523"/>
        </pc:sldMkLst>
        <pc:spChg chg="add del mod">
          <ac:chgData name="Carlos Bruno Oliveira Lopes" userId="51e143a7af01222c" providerId="LiveId" clId="{8CA54802-A6C4-46C2-9B16-5D69B5E4E22A}" dt="2021-06-08T01:42:42.355" v="391"/>
          <ac:spMkLst>
            <pc:docMk/>
            <pc:sldMk cId="3020949223" sldId="523"/>
            <ac:spMk id="6" creationId="{C09BBDF2-6AA4-4B3F-9139-C10C6E6CA1C5}"/>
          </ac:spMkLst>
        </pc:spChg>
        <pc:spChg chg="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7" creationId="{2B29DE2B-A511-4FCC-B993-901184CB87BE}"/>
          </ac:spMkLst>
        </pc:spChg>
        <pc:spChg chg="add 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8" creationId="{7EFAC6A1-480A-4FB1-85BC-D95D20E52061}"/>
          </ac:spMkLst>
        </pc:spChg>
      </pc:sldChg>
    </pc:docChg>
  </pc:docChgLst>
  <pc:docChgLst>
    <pc:chgData name="Carlos Bruno Oliveira Lopes" userId="51e143a7af01222c" providerId="LiveId" clId="{1A7CD15F-B241-4638-8CD5-A4B73205DD59}"/>
    <pc:docChg chg="undo redo custSel addSld delSld modSld sldOrd modSection">
      <pc:chgData name="Carlos Bruno Oliveira Lopes" userId="51e143a7af01222c" providerId="LiveId" clId="{1A7CD15F-B241-4638-8CD5-A4B73205DD59}" dt="2021-07-11T00:24:05.512" v="5678" actId="313"/>
      <pc:docMkLst>
        <pc:docMk/>
      </pc:docMkLst>
      <pc:sldChg chg="modSp mod">
        <pc:chgData name="Carlos Bruno Oliveira Lopes" userId="51e143a7af01222c" providerId="LiveId" clId="{1A7CD15F-B241-4638-8CD5-A4B73205DD59}" dt="2021-07-10T19:36:57.317" v="302" actId="14"/>
        <pc:sldMkLst>
          <pc:docMk/>
          <pc:sldMk cId="1534177510" sldId="534"/>
        </pc:sldMkLst>
        <pc:spChg chg="mod">
          <ac:chgData name="Carlos Bruno Oliveira Lopes" userId="51e143a7af01222c" providerId="LiveId" clId="{1A7CD15F-B241-4638-8CD5-A4B73205DD59}" dt="2021-07-10T19:36:57.317" v="302" actId="14"/>
          <ac:spMkLst>
            <pc:docMk/>
            <pc:sldMk cId="1534177510" sldId="534"/>
            <ac:spMk id="7" creationId="{157BCED1-0C46-4528-B0A2-B11FC0C1BD53}"/>
          </ac:spMkLst>
        </pc:spChg>
      </pc:sldChg>
      <pc:sldChg chg="modSp del mod">
        <pc:chgData name="Carlos Bruno Oliveira Lopes" userId="51e143a7af01222c" providerId="LiveId" clId="{1A7CD15F-B241-4638-8CD5-A4B73205DD59}" dt="2021-07-10T19:37:48.767" v="387" actId="47"/>
        <pc:sldMkLst>
          <pc:docMk/>
          <pc:sldMk cId="932923777" sldId="548"/>
        </pc:sldMkLst>
        <pc:spChg chg="mod">
          <ac:chgData name="Carlos Bruno Oliveira Lopes" userId="51e143a7af01222c" providerId="LiveId" clId="{1A7CD15F-B241-4638-8CD5-A4B73205DD59}" dt="2021-07-10T19:37:21.760" v="351" actId="5793"/>
          <ac:spMkLst>
            <pc:docMk/>
            <pc:sldMk cId="932923777" sldId="548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0T23:56:53.283" v="4344" actId="20577"/>
        <pc:sldMkLst>
          <pc:docMk/>
          <pc:sldMk cId="217798736" sldId="549"/>
        </pc:sldMkLst>
        <pc:spChg chg="mod">
          <ac:chgData name="Carlos Bruno Oliveira Lopes" userId="51e143a7af01222c" providerId="LiveId" clId="{1A7CD15F-B241-4638-8CD5-A4B73205DD59}" dt="2021-07-10T23:56:53.283" v="4344" actId="20577"/>
          <ac:spMkLst>
            <pc:docMk/>
            <pc:sldMk cId="217798736" sldId="549"/>
            <ac:spMk id="7" creationId="{157BCED1-0C46-4528-B0A2-B11FC0C1BD53}"/>
          </ac:spMkLst>
        </pc:spChg>
      </pc:sldChg>
      <pc:sldChg chg="addSp delSp modSp add mod">
        <pc:chgData name="Carlos Bruno Oliveira Lopes" userId="51e143a7af01222c" providerId="LiveId" clId="{1A7CD15F-B241-4638-8CD5-A4B73205DD59}" dt="2021-07-10T19:43:17.609" v="924" actId="14"/>
        <pc:sldMkLst>
          <pc:docMk/>
          <pc:sldMk cId="405310108" sldId="550"/>
        </pc:sldMkLst>
        <pc:spChg chg="add mod">
          <ac:chgData name="Carlos Bruno Oliveira Lopes" userId="51e143a7af01222c" providerId="LiveId" clId="{1A7CD15F-B241-4638-8CD5-A4B73205DD59}" dt="2021-07-10T19:43:17.609" v="924" actId="14"/>
          <ac:spMkLst>
            <pc:docMk/>
            <pc:sldMk cId="405310108" sldId="550"/>
            <ac:spMk id="6" creationId="{A1BE6AD0-3D10-441A-B743-9F7104D2D29A}"/>
          </ac:spMkLst>
        </pc:spChg>
        <pc:spChg chg="del mod">
          <ac:chgData name="Carlos Bruno Oliveira Lopes" userId="51e143a7af01222c" providerId="LiveId" clId="{1A7CD15F-B241-4638-8CD5-A4B73205DD59}" dt="2021-07-10T19:37:43.447" v="385" actId="478"/>
          <ac:spMkLst>
            <pc:docMk/>
            <pc:sldMk cId="405310108" sldId="55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1A7CD15F-B241-4638-8CD5-A4B73205DD59}" dt="2021-07-10T22:54:11.663" v="1623" actId="207"/>
        <pc:sldMkLst>
          <pc:docMk/>
          <pc:sldMk cId="3167005204" sldId="551"/>
        </pc:sldMkLst>
        <pc:spChg chg="mod">
          <ac:chgData name="Carlos Bruno Oliveira Lopes" userId="51e143a7af01222c" providerId="LiveId" clId="{1A7CD15F-B241-4638-8CD5-A4B73205DD59}" dt="2021-07-10T22:54:11.663" v="1623" actId="207"/>
          <ac:spMkLst>
            <pc:docMk/>
            <pc:sldMk cId="3167005204" sldId="551"/>
            <ac:spMk id="6" creationId="{A1BE6AD0-3D10-441A-B743-9F7104D2D29A}"/>
          </ac:spMkLst>
        </pc:spChg>
        <pc:picChg chg="add mod">
          <ac:chgData name="Carlos Bruno Oliveira Lopes" userId="51e143a7af01222c" providerId="LiveId" clId="{1A7CD15F-B241-4638-8CD5-A4B73205DD59}" dt="2021-07-10T22:53:45.052" v="1622" actId="12788"/>
          <ac:picMkLst>
            <pc:docMk/>
            <pc:sldMk cId="3167005204" sldId="551"/>
            <ac:picMk id="7" creationId="{57409DC3-B59C-46AD-8BAD-A0FC8C0839DD}"/>
          </ac:picMkLst>
        </pc:picChg>
      </pc:sldChg>
      <pc:sldChg chg="add del">
        <pc:chgData name="Carlos Bruno Oliveira Lopes" userId="51e143a7af01222c" providerId="LiveId" clId="{1A7CD15F-B241-4638-8CD5-A4B73205DD59}" dt="2021-07-10T19:37:39.814" v="383" actId="2890"/>
        <pc:sldMkLst>
          <pc:docMk/>
          <pc:sldMk cId="4239421319" sldId="551"/>
        </pc:sldMkLst>
      </pc:sldChg>
      <pc:sldChg chg="addSp delSp modSp add mod modClrScheme chgLayout">
        <pc:chgData name="Carlos Bruno Oliveira Lopes" userId="51e143a7af01222c" providerId="LiveId" clId="{1A7CD15F-B241-4638-8CD5-A4B73205DD59}" dt="2021-07-10T20:04:14.268" v="1370" actId="22"/>
        <pc:sldMkLst>
          <pc:docMk/>
          <pc:sldMk cId="3007341353" sldId="552"/>
        </pc:sldMkLst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1A7CD15F-B241-4638-8CD5-A4B73205DD59}" dt="2021-07-10T20:04:14.268" v="1370" actId="22"/>
          <ac:spMkLst>
            <pc:docMk/>
            <pc:sldMk cId="3007341353" sldId="552"/>
            <ac:spMk id="3" creationId="{E7BFE93D-C593-4D61-8720-65FDAAB0194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4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5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84" v="1369" actId="27636"/>
          <ac:spMkLst>
            <pc:docMk/>
            <pc:sldMk cId="3007341353" sldId="552"/>
            <ac:spMk id="6" creationId="{A1BE6AD0-3D10-441A-B743-9F7104D2D29A}"/>
          </ac:spMkLst>
        </pc:spChg>
        <pc:picChg chg="add mod ord">
          <ac:chgData name="Carlos Bruno Oliveira Lopes" userId="51e143a7af01222c" providerId="LiveId" clId="{1A7CD15F-B241-4638-8CD5-A4B73205DD59}" dt="2021-07-10T20:04:14.268" v="1370" actId="22"/>
          <ac:picMkLst>
            <pc:docMk/>
            <pc:sldMk cId="3007341353" sldId="552"/>
            <ac:picMk id="8" creationId="{E4DAE9CE-529C-4FD6-B58E-1EDA935F8998}"/>
          </ac:picMkLst>
        </pc:picChg>
      </pc:sldChg>
      <pc:sldChg chg="modSp add mod">
        <pc:chgData name="Carlos Bruno Oliveira Lopes" userId="51e143a7af01222c" providerId="LiveId" clId="{1A7CD15F-B241-4638-8CD5-A4B73205DD59}" dt="2021-07-10T23:40:20.097" v="3519" actId="948"/>
        <pc:sldMkLst>
          <pc:docMk/>
          <pc:sldMk cId="4265256748" sldId="553"/>
        </pc:sldMkLst>
        <pc:spChg chg="mod">
          <ac:chgData name="Carlos Bruno Oliveira Lopes" userId="51e143a7af01222c" providerId="LiveId" clId="{1A7CD15F-B241-4638-8CD5-A4B73205DD59}" dt="2021-07-10T23:40:20.097" v="3519" actId="948"/>
          <ac:spMkLst>
            <pc:docMk/>
            <pc:sldMk cId="4265256748" sldId="553"/>
            <ac:spMk id="6" creationId="{A1BE6AD0-3D10-441A-B743-9F7104D2D29A}"/>
          </ac:spMkLst>
        </pc:spChg>
      </pc:sldChg>
      <pc:sldChg chg="modSp add mod">
        <pc:chgData name="Carlos Bruno Oliveira Lopes" userId="51e143a7af01222c" providerId="LiveId" clId="{1A7CD15F-B241-4638-8CD5-A4B73205DD59}" dt="2021-07-10T23:02:20.259" v="2177" actId="14"/>
        <pc:sldMkLst>
          <pc:docMk/>
          <pc:sldMk cId="2832888049" sldId="554"/>
        </pc:sldMkLst>
        <pc:spChg chg="mod">
          <ac:chgData name="Carlos Bruno Oliveira Lopes" userId="51e143a7af01222c" providerId="LiveId" clId="{1A7CD15F-B241-4638-8CD5-A4B73205DD59}" dt="2021-07-10T23:02:20.259" v="2177" actId="14"/>
          <ac:spMkLst>
            <pc:docMk/>
            <pc:sldMk cId="2832888049" sldId="554"/>
            <ac:spMk id="6" creationId="{A1BE6AD0-3D10-441A-B743-9F7104D2D29A}"/>
          </ac:spMkLst>
        </pc:spChg>
      </pc:sldChg>
      <pc:sldChg chg="delSp modSp add mod">
        <pc:chgData name="Carlos Bruno Oliveira Lopes" userId="51e143a7af01222c" providerId="LiveId" clId="{1A7CD15F-B241-4638-8CD5-A4B73205DD59}" dt="2021-07-10T22:58:18.321" v="1935" actId="20577"/>
        <pc:sldMkLst>
          <pc:docMk/>
          <pc:sldMk cId="2484239564" sldId="555"/>
        </pc:sldMkLst>
        <pc:spChg chg="mod">
          <ac:chgData name="Carlos Bruno Oliveira Lopes" userId="51e143a7af01222c" providerId="LiveId" clId="{1A7CD15F-B241-4638-8CD5-A4B73205DD59}" dt="2021-07-10T22:58:18.321" v="1935" actId="20577"/>
          <ac:spMkLst>
            <pc:docMk/>
            <pc:sldMk cId="2484239564" sldId="555"/>
            <ac:spMk id="6" creationId="{A1BE6AD0-3D10-441A-B743-9F7104D2D29A}"/>
          </ac:spMkLst>
        </pc:spChg>
        <pc:picChg chg="del mod">
          <ac:chgData name="Carlos Bruno Oliveira Lopes" userId="51e143a7af01222c" providerId="LiveId" clId="{1A7CD15F-B241-4638-8CD5-A4B73205DD59}" dt="2021-07-10T22:54:32.793" v="1626" actId="478"/>
          <ac:picMkLst>
            <pc:docMk/>
            <pc:sldMk cId="2484239564" sldId="555"/>
            <ac:picMk id="7" creationId="{57409DC3-B59C-46AD-8BAD-A0FC8C0839DD}"/>
          </ac:picMkLst>
        </pc:picChg>
      </pc:sldChg>
      <pc:sldChg chg="modSp add mod">
        <pc:chgData name="Carlos Bruno Oliveira Lopes" userId="51e143a7af01222c" providerId="LiveId" clId="{1A7CD15F-B241-4638-8CD5-A4B73205DD59}" dt="2021-07-10T23:22:41.672" v="2917" actId="20577"/>
        <pc:sldMkLst>
          <pc:docMk/>
          <pc:sldMk cId="3393480629" sldId="556"/>
        </pc:sldMkLst>
        <pc:spChg chg="mod">
          <ac:chgData name="Carlos Bruno Oliveira Lopes" userId="51e143a7af01222c" providerId="LiveId" clId="{1A7CD15F-B241-4638-8CD5-A4B73205DD59}" dt="2021-07-10T23:22:41.672" v="2917" actId="20577"/>
          <ac:spMkLst>
            <pc:docMk/>
            <pc:sldMk cId="3393480629" sldId="556"/>
            <ac:spMk id="6" creationId="{A1BE6AD0-3D10-441A-B743-9F7104D2D29A}"/>
          </ac:spMkLst>
        </pc:spChg>
      </pc:sldChg>
      <pc:sldChg chg="add del">
        <pc:chgData name="Carlos Bruno Oliveira Lopes" userId="51e143a7af01222c" providerId="LiveId" clId="{1A7CD15F-B241-4638-8CD5-A4B73205DD59}" dt="2021-07-10T23:47:45.538" v="3812" actId="47"/>
        <pc:sldMkLst>
          <pc:docMk/>
          <pc:sldMk cId="3332204802" sldId="557"/>
        </pc:sldMkLst>
      </pc:sldChg>
      <pc:sldChg chg="modSp add mod">
        <pc:chgData name="Carlos Bruno Oliveira Lopes" userId="51e143a7af01222c" providerId="LiveId" clId="{1A7CD15F-B241-4638-8CD5-A4B73205DD59}" dt="2021-07-10T23:46:27.265" v="3810" actId="20577"/>
        <pc:sldMkLst>
          <pc:docMk/>
          <pc:sldMk cId="165169582" sldId="558"/>
        </pc:sldMkLst>
        <pc:spChg chg="mod">
          <ac:chgData name="Carlos Bruno Oliveira Lopes" userId="51e143a7af01222c" providerId="LiveId" clId="{1A7CD15F-B241-4638-8CD5-A4B73205DD59}" dt="2021-07-10T23:46:27.265" v="3810" actId="20577"/>
          <ac:spMkLst>
            <pc:docMk/>
            <pc:sldMk cId="165169582" sldId="558"/>
            <ac:spMk id="6" creationId="{A1BE6AD0-3D10-441A-B743-9F7104D2D29A}"/>
          </ac:spMkLst>
        </pc:spChg>
      </pc:sldChg>
      <pc:sldChg chg="modSp add del mod">
        <pc:chgData name="Carlos Bruno Oliveira Lopes" userId="51e143a7af01222c" providerId="LiveId" clId="{1A7CD15F-B241-4638-8CD5-A4B73205DD59}" dt="2021-07-11T00:19:33.263" v="5406" actId="47"/>
        <pc:sldMkLst>
          <pc:docMk/>
          <pc:sldMk cId="786193214" sldId="559"/>
        </pc:sldMkLst>
        <pc:spChg chg="mod">
          <ac:chgData name="Carlos Bruno Oliveira Lopes" userId="51e143a7af01222c" providerId="LiveId" clId="{1A7CD15F-B241-4638-8CD5-A4B73205DD59}" dt="2021-07-11T00:19:22.863" v="5405" actId="20577"/>
          <ac:spMkLst>
            <pc:docMk/>
            <pc:sldMk cId="786193214" sldId="559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1A7CD15F-B241-4638-8CD5-A4B73205DD59}" dt="2021-07-10T23:47:46.605" v="3813" actId="47"/>
        <pc:sldMkLst>
          <pc:docMk/>
          <pc:sldMk cId="2092431584" sldId="559"/>
        </pc:sldMkLst>
      </pc:sldChg>
      <pc:sldChg chg="modSp add mod">
        <pc:chgData name="Carlos Bruno Oliveira Lopes" userId="51e143a7af01222c" providerId="LiveId" clId="{1A7CD15F-B241-4638-8CD5-A4B73205DD59}" dt="2021-07-11T00:09:58.378" v="5089" actId="20577"/>
        <pc:sldMkLst>
          <pc:docMk/>
          <pc:sldMk cId="3116083608" sldId="560"/>
        </pc:sldMkLst>
        <pc:spChg chg="mod">
          <ac:chgData name="Carlos Bruno Oliveira Lopes" userId="51e143a7af01222c" providerId="LiveId" clId="{1A7CD15F-B241-4638-8CD5-A4B73205DD59}" dt="2021-07-11T00:09:58.378" v="5089" actId="20577"/>
          <ac:spMkLst>
            <pc:docMk/>
            <pc:sldMk cId="3116083608" sldId="560"/>
            <ac:spMk id="7" creationId="{157BCED1-0C46-4528-B0A2-B11FC0C1BD53}"/>
          </ac:spMkLst>
        </pc:spChg>
      </pc:sldChg>
      <pc:sldChg chg="modSp add del mod ord">
        <pc:chgData name="Carlos Bruno Oliveira Lopes" userId="51e143a7af01222c" providerId="LiveId" clId="{1A7CD15F-B241-4638-8CD5-A4B73205DD59}" dt="2021-07-11T00:23:49.948" v="5677" actId="47"/>
        <pc:sldMkLst>
          <pc:docMk/>
          <pc:sldMk cId="3363238581" sldId="561"/>
        </pc:sldMkLst>
        <pc:spChg chg="mod">
          <ac:chgData name="Carlos Bruno Oliveira Lopes" userId="51e143a7af01222c" providerId="LiveId" clId="{1A7CD15F-B241-4638-8CD5-A4B73205DD59}" dt="2021-07-11T00:16:01.387" v="5136" actId="20577"/>
          <ac:spMkLst>
            <pc:docMk/>
            <pc:sldMk cId="3363238581" sldId="561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1T00:24:05.512" v="5678" actId="313"/>
        <pc:sldMkLst>
          <pc:docMk/>
          <pc:sldMk cId="482088225" sldId="562"/>
        </pc:sldMkLst>
        <pc:spChg chg="mod">
          <ac:chgData name="Carlos Bruno Oliveira Lopes" userId="51e143a7af01222c" providerId="LiveId" clId="{1A7CD15F-B241-4638-8CD5-A4B73205DD59}" dt="2021-07-11T00:24:05.512" v="5678" actId="313"/>
          <ac:spMkLst>
            <pc:docMk/>
            <pc:sldMk cId="482088225" sldId="562"/>
            <ac:spMk id="2" creationId="{00000000-0000-0000-0000-000000000000}"/>
          </ac:spMkLst>
        </pc:spChg>
        <pc:spChg chg="mod">
          <ac:chgData name="Carlos Bruno Oliveira Lopes" userId="51e143a7af01222c" providerId="LiveId" clId="{1A7CD15F-B241-4638-8CD5-A4B73205DD59}" dt="2021-07-11T00:23:40.392" v="5676" actId="20577"/>
          <ac:spMkLst>
            <pc:docMk/>
            <pc:sldMk cId="482088225" sldId="562"/>
            <ac:spMk id="7" creationId="{157BCED1-0C46-4528-B0A2-B11FC0C1BD53}"/>
          </ac:spMkLst>
        </pc:spChg>
      </pc:sldChg>
    </pc:docChg>
  </pc:docChgLst>
  <pc:docChgLst>
    <pc:chgData name="Carlos Bruno Oliveira Lopes" userId="51e143a7af01222c" providerId="LiveId" clId="{6A487B5C-2B1B-4F83-AA73-1A55024D58E1}"/>
    <pc:docChg chg="undo redo custSel addSld delSld modSld delSection modSection">
      <pc:chgData name="Carlos Bruno Oliveira Lopes" userId="51e143a7af01222c" providerId="LiveId" clId="{6A487B5C-2B1B-4F83-AA73-1A55024D58E1}" dt="2021-02-03T00:41:57.742" v="54" actId="478"/>
      <pc:docMkLst>
        <pc:docMk/>
      </pc:docMkLst>
      <pc:sldChg chg="addSp delSp modSp mod">
        <pc:chgData name="Carlos Bruno Oliveira Lopes" userId="51e143a7af01222c" providerId="LiveId" clId="{6A487B5C-2B1B-4F83-AA73-1A55024D58E1}" dt="2021-02-02T22:44:45.819" v="29" actId="20577"/>
        <pc:sldMkLst>
          <pc:docMk/>
          <pc:sldMk cId="0" sldId="257"/>
        </pc:sldMkLst>
        <pc:spChg chg="mod">
          <ac:chgData name="Carlos Bruno Oliveira Lopes" userId="51e143a7af01222c" providerId="LiveId" clId="{6A487B5C-2B1B-4F83-AA73-1A55024D58E1}" dt="2021-02-02T22:38:47.428" v="1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6A487B5C-2B1B-4F83-AA73-1A55024D58E1}" dt="2021-02-02T22:44:42.860" v="27" actId="554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Carlos Bruno Oliveira Lopes" userId="51e143a7af01222c" providerId="LiveId" clId="{6A487B5C-2B1B-4F83-AA73-1A55024D58E1}" dt="2021-02-02T22:44:45.819" v="29" actId="20577"/>
          <ac:spMkLst>
            <pc:docMk/>
            <pc:sldMk cId="0" sldId="257"/>
            <ac:spMk id="4" creationId="{99D3C40C-BA93-4E8E-8755-0FD120D3C725}"/>
          </ac:spMkLst>
        </pc:spChg>
        <pc:picChg chg="del">
          <ac:chgData name="Carlos Bruno Oliveira Lopes" userId="51e143a7af01222c" providerId="LiveId" clId="{6A487B5C-2B1B-4F83-AA73-1A55024D58E1}" dt="2021-02-01T20:42:21.932" v="1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Carlos Bruno Oliveira Lopes" userId="51e143a7af01222c" providerId="LiveId" clId="{6A487B5C-2B1B-4F83-AA73-1A55024D58E1}" dt="2021-02-01T20:42:19.981" v="0" actId="478"/>
          <ac:picMkLst>
            <pc:docMk/>
            <pc:sldMk cId="0" sldId="257"/>
            <ac:picMk id="1030" creationId="{00000000-0000-0000-0000-000000000000}"/>
          </ac:picMkLst>
        </pc:picChg>
      </pc:sldChg>
      <pc:sldChg chg="addSp delSp modSp del mod">
        <pc:chgData name="Carlos Bruno Oliveira Lopes" userId="51e143a7af01222c" providerId="LiveId" clId="{6A487B5C-2B1B-4F83-AA73-1A55024D58E1}" dt="2021-02-02T22:44:08.063" v="19" actId="47"/>
        <pc:sldMkLst>
          <pc:docMk/>
          <pc:sldMk cId="2947434780" sldId="274"/>
        </pc:sldMkLst>
        <pc:spChg chg="add mod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3" creationId="{B79E2F31-E93E-4D8A-BF8C-B87D1817C899}"/>
          </ac:spMkLst>
        </pc:spChg>
        <pc:spChg chg="del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7" creationId="{00000000-0000-0000-0000-000000000000}"/>
          </ac:spMkLst>
        </pc:spChg>
      </pc:sldChg>
      <pc:sldChg chg="delSp add mod">
        <pc:chgData name="Carlos Bruno Oliveira Lopes" userId="51e143a7af01222c" providerId="LiveId" clId="{6A487B5C-2B1B-4F83-AA73-1A55024D58E1}" dt="2021-02-03T00:41:57.742" v="54" actId="478"/>
        <pc:sldMkLst>
          <pc:docMk/>
          <pc:sldMk cId="729376773" sldId="275"/>
        </pc:sldMkLst>
        <pc:picChg chg="del">
          <ac:chgData name="Carlos Bruno Oliveira Lopes" userId="51e143a7af01222c" providerId="LiveId" clId="{6A487B5C-2B1B-4F83-AA73-1A55024D58E1}" dt="2021-02-03T00:41:57.742" v="54" actId="478"/>
          <ac:picMkLst>
            <pc:docMk/>
            <pc:sldMk cId="729376773" sldId="27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1T20:43:05.423" v="2" actId="2696"/>
        <pc:sldMkLst>
          <pc:docMk/>
          <pc:sldMk cId="1769483648" sldId="276"/>
        </pc:sldMkLst>
      </pc:sldChg>
      <pc:sldChg chg="delSp add mod">
        <pc:chgData name="Carlos Bruno Oliveira Lopes" userId="51e143a7af01222c" providerId="LiveId" clId="{6A487B5C-2B1B-4F83-AA73-1A55024D58E1}" dt="2021-02-03T00:39:40.806" v="31" actId="478"/>
        <pc:sldMkLst>
          <pc:docMk/>
          <pc:sldMk cId="791538974" sldId="306"/>
        </pc:sldMkLst>
        <pc:picChg chg="del">
          <ac:chgData name="Carlos Bruno Oliveira Lopes" userId="51e143a7af01222c" providerId="LiveId" clId="{6A487B5C-2B1B-4F83-AA73-1A55024D58E1}" dt="2021-02-03T00:39:40.806" v="31" actId="478"/>
          <ac:picMkLst>
            <pc:docMk/>
            <pc:sldMk cId="791538974" sldId="306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6"/>
        </pc:sldMkLst>
      </pc:sldChg>
      <pc:sldChg chg="delSp add mod">
        <pc:chgData name="Carlos Bruno Oliveira Lopes" userId="51e143a7af01222c" providerId="LiveId" clId="{6A487B5C-2B1B-4F83-AA73-1A55024D58E1}" dt="2021-02-03T00:40:33.602" v="32" actId="478"/>
        <pc:sldMkLst>
          <pc:docMk/>
          <pc:sldMk cId="892478271" sldId="307"/>
        </pc:sldMkLst>
        <pc:picChg chg="del">
          <ac:chgData name="Carlos Bruno Oliveira Lopes" userId="51e143a7af01222c" providerId="LiveId" clId="{6A487B5C-2B1B-4F83-AA73-1A55024D58E1}" dt="2021-02-03T00:40:33.602" v="32" actId="478"/>
          <ac:picMkLst>
            <pc:docMk/>
            <pc:sldMk cId="892478271" sldId="30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7"/>
        </pc:sldMkLst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8"/>
        </pc:sldMkLst>
      </pc:sldChg>
      <pc:sldChg chg="delSp add mod">
        <pc:chgData name="Carlos Bruno Oliveira Lopes" userId="51e143a7af01222c" providerId="LiveId" clId="{6A487B5C-2B1B-4F83-AA73-1A55024D58E1}" dt="2021-02-03T00:40:44.044" v="34" actId="478"/>
        <pc:sldMkLst>
          <pc:docMk/>
          <pc:sldMk cId="3511707464" sldId="308"/>
        </pc:sldMkLst>
        <pc:picChg chg="del">
          <ac:chgData name="Carlos Bruno Oliveira Lopes" userId="51e143a7af01222c" providerId="LiveId" clId="{6A487B5C-2B1B-4F83-AA73-1A55024D58E1}" dt="2021-02-03T00:40:44.044" v="34" actId="478"/>
          <ac:picMkLst>
            <pc:docMk/>
            <pc:sldMk cId="3511707464" sldId="30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9"/>
        </pc:sldMkLst>
      </pc:sldChg>
      <pc:sldChg chg="delSp add mod">
        <pc:chgData name="Carlos Bruno Oliveira Lopes" userId="51e143a7af01222c" providerId="LiveId" clId="{6A487B5C-2B1B-4F83-AA73-1A55024D58E1}" dt="2021-02-03T00:40:36.491" v="33" actId="478"/>
        <pc:sldMkLst>
          <pc:docMk/>
          <pc:sldMk cId="2821074751" sldId="309"/>
        </pc:sldMkLst>
        <pc:picChg chg="del">
          <ac:chgData name="Carlos Bruno Oliveira Lopes" userId="51e143a7af01222c" providerId="LiveId" clId="{6A487B5C-2B1B-4F83-AA73-1A55024D58E1}" dt="2021-02-03T00:40:36.491" v="33" actId="478"/>
          <ac:picMkLst>
            <pc:docMk/>
            <pc:sldMk cId="2821074751" sldId="30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0"/>
        </pc:sldMkLst>
      </pc:sldChg>
      <pc:sldChg chg="delSp add mod">
        <pc:chgData name="Carlos Bruno Oliveira Lopes" userId="51e143a7af01222c" providerId="LiveId" clId="{6A487B5C-2B1B-4F83-AA73-1A55024D58E1}" dt="2021-02-03T00:41:05.513" v="35" actId="478"/>
        <pc:sldMkLst>
          <pc:docMk/>
          <pc:sldMk cId="2001884787" sldId="310"/>
        </pc:sldMkLst>
        <pc:picChg chg="del">
          <ac:chgData name="Carlos Bruno Oliveira Lopes" userId="51e143a7af01222c" providerId="LiveId" clId="{6A487B5C-2B1B-4F83-AA73-1A55024D58E1}" dt="2021-02-03T00:41:05.513" v="35" actId="478"/>
          <ac:picMkLst>
            <pc:docMk/>
            <pc:sldMk cId="2001884787" sldId="31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11.139" v="36" actId="478"/>
        <pc:sldMkLst>
          <pc:docMk/>
          <pc:sldMk cId="1694769098" sldId="311"/>
        </pc:sldMkLst>
        <pc:picChg chg="del">
          <ac:chgData name="Carlos Bruno Oliveira Lopes" userId="51e143a7af01222c" providerId="LiveId" clId="{6A487B5C-2B1B-4F83-AA73-1A55024D58E1}" dt="2021-02-03T00:41:11.139" v="36" actId="478"/>
          <ac:picMkLst>
            <pc:docMk/>
            <pc:sldMk cId="1694769098" sldId="31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1"/>
        </pc:sldMkLst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2"/>
        </pc:sldMkLst>
      </pc:sldChg>
      <pc:sldChg chg="delSp add mod">
        <pc:chgData name="Carlos Bruno Oliveira Lopes" userId="51e143a7af01222c" providerId="LiveId" clId="{6A487B5C-2B1B-4F83-AA73-1A55024D58E1}" dt="2021-02-03T00:41:16.270" v="37" actId="478"/>
        <pc:sldMkLst>
          <pc:docMk/>
          <pc:sldMk cId="2296120161" sldId="312"/>
        </pc:sldMkLst>
        <pc:picChg chg="del">
          <ac:chgData name="Carlos Bruno Oliveira Lopes" userId="51e143a7af01222c" providerId="LiveId" clId="{6A487B5C-2B1B-4F83-AA73-1A55024D58E1}" dt="2021-02-03T00:41:16.270" v="37" actId="478"/>
          <ac:picMkLst>
            <pc:docMk/>
            <pc:sldMk cId="2296120161" sldId="312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3"/>
        </pc:sldMkLst>
      </pc:sldChg>
      <pc:sldChg chg="delSp add mod">
        <pc:chgData name="Carlos Bruno Oliveira Lopes" userId="51e143a7af01222c" providerId="LiveId" clId="{6A487B5C-2B1B-4F83-AA73-1A55024D58E1}" dt="2021-02-03T00:41:18.970" v="38" actId="478"/>
        <pc:sldMkLst>
          <pc:docMk/>
          <pc:sldMk cId="2082485669" sldId="313"/>
        </pc:sldMkLst>
        <pc:picChg chg="del">
          <ac:chgData name="Carlos Bruno Oliveira Lopes" userId="51e143a7af01222c" providerId="LiveId" clId="{6A487B5C-2B1B-4F83-AA73-1A55024D58E1}" dt="2021-02-03T00:41:18.970" v="38" actId="478"/>
          <ac:picMkLst>
            <pc:docMk/>
            <pc:sldMk cId="2082485669" sldId="31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4"/>
        </pc:sldMkLst>
      </pc:sldChg>
      <pc:sldChg chg="delSp add mod">
        <pc:chgData name="Carlos Bruno Oliveira Lopes" userId="51e143a7af01222c" providerId="LiveId" clId="{6A487B5C-2B1B-4F83-AA73-1A55024D58E1}" dt="2021-02-03T00:41:24.409" v="40" actId="478"/>
        <pc:sldMkLst>
          <pc:docMk/>
          <pc:sldMk cId="2962478451" sldId="314"/>
        </pc:sldMkLst>
        <pc:picChg chg="del">
          <ac:chgData name="Carlos Bruno Oliveira Lopes" userId="51e143a7af01222c" providerId="LiveId" clId="{6A487B5C-2B1B-4F83-AA73-1A55024D58E1}" dt="2021-02-03T00:41:24.409" v="40" actId="478"/>
          <ac:picMkLst>
            <pc:docMk/>
            <pc:sldMk cId="2962478451" sldId="31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5"/>
        </pc:sldMkLst>
      </pc:sldChg>
      <pc:sldChg chg="delSp add mod">
        <pc:chgData name="Carlos Bruno Oliveira Lopes" userId="51e143a7af01222c" providerId="LiveId" clId="{6A487B5C-2B1B-4F83-AA73-1A55024D58E1}" dt="2021-02-03T00:41:26.195" v="41" actId="478"/>
        <pc:sldMkLst>
          <pc:docMk/>
          <pc:sldMk cId="3105213734" sldId="315"/>
        </pc:sldMkLst>
        <pc:picChg chg="del">
          <ac:chgData name="Carlos Bruno Oliveira Lopes" userId="51e143a7af01222c" providerId="LiveId" clId="{6A487B5C-2B1B-4F83-AA73-1A55024D58E1}" dt="2021-02-03T00:41:26.195" v="41" actId="478"/>
          <ac:picMkLst>
            <pc:docMk/>
            <pc:sldMk cId="3105213734" sldId="31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6"/>
        </pc:sldMkLst>
      </pc:sldChg>
      <pc:sldChg chg="delSp add mod">
        <pc:chgData name="Carlos Bruno Oliveira Lopes" userId="51e143a7af01222c" providerId="LiveId" clId="{6A487B5C-2B1B-4F83-AA73-1A55024D58E1}" dt="2021-02-03T00:41:21.335" v="39" actId="478"/>
        <pc:sldMkLst>
          <pc:docMk/>
          <pc:sldMk cId="3917396079" sldId="316"/>
        </pc:sldMkLst>
        <pc:picChg chg="del">
          <ac:chgData name="Carlos Bruno Oliveira Lopes" userId="51e143a7af01222c" providerId="LiveId" clId="{6A487B5C-2B1B-4F83-AA73-1A55024D58E1}" dt="2021-02-03T00:41:21.335" v="39" actId="478"/>
          <ac:picMkLst>
            <pc:docMk/>
            <pc:sldMk cId="3917396079" sldId="316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30.978" v="43" actId="478"/>
        <pc:sldMkLst>
          <pc:docMk/>
          <pc:sldMk cId="1466894221" sldId="317"/>
        </pc:sldMkLst>
        <pc:picChg chg="del">
          <ac:chgData name="Carlos Bruno Oliveira Lopes" userId="51e143a7af01222c" providerId="LiveId" clId="{6A487B5C-2B1B-4F83-AA73-1A55024D58E1}" dt="2021-02-03T00:41:30.978" v="43" actId="478"/>
          <ac:picMkLst>
            <pc:docMk/>
            <pc:sldMk cId="1466894221" sldId="31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7"/>
        </pc:sldMkLst>
      </pc:sldChg>
      <pc:sldChg chg="delSp add mod">
        <pc:chgData name="Carlos Bruno Oliveira Lopes" userId="51e143a7af01222c" providerId="LiveId" clId="{6A487B5C-2B1B-4F83-AA73-1A55024D58E1}" dt="2021-02-03T00:41:27.828" v="42" actId="478"/>
        <pc:sldMkLst>
          <pc:docMk/>
          <pc:sldMk cId="285378864" sldId="318"/>
        </pc:sldMkLst>
        <pc:picChg chg="del">
          <ac:chgData name="Carlos Bruno Oliveira Lopes" userId="51e143a7af01222c" providerId="LiveId" clId="{6A487B5C-2B1B-4F83-AA73-1A55024D58E1}" dt="2021-02-03T00:41:27.828" v="42" actId="478"/>
          <ac:picMkLst>
            <pc:docMk/>
            <pc:sldMk cId="285378864" sldId="31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8"/>
        </pc:sldMkLst>
      </pc:sldChg>
      <pc:sldChg chg="delSp modSp add mod">
        <pc:chgData name="Carlos Bruno Oliveira Lopes" userId="51e143a7af01222c" providerId="LiveId" clId="{6A487B5C-2B1B-4F83-AA73-1A55024D58E1}" dt="2021-02-03T00:41:41.498" v="47" actId="6549"/>
        <pc:sldMkLst>
          <pc:docMk/>
          <pc:sldMk cId="1387052647" sldId="319"/>
        </pc:sldMkLst>
        <pc:spChg chg="mod">
          <ac:chgData name="Carlos Bruno Oliveira Lopes" userId="51e143a7af01222c" providerId="LiveId" clId="{6A487B5C-2B1B-4F83-AA73-1A55024D58E1}" dt="2021-02-03T00:41:41.498" v="47" actId="6549"/>
          <ac:spMkLst>
            <pc:docMk/>
            <pc:sldMk cId="1387052647" sldId="319"/>
            <ac:spMk id="6" creationId="{00000000-0000-0000-0000-000000000000}"/>
          </ac:spMkLst>
        </pc:spChg>
        <pc:picChg chg="del">
          <ac:chgData name="Carlos Bruno Oliveira Lopes" userId="51e143a7af01222c" providerId="LiveId" clId="{6A487B5C-2B1B-4F83-AA73-1A55024D58E1}" dt="2021-02-03T00:41:34.960" v="44" actId="478"/>
          <ac:picMkLst>
            <pc:docMk/>
            <pc:sldMk cId="1387052647" sldId="31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19"/>
        </pc:sldMkLst>
      </pc:sldChg>
      <pc:sldChg chg="delSp add mod">
        <pc:chgData name="Carlos Bruno Oliveira Lopes" userId="51e143a7af01222c" providerId="LiveId" clId="{6A487B5C-2B1B-4F83-AA73-1A55024D58E1}" dt="2021-02-03T00:41:44.082" v="48" actId="478"/>
        <pc:sldMkLst>
          <pc:docMk/>
          <pc:sldMk cId="431450298" sldId="320"/>
        </pc:sldMkLst>
        <pc:picChg chg="del">
          <ac:chgData name="Carlos Bruno Oliveira Lopes" userId="51e143a7af01222c" providerId="LiveId" clId="{6A487B5C-2B1B-4F83-AA73-1A55024D58E1}" dt="2021-02-03T00:41:44.082" v="48" actId="478"/>
          <ac:picMkLst>
            <pc:docMk/>
            <pc:sldMk cId="431450298" sldId="320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0"/>
        </pc:sldMkLst>
      </pc:sldChg>
      <pc:sldChg chg="delSp add mod">
        <pc:chgData name="Carlos Bruno Oliveira Lopes" userId="51e143a7af01222c" providerId="LiveId" clId="{6A487B5C-2B1B-4F83-AA73-1A55024D58E1}" dt="2021-02-03T00:41:45.979" v="49" actId="478"/>
        <pc:sldMkLst>
          <pc:docMk/>
          <pc:sldMk cId="1924373572" sldId="321"/>
        </pc:sldMkLst>
        <pc:picChg chg="del">
          <ac:chgData name="Carlos Bruno Oliveira Lopes" userId="51e143a7af01222c" providerId="LiveId" clId="{6A487B5C-2B1B-4F83-AA73-1A55024D58E1}" dt="2021-02-03T00:41:45.979" v="49" actId="478"/>
          <ac:picMkLst>
            <pc:docMk/>
            <pc:sldMk cId="1924373572" sldId="32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2"/>
        </pc:sldMkLst>
      </pc:sldChg>
      <pc:sldChg chg="delSp add mod">
        <pc:chgData name="Carlos Bruno Oliveira Lopes" userId="51e143a7af01222c" providerId="LiveId" clId="{6A487B5C-2B1B-4F83-AA73-1A55024D58E1}" dt="2021-02-03T00:41:51.933" v="51" actId="478"/>
        <pc:sldMkLst>
          <pc:docMk/>
          <pc:sldMk cId="2208798509" sldId="322"/>
        </pc:sldMkLst>
        <pc:picChg chg="del">
          <ac:chgData name="Carlos Bruno Oliveira Lopes" userId="51e143a7af01222c" providerId="LiveId" clId="{6A487B5C-2B1B-4F83-AA73-1A55024D58E1}" dt="2021-02-03T00:41:51.933" v="51" actId="478"/>
          <ac:picMkLst>
            <pc:docMk/>
            <pc:sldMk cId="2208798509" sldId="322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55.825" v="53" actId="478"/>
        <pc:sldMkLst>
          <pc:docMk/>
          <pc:sldMk cId="264121169" sldId="323"/>
        </pc:sldMkLst>
        <pc:picChg chg="del">
          <ac:chgData name="Carlos Bruno Oliveira Lopes" userId="51e143a7af01222c" providerId="LiveId" clId="{6A487B5C-2B1B-4F83-AA73-1A55024D58E1}" dt="2021-02-03T00:41:55.825" v="53" actId="478"/>
          <ac:picMkLst>
            <pc:docMk/>
            <pc:sldMk cId="264121169" sldId="32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3"/>
        </pc:sldMkLst>
      </pc:sldChg>
      <pc:sldChg chg="delSp add mod">
        <pc:chgData name="Carlos Bruno Oliveira Lopes" userId="51e143a7af01222c" providerId="LiveId" clId="{6A487B5C-2B1B-4F83-AA73-1A55024D58E1}" dt="2021-02-03T00:41:48.794" v="50" actId="478"/>
        <pc:sldMkLst>
          <pc:docMk/>
          <pc:sldMk cId="925423339" sldId="324"/>
        </pc:sldMkLst>
        <pc:picChg chg="del">
          <ac:chgData name="Carlos Bruno Oliveira Lopes" userId="51e143a7af01222c" providerId="LiveId" clId="{6A487B5C-2B1B-4F83-AA73-1A55024D58E1}" dt="2021-02-03T00:41:48.794" v="50" actId="478"/>
          <ac:picMkLst>
            <pc:docMk/>
            <pc:sldMk cId="925423339" sldId="32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4"/>
        </pc:sldMkLst>
      </pc:sldChg>
      <pc:sldChg chg="del">
        <pc:chgData name="Carlos Bruno Oliveira Lopes" userId="51e143a7af01222c" providerId="LiveId" clId="{6A487B5C-2B1B-4F83-AA73-1A55024D58E1}" dt="2021-02-02T22:36:47.301" v="10" actId="2696"/>
        <pc:sldMkLst>
          <pc:docMk/>
          <pc:sldMk cId="729376773" sldId="325"/>
        </pc:sldMkLst>
      </pc:sldChg>
      <pc:sldChg chg="delSp add mod">
        <pc:chgData name="Carlos Bruno Oliveira Lopes" userId="51e143a7af01222c" providerId="LiveId" clId="{6A487B5C-2B1B-4F83-AA73-1A55024D58E1}" dt="2021-02-03T00:41:54.173" v="52" actId="478"/>
        <pc:sldMkLst>
          <pc:docMk/>
          <pc:sldMk cId="3562506209" sldId="325"/>
        </pc:sldMkLst>
        <pc:picChg chg="del">
          <ac:chgData name="Carlos Bruno Oliveira Lopes" userId="51e143a7af01222c" providerId="LiveId" clId="{6A487B5C-2B1B-4F83-AA73-1A55024D58E1}" dt="2021-02-03T00:41:54.173" v="52" actId="478"/>
          <ac:picMkLst>
            <pc:docMk/>
            <pc:sldMk cId="3562506209" sldId="32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6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7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8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9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0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1"/>
        </pc:sldMkLst>
      </pc:sldChg>
      <pc:sldChg chg="addSp delSp del mod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2"/>
        </pc:sldMkLst>
        <pc:spChg chg="add del">
          <ac:chgData name="Carlos Bruno Oliveira Lopes" userId="51e143a7af01222c" providerId="LiveId" clId="{6A487B5C-2B1B-4F83-AA73-1A55024D58E1}" dt="2021-02-02T00:40:47.170" v="4" actId="22"/>
          <ac:spMkLst>
            <pc:docMk/>
            <pc:sldMk cId="1769483648" sldId="332"/>
            <ac:spMk id="10" creationId="{92900280-63DF-48AE-8310-6E378C697922}"/>
          </ac:spMkLst>
        </pc:sp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3"/>
        </pc:sldMkLst>
      </pc:sldChg>
    </pc:docChg>
  </pc:docChgLst>
  <pc:docChgLst>
    <pc:chgData name="Carlos Bruno Oliveira Lopes" userId="51e143a7af01222c" providerId="LiveId" clId="{A623E1CE-E75F-44A9-809F-CD51F551CF9F}"/>
    <pc:docChg chg="undo redo custSel addSld delSld modSld sldOrd modSection">
      <pc:chgData name="Carlos Bruno Oliveira Lopes" userId="51e143a7af01222c" providerId="LiveId" clId="{A623E1CE-E75F-44A9-809F-CD51F551CF9F}" dt="2021-07-12T19:49:52.639" v="4804" actId="20577"/>
      <pc:docMkLst>
        <pc:docMk/>
      </pc:docMkLst>
      <pc:sldChg chg="modSp mod">
        <pc:chgData name="Carlos Bruno Oliveira Lopes" userId="51e143a7af01222c" providerId="LiveId" clId="{A623E1CE-E75F-44A9-809F-CD51F551CF9F}" dt="2021-07-11T15:17:33.923" v="81" actId="27636"/>
        <pc:sldMkLst>
          <pc:docMk/>
          <pc:sldMk cId="0" sldId="257"/>
        </pc:sldMkLst>
        <pc:spChg chg="mod">
          <ac:chgData name="Carlos Bruno Oliveira Lopes" userId="51e143a7af01222c" providerId="LiveId" clId="{A623E1CE-E75F-44A9-809F-CD51F551CF9F}" dt="2021-07-11T15:17:33.923" v="81" actId="27636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91538974" sldId="306"/>
        </pc:sldMkLst>
      </pc:sldChg>
      <pc:sldChg chg="modSp mod">
        <pc:chgData name="Carlos Bruno Oliveira Lopes" userId="51e143a7af01222c" providerId="LiveId" clId="{A623E1CE-E75F-44A9-809F-CD51F551CF9F}" dt="2021-07-12T19:49:52.639" v="4804" actId="20577"/>
        <pc:sldMkLst>
          <pc:docMk/>
          <pc:sldMk cId="896159616" sldId="480"/>
        </pc:sldMkLst>
        <pc:spChg chg="mod">
          <ac:chgData name="Carlos Bruno Oliveira Lopes" userId="51e143a7af01222c" providerId="LiveId" clId="{A623E1CE-E75F-44A9-809F-CD51F551CF9F}" dt="2021-07-12T19:49:52.639" v="4804" actId="20577"/>
          <ac:spMkLst>
            <pc:docMk/>
            <pc:sldMk cId="896159616" sldId="480"/>
            <ac:spMk id="6" creationId="{31A2AAD1-71FC-46EF-A36B-2416629B365D}"/>
          </ac:spMkLst>
        </pc:spChg>
      </pc:sldChg>
      <pc:sldChg chg="modSp mod">
        <pc:chgData name="Carlos Bruno Oliveira Lopes" userId="51e143a7af01222c" providerId="LiveId" clId="{A623E1CE-E75F-44A9-809F-CD51F551CF9F}" dt="2021-07-11T19:19:21.440" v="608" actId="20577"/>
        <pc:sldMkLst>
          <pc:docMk/>
          <pc:sldMk cId="2383508273" sldId="509"/>
        </pc:sldMkLst>
        <pc:spChg chg="mod">
          <ac:chgData name="Carlos Bruno Oliveira Lopes" userId="51e143a7af01222c" providerId="LiveId" clId="{A623E1CE-E75F-44A9-809F-CD51F551CF9F}" dt="2021-07-11T19:19:21.440" v="60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A623E1CE-E75F-44A9-809F-CD51F551CF9F}" dt="2021-07-11T19:29:36.527" v="775" actId="6549"/>
        <pc:sldMkLst>
          <pc:docMk/>
          <pc:sldMk cId="1081017480" sldId="510"/>
        </pc:sldMkLst>
        <pc:spChg chg="mod">
          <ac:chgData name="Carlos Bruno Oliveira Lopes" userId="51e143a7af01222c" providerId="LiveId" clId="{A623E1CE-E75F-44A9-809F-CD51F551CF9F}" dt="2021-07-11T19:29:36.527" v="775" actId="6549"/>
          <ac:spMkLst>
            <pc:docMk/>
            <pc:sldMk cId="1081017480" sldId="510"/>
            <ac:spMk id="7" creationId="{9682F780-0EA8-4085-973E-28E36FE68DDF}"/>
          </ac:spMkLst>
        </pc:spChg>
      </pc:sldChg>
      <pc:sldChg chg="modSp mod">
        <pc:chgData name="Carlos Bruno Oliveira Lopes" userId="51e143a7af01222c" providerId="LiveId" clId="{A623E1CE-E75F-44A9-809F-CD51F551CF9F}" dt="2021-07-11T19:27:04.638" v="718" actId="20577"/>
        <pc:sldMkLst>
          <pc:docMk/>
          <pc:sldMk cId="3661947885" sldId="524"/>
        </pc:sldMkLst>
        <pc:spChg chg="mod">
          <ac:chgData name="Carlos Bruno Oliveira Lopes" userId="51e143a7af01222c" providerId="LiveId" clId="{A623E1CE-E75F-44A9-809F-CD51F551CF9F}" dt="2021-07-11T19:27:04.638" v="718" actId="20577"/>
          <ac:spMkLst>
            <pc:docMk/>
            <pc:sldMk cId="3661947885" sldId="524"/>
            <ac:spMk id="7" creationId="{9682F780-0EA8-4085-973E-28E36FE68DDF}"/>
          </ac:spMkLst>
        </pc:spChg>
      </pc:sldChg>
      <pc:sldChg chg="addSp delSp modSp mod">
        <pc:chgData name="Carlos Bruno Oliveira Lopes" userId="51e143a7af01222c" providerId="LiveId" clId="{A623E1CE-E75F-44A9-809F-CD51F551CF9F}" dt="2021-07-12T01:06:27.294" v="1404" actId="948"/>
        <pc:sldMkLst>
          <pc:docMk/>
          <pc:sldMk cId="1877649403" sldId="525"/>
        </pc:sldMkLst>
        <pc:spChg chg="mod">
          <ac:chgData name="Carlos Bruno Oliveira Lopes" userId="51e143a7af01222c" providerId="LiveId" clId="{A623E1CE-E75F-44A9-809F-CD51F551CF9F}" dt="2021-07-11T15:18:50.038" v="132" actId="20577"/>
          <ac:spMkLst>
            <pc:docMk/>
            <pc:sldMk cId="1877649403" sldId="525"/>
            <ac:spMk id="2" creationId="{00000000-0000-0000-0000-000000000000}"/>
          </ac:spMkLst>
        </pc:spChg>
        <pc:spChg chg="add mod">
          <ac:chgData name="Carlos Bruno Oliveira Lopes" userId="51e143a7af01222c" providerId="LiveId" clId="{A623E1CE-E75F-44A9-809F-CD51F551CF9F}" dt="2021-07-12T01:06:27.294" v="1404" actId="948"/>
          <ac:spMkLst>
            <pc:docMk/>
            <pc:sldMk cId="1877649403" sldId="525"/>
            <ac:spMk id="6" creationId="{EB0CA2D5-FBD8-4E8D-9A39-8B67E6AD82C6}"/>
          </ac:spMkLst>
        </pc:spChg>
        <pc:spChg chg="del">
          <ac:chgData name="Carlos Bruno Oliveira Lopes" userId="51e143a7af01222c" providerId="LiveId" clId="{A623E1CE-E75F-44A9-809F-CD51F551CF9F}" dt="2021-07-11T15:17:53.468" v="84" actId="478"/>
          <ac:spMkLst>
            <pc:docMk/>
            <pc:sldMk cId="1877649403" sldId="525"/>
            <ac:spMk id="7" creationId="{157BCED1-0C46-4528-B0A2-B11FC0C1BD53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79375948" sldId="526"/>
        </pc:sldMkLst>
      </pc:sldChg>
      <pc:sldChg chg="modSp add del mod">
        <pc:chgData name="Carlos Bruno Oliveira Lopes" userId="51e143a7af01222c" providerId="LiveId" clId="{A623E1CE-E75F-44A9-809F-CD51F551CF9F}" dt="2021-07-12T19:47:07.408" v="4681" actId="47"/>
        <pc:sldMkLst>
          <pc:docMk/>
          <pc:sldMk cId="2424394833" sldId="526"/>
        </pc:sldMkLst>
        <pc:spChg chg="mod">
          <ac:chgData name="Carlos Bruno Oliveira Lopes" userId="51e143a7af01222c" providerId="LiveId" clId="{A623E1CE-E75F-44A9-809F-CD51F551CF9F}" dt="2021-07-11T15:21:58.407" v="143" actId="20577"/>
          <ac:spMkLst>
            <pc:docMk/>
            <pc:sldMk cId="2424394833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1T15:23:27.470" v="317" actId="20577"/>
          <ac:spMkLst>
            <pc:docMk/>
            <pc:sldMk cId="2424394833" sldId="526"/>
            <ac:spMk id="6" creationId="{EB0CA2D5-FBD8-4E8D-9A39-8B67E6AD82C6}"/>
          </ac:spMkLst>
        </pc:spChg>
      </pc:sldChg>
      <pc:sldChg chg="addSp delSp modSp add mod">
        <pc:chgData name="Carlos Bruno Oliveira Lopes" userId="51e143a7af01222c" providerId="LiveId" clId="{A623E1CE-E75F-44A9-809F-CD51F551CF9F}" dt="2021-07-12T01:38:31.698" v="2112" actId="113"/>
        <pc:sldMkLst>
          <pc:docMk/>
          <pc:sldMk cId="581945496" sldId="527"/>
        </pc:sldMkLst>
        <pc:spChg chg="del mod">
          <ac:chgData name="Carlos Bruno Oliveira Lopes" userId="51e143a7af01222c" providerId="LiveId" clId="{A623E1CE-E75F-44A9-809F-CD51F551CF9F}" dt="2021-07-12T01:14:51.068" v="1424" actId="478"/>
          <ac:spMkLst>
            <pc:docMk/>
            <pc:sldMk cId="581945496" sldId="527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01:38:31.698" v="2112" actId="113"/>
          <ac:spMkLst>
            <pc:docMk/>
            <pc:sldMk cId="581945496" sldId="527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14748974" sldId="527"/>
        </pc:sldMkLst>
      </pc:sldChg>
      <pc:sldChg chg="modSp add mod">
        <pc:chgData name="Carlos Bruno Oliveira Lopes" userId="51e143a7af01222c" providerId="LiveId" clId="{A623E1CE-E75F-44A9-809F-CD51F551CF9F}" dt="2021-07-12T03:42:17.784" v="3505" actId="6549"/>
        <pc:sldMkLst>
          <pc:docMk/>
          <pc:sldMk cId="2947105813" sldId="528"/>
        </pc:sldMkLst>
        <pc:spChg chg="mod">
          <ac:chgData name="Carlos Bruno Oliveira Lopes" userId="51e143a7af01222c" providerId="LiveId" clId="{A623E1CE-E75F-44A9-809F-CD51F551CF9F}" dt="2021-07-12T03:42:17.784" v="3505" actId="6549"/>
          <ac:spMkLst>
            <pc:docMk/>
            <pc:sldMk cId="2947105813" sldId="528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688439433" sldId="52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262924626" sldId="529"/>
        </pc:sldMkLst>
      </pc:sldChg>
      <pc:sldChg chg="modSp add mod">
        <pc:chgData name="Carlos Bruno Oliveira Lopes" userId="51e143a7af01222c" providerId="LiveId" clId="{A623E1CE-E75F-44A9-809F-CD51F551CF9F}" dt="2021-07-12T01:55:26.363" v="2593" actId="120"/>
        <pc:sldMkLst>
          <pc:docMk/>
          <pc:sldMk cId="2487762500" sldId="529"/>
        </pc:sldMkLst>
        <pc:spChg chg="mod">
          <ac:chgData name="Carlos Bruno Oliveira Lopes" userId="51e143a7af01222c" providerId="LiveId" clId="{A623E1CE-E75F-44A9-809F-CD51F551CF9F}" dt="2021-07-12T01:55:26.363" v="2593" actId="120"/>
          <ac:spMkLst>
            <pc:docMk/>
            <pc:sldMk cId="2487762500" sldId="529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5525001" sldId="530"/>
        </pc:sldMkLst>
      </pc:sldChg>
      <pc:sldChg chg="modSp add mod ord">
        <pc:chgData name="Carlos Bruno Oliveira Lopes" userId="51e143a7af01222c" providerId="LiveId" clId="{A623E1CE-E75F-44A9-809F-CD51F551CF9F}" dt="2021-07-12T02:01:04.887" v="2888" actId="20577"/>
        <pc:sldMkLst>
          <pc:docMk/>
          <pc:sldMk cId="3533098084" sldId="530"/>
        </pc:sldMkLst>
        <pc:spChg chg="mod">
          <ac:chgData name="Carlos Bruno Oliveira Lopes" userId="51e143a7af01222c" providerId="LiveId" clId="{A623E1CE-E75F-44A9-809F-CD51F551CF9F}" dt="2021-07-12T02:01:04.887" v="2888" actId="20577"/>
          <ac:spMkLst>
            <pc:docMk/>
            <pc:sldMk cId="3533098084" sldId="530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410160647" sldId="531"/>
        </pc:sldMkLst>
      </pc:sldChg>
      <pc:sldChg chg="modSp add mod">
        <pc:chgData name="Carlos Bruno Oliveira Lopes" userId="51e143a7af01222c" providerId="LiveId" clId="{A623E1CE-E75F-44A9-809F-CD51F551CF9F}" dt="2021-07-12T19:11:34.854" v="3775" actId="5793"/>
        <pc:sldMkLst>
          <pc:docMk/>
          <pc:sldMk cId="2044100482" sldId="531"/>
        </pc:sldMkLst>
        <pc:spChg chg="mod">
          <ac:chgData name="Carlos Bruno Oliveira Lopes" userId="51e143a7af01222c" providerId="LiveId" clId="{A623E1CE-E75F-44A9-809F-CD51F551CF9F}" dt="2021-07-12T19:11:34.854" v="3775" actId="5793"/>
          <ac:spMkLst>
            <pc:docMk/>
            <pc:sldMk cId="2044100482" sldId="531"/>
            <ac:spMk id="6" creationId="{EB0CA2D5-FBD8-4E8D-9A39-8B67E6AD82C6}"/>
          </ac:spMkLst>
        </pc:spChg>
      </pc:sldChg>
      <pc:sldChg chg="modSp add mod">
        <pc:chgData name="Carlos Bruno Oliveira Lopes" userId="51e143a7af01222c" providerId="LiveId" clId="{A623E1CE-E75F-44A9-809F-CD51F551CF9F}" dt="2021-07-12T03:41:19.903" v="3481" actId="20577"/>
        <pc:sldMkLst>
          <pc:docMk/>
          <pc:sldMk cId="1166064912" sldId="532"/>
        </pc:sldMkLst>
        <pc:spChg chg="mod">
          <ac:chgData name="Carlos Bruno Oliveira Lopes" userId="51e143a7af01222c" providerId="LiveId" clId="{A623E1CE-E75F-44A9-809F-CD51F551CF9F}" dt="2021-07-12T03:41:19.903" v="3481" actId="20577"/>
          <ac:spMkLst>
            <pc:docMk/>
            <pc:sldMk cId="1166064912" sldId="532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956341639" sldId="53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36674753" sldId="533"/>
        </pc:sldMkLst>
      </pc:sldChg>
      <pc:sldChg chg="add del">
        <pc:chgData name="Carlos Bruno Oliveira Lopes" userId="51e143a7af01222c" providerId="LiveId" clId="{A623E1CE-E75F-44A9-809F-CD51F551CF9F}" dt="2021-07-12T19:47:03.412" v="4680" actId="47"/>
        <pc:sldMkLst>
          <pc:docMk/>
          <pc:sldMk cId="930242646" sldId="53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534177510" sldId="534"/>
        </pc:sldMkLst>
      </pc:sldChg>
      <pc:sldChg chg="modSp add mod">
        <pc:chgData name="Carlos Bruno Oliveira Lopes" userId="51e143a7af01222c" providerId="LiveId" clId="{A623E1CE-E75F-44A9-809F-CD51F551CF9F}" dt="2021-07-12T19:38:17.480" v="4431" actId="27636"/>
        <pc:sldMkLst>
          <pc:docMk/>
          <pc:sldMk cId="3226306335" sldId="534"/>
        </pc:sldMkLst>
        <pc:spChg chg="mod">
          <ac:chgData name="Carlos Bruno Oliveira Lopes" userId="51e143a7af01222c" providerId="LiveId" clId="{A623E1CE-E75F-44A9-809F-CD51F551CF9F}" dt="2021-07-12T19:32:22.950" v="4263" actId="20577"/>
          <ac:spMkLst>
            <pc:docMk/>
            <pc:sldMk cId="3226306335" sldId="534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2T19:38:17.480" v="4431" actId="27636"/>
          <ac:spMkLst>
            <pc:docMk/>
            <pc:sldMk cId="3226306335" sldId="534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87279507" sldId="535"/>
        </pc:sldMkLst>
      </pc:sldChg>
      <pc:sldChg chg="addSp modSp add mod">
        <pc:chgData name="Carlos Bruno Oliveira Lopes" userId="51e143a7af01222c" providerId="LiveId" clId="{A623E1CE-E75F-44A9-809F-CD51F551CF9F}" dt="2021-07-12T19:21:52.674" v="4036" actId="113"/>
        <pc:sldMkLst>
          <pc:docMk/>
          <pc:sldMk cId="3293720073" sldId="535"/>
        </pc:sldMkLst>
        <pc:spChg chg="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7" creationId="{D5B0676B-FDA4-4350-896A-967A279B1B69}"/>
          </ac:spMkLst>
        </pc:spChg>
        <pc:spChg chg="add mod">
          <ac:chgData name="Carlos Bruno Oliveira Lopes" userId="51e143a7af01222c" providerId="LiveId" clId="{A623E1CE-E75F-44A9-809F-CD51F551CF9F}" dt="2021-07-12T19:21:52.674" v="4036" actId="113"/>
          <ac:spMkLst>
            <pc:docMk/>
            <pc:sldMk cId="3293720073" sldId="535"/>
            <ac:spMk id="8" creationId="{C17955C3-141F-4AE5-8076-16F544DF316C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28269720" sldId="536"/>
        </pc:sldMkLst>
      </pc:sldChg>
      <pc:sldChg chg="modSp add mod ord">
        <pc:chgData name="Carlos Bruno Oliveira Lopes" userId="51e143a7af01222c" providerId="LiveId" clId="{A623E1CE-E75F-44A9-809F-CD51F551CF9F}" dt="2021-07-12T19:24:38.733" v="4244" actId="20577"/>
        <pc:sldMkLst>
          <pc:docMk/>
          <pc:sldMk cId="3289490969" sldId="536"/>
        </pc:sldMkLst>
        <pc:spChg chg="mod">
          <ac:chgData name="Carlos Bruno Oliveira Lopes" userId="51e143a7af01222c" providerId="LiveId" clId="{A623E1CE-E75F-44A9-809F-CD51F551CF9F}" dt="2021-07-12T19:24:38.733" v="4244" actId="20577"/>
          <ac:spMkLst>
            <pc:docMk/>
            <pc:sldMk cId="3289490969" sldId="536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301546330" sldId="537"/>
        </pc:sldMkLst>
      </pc:sldChg>
      <pc:sldChg chg="add del">
        <pc:chgData name="Carlos Bruno Oliveira Lopes" userId="51e143a7af01222c" providerId="LiveId" clId="{A623E1CE-E75F-44A9-809F-CD51F551CF9F}" dt="2021-07-12T19:32:01.072" v="4246" actId="2890"/>
        <pc:sldMkLst>
          <pc:docMk/>
          <pc:sldMk cId="1313582488" sldId="537"/>
        </pc:sldMkLst>
      </pc:sldChg>
      <pc:sldChg chg="modSp add mod">
        <pc:chgData name="Carlos Bruno Oliveira Lopes" userId="51e143a7af01222c" providerId="LiveId" clId="{A623E1CE-E75F-44A9-809F-CD51F551CF9F}" dt="2021-07-12T19:45:48.133" v="4679" actId="20577"/>
        <pc:sldMkLst>
          <pc:docMk/>
          <pc:sldMk cId="3380253228" sldId="537"/>
        </pc:sldMkLst>
        <pc:spChg chg="mod">
          <ac:chgData name="Carlos Bruno Oliveira Lopes" userId="51e143a7af01222c" providerId="LiveId" clId="{A623E1CE-E75F-44A9-809F-CD51F551CF9F}" dt="2021-07-12T19:45:48.133" v="4679" actId="20577"/>
          <ac:spMkLst>
            <pc:docMk/>
            <pc:sldMk cId="3380253228" sldId="537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98707548" sldId="53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52181720" sldId="53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60863753" sldId="54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674167877" sldId="54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096230332" sldId="54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821023" sldId="54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947692567" sldId="54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781965809" sldId="54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6524277" sldId="54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67547291" sldId="547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17798736" sldId="54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05310108" sldId="55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67005204" sldId="55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7341353" sldId="55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265256748" sldId="55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32888049" sldId="55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84239564" sldId="55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480629" sldId="55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5169582" sldId="55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16083608" sldId="56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82088225" sldId="562"/>
        </pc:sldMkLst>
      </pc:sldChg>
      <pc:sldChg chg="new del">
        <pc:chgData name="Carlos Bruno Oliveira Lopes" userId="51e143a7af01222c" providerId="LiveId" clId="{A623E1CE-E75F-44A9-809F-CD51F551CF9F}" dt="2021-07-11T15:17:45.828" v="83" actId="680"/>
        <pc:sldMkLst>
          <pc:docMk/>
          <pc:sldMk cId="2692078786" sldId="563"/>
        </pc:sldMkLst>
      </pc:sldChg>
    </pc:docChg>
  </pc:docChgLst>
  <pc:docChgLst>
    <pc:chgData name="Carlos Bruno Oliveira Lopes" userId="51e143a7af01222c" providerId="LiveId" clId="{FEC2E2A2-9A26-49E1-A416-C70CCBFA6DEC}"/>
    <pc:docChg chg="undo redo custSel addSld delSld modSld sldOrd modSection">
      <pc:chgData name="Carlos Bruno Oliveira Lopes" userId="51e143a7af01222c" providerId="LiveId" clId="{FEC2E2A2-9A26-49E1-A416-C70CCBFA6DEC}" dt="2021-05-30T21:27:55.934" v="4151" actId="120"/>
      <pc:docMkLst>
        <pc:docMk/>
      </pc:docMkLst>
      <pc:sldChg chg="modSp mod">
        <pc:chgData name="Carlos Bruno Oliveira Lopes" userId="51e143a7af01222c" providerId="LiveId" clId="{FEC2E2A2-9A26-49E1-A416-C70CCBFA6DEC}" dt="2021-05-30T21:25:55.637" v="4127" actId="6549"/>
        <pc:sldMkLst>
          <pc:docMk/>
          <pc:sldMk cId="0" sldId="257"/>
        </pc:sldMkLst>
        <pc:spChg chg="mod">
          <ac:chgData name="Carlos Bruno Oliveira Lopes" userId="51e143a7af01222c" providerId="LiveId" clId="{FEC2E2A2-9A26-49E1-A416-C70CCBFA6DEC}" dt="2021-05-21T22:18:26.643" v="17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FEC2E2A2-9A26-49E1-A416-C70CCBFA6DEC}" dt="2021-05-30T21:25:55.637" v="4127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729376773" sldId="275"/>
        </pc:sldMkLst>
      </pc:sldChg>
      <pc:sldChg chg="addSp delSp modSp mod">
        <pc:chgData name="Carlos Bruno Oliveira Lopes" userId="51e143a7af01222c" providerId="LiveId" clId="{FEC2E2A2-9A26-49E1-A416-C70CCBFA6DEC}" dt="2021-05-24T22:42:25.096" v="740" actId="948"/>
        <pc:sldMkLst>
          <pc:docMk/>
          <pc:sldMk cId="791538974" sldId="306"/>
        </pc:sldMkLst>
        <pc:spChg chg="mod">
          <ac:chgData name="Carlos Bruno Oliveira Lopes" userId="51e143a7af01222c" providerId="LiveId" clId="{FEC2E2A2-9A26-49E1-A416-C70CCBFA6DEC}" dt="2021-05-22T00:40:02.687" v="42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FEC2E2A2-9A26-49E1-A416-C70CCBFA6DEC}" dt="2021-05-21T22:18:42.700" v="19" actId="478"/>
          <ac:spMkLst>
            <pc:docMk/>
            <pc:sldMk cId="791538974" sldId="306"/>
            <ac:spMk id="6" creationId="{00000000-0000-0000-0000-000000000000}"/>
          </ac:spMkLst>
        </pc:spChg>
        <pc:spChg chg="add mod">
          <ac:chgData name="Carlos Bruno Oliveira Lopes" userId="51e143a7af01222c" providerId="LiveId" clId="{FEC2E2A2-9A26-49E1-A416-C70CCBFA6DEC}" dt="2021-05-24T22:42:25.096" v="740" actId="948"/>
          <ac:spMkLst>
            <pc:docMk/>
            <pc:sldMk cId="791538974" sldId="306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892478271" sldId="307"/>
        </pc:sldMkLst>
      </pc:sldChg>
      <pc:sldChg chg="modSp add mod">
        <pc:chgData name="Carlos Bruno Oliveira Lopes" userId="51e143a7af01222c" providerId="LiveId" clId="{FEC2E2A2-9A26-49E1-A416-C70CCBFA6DEC}" dt="2021-05-24T22:53:31.120" v="1304" actId="113"/>
        <pc:sldMkLst>
          <pc:docMk/>
          <pc:sldMk cId="3168092393" sldId="307"/>
        </pc:sldMkLst>
        <pc:spChg chg="mod">
          <ac:chgData name="Carlos Bruno Oliveira Lopes" userId="51e143a7af01222c" providerId="LiveId" clId="{FEC2E2A2-9A26-49E1-A416-C70CCBFA6DEC}" dt="2021-05-24T22:53:31.120" v="1304" actId="113"/>
          <ac:spMkLst>
            <pc:docMk/>
            <pc:sldMk cId="3168092393" sldId="30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11707464" sldId="308"/>
        </pc:sldMkLst>
      </pc:sldChg>
      <pc:sldChg chg="modSp add mod">
        <pc:chgData name="Carlos Bruno Oliveira Lopes" userId="51e143a7af01222c" providerId="LiveId" clId="{FEC2E2A2-9A26-49E1-A416-C70CCBFA6DEC}" dt="2021-05-26T00:18:53.534" v="1448" actId="115"/>
        <pc:sldMkLst>
          <pc:docMk/>
          <pc:sldMk cId="3757080750" sldId="308"/>
        </pc:sldMkLst>
        <pc:spChg chg="mod">
          <ac:chgData name="Carlos Bruno Oliveira Lopes" userId="51e143a7af01222c" providerId="LiveId" clId="{FEC2E2A2-9A26-49E1-A416-C70CCBFA6DEC}" dt="2021-05-26T00:18:53.534" v="1448" actId="115"/>
          <ac:spMkLst>
            <pc:docMk/>
            <pc:sldMk cId="3757080750" sldId="308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40:36.379" v="1873" actId="27636"/>
        <pc:sldMkLst>
          <pc:docMk/>
          <pc:sldMk cId="2548653936" sldId="309"/>
        </pc:sldMkLst>
        <pc:spChg chg="mod">
          <ac:chgData name="Carlos Bruno Oliveira Lopes" userId="51e143a7af01222c" providerId="LiveId" clId="{FEC2E2A2-9A26-49E1-A416-C70CCBFA6DEC}" dt="2021-05-29T22:40:36.379" v="1873" actId="27636"/>
          <ac:spMkLst>
            <pc:docMk/>
            <pc:sldMk cId="2548653936" sldId="30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21074751" sldId="309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01884787" sldId="310"/>
        </pc:sldMkLst>
      </pc:sldChg>
      <pc:sldChg chg="add del">
        <pc:chgData name="Carlos Bruno Oliveira Lopes" userId="51e143a7af01222c" providerId="LiveId" clId="{FEC2E2A2-9A26-49E1-A416-C70CCBFA6DEC}" dt="2021-05-30T21:25:49.586" v="4124" actId="47"/>
        <pc:sldMkLst>
          <pc:docMk/>
          <pc:sldMk cId="3045164191" sldId="310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694769098" sldId="311"/>
        </pc:sldMkLst>
      </pc:sldChg>
      <pc:sldChg chg="modSp add mod">
        <pc:chgData name="Carlos Bruno Oliveira Lopes" userId="51e143a7af01222c" providerId="LiveId" clId="{FEC2E2A2-9A26-49E1-A416-C70CCBFA6DEC}" dt="2021-05-26T01:20:29.370" v="1868" actId="123"/>
        <pc:sldMkLst>
          <pc:docMk/>
          <pc:sldMk cId="4013596047" sldId="311"/>
        </pc:sldMkLst>
        <pc:spChg chg="mod">
          <ac:chgData name="Carlos Bruno Oliveira Lopes" userId="51e143a7af01222c" providerId="LiveId" clId="{FEC2E2A2-9A26-49E1-A416-C70CCBFA6DEC}" dt="2021-05-26T01:20:29.370" v="1868" actId="123"/>
          <ac:spMkLst>
            <pc:docMk/>
            <pc:sldMk cId="4013596047" sldId="311"/>
            <ac:spMk id="7" creationId="{59E5BFF5-D82E-406F-91FC-2A90714D96B2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29T22:49:52.392" v="2078" actId="554"/>
        <pc:sldMkLst>
          <pc:docMk/>
          <pc:sldMk cId="1951587294" sldId="312"/>
        </pc:sldMkLst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2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4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5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52.392" v="2078" actId="554"/>
          <ac:spMkLst>
            <pc:docMk/>
            <pc:sldMk cId="1951587294" sldId="312"/>
            <ac:spMk id="7" creationId="{59E5BFF5-D82E-406F-91FC-2A90714D96B2}"/>
          </ac:spMkLst>
        </pc:spChg>
        <pc:spChg chg="add del mod ord">
          <ac:chgData name="Carlos Bruno Oliveira Lopes" userId="51e143a7af01222c" providerId="LiveId" clId="{FEC2E2A2-9A26-49E1-A416-C70CCBFA6DEC}" dt="2021-05-29T22:49:04.341" v="2067"/>
          <ac:spMkLst>
            <pc:docMk/>
            <pc:sldMk cId="1951587294" sldId="312"/>
            <ac:spMk id="8" creationId="{9459FEC2-84EE-4C13-9524-4A0E992EB9F5}"/>
          </ac:spMkLst>
        </pc:spChg>
        <pc:picChg chg="add del mod">
          <ac:chgData name="Carlos Bruno Oliveira Lopes" userId="51e143a7af01222c" providerId="LiveId" clId="{FEC2E2A2-9A26-49E1-A416-C70CCBFA6DEC}" dt="2021-05-29T22:49:02.796" v="2066" actId="21"/>
          <ac:picMkLst>
            <pc:docMk/>
            <pc:sldMk cId="1951587294" sldId="312"/>
            <ac:picMk id="6" creationId="{6CDB4C2A-D0AC-4CC5-ADF1-CC69DC258963}"/>
          </ac:picMkLst>
        </pc:picChg>
        <pc:picChg chg="add mod">
          <ac:chgData name="Carlos Bruno Oliveira Lopes" userId="51e143a7af01222c" providerId="LiveId" clId="{FEC2E2A2-9A26-49E1-A416-C70CCBFA6DEC}" dt="2021-05-29T22:49:52.392" v="2078" actId="554"/>
          <ac:picMkLst>
            <pc:docMk/>
            <pc:sldMk cId="1951587294" sldId="312"/>
            <ac:picMk id="9" creationId="{C0461402-29F8-4D6B-B966-E429E64BC390}"/>
          </ac:picMkLst>
        </pc:pic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96120161" sldId="31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82485669" sldId="313"/>
        </pc:sldMkLst>
      </pc:sldChg>
      <pc:sldChg chg="modSp add mod ord">
        <pc:chgData name="Carlos Bruno Oliveira Lopes" userId="51e143a7af01222c" providerId="LiveId" clId="{FEC2E2A2-9A26-49E1-A416-C70CCBFA6DEC}" dt="2021-05-29T22:40:17.998" v="1870" actId="948"/>
        <pc:sldMkLst>
          <pc:docMk/>
          <pc:sldMk cId="3062529502" sldId="313"/>
        </pc:sldMkLst>
        <pc:spChg chg="mod">
          <ac:chgData name="Carlos Bruno Oliveira Lopes" userId="51e143a7af01222c" providerId="LiveId" clId="{FEC2E2A2-9A26-49E1-A416-C70CCBFA6DEC}" dt="2021-05-29T22:40:17.998" v="1870" actId="948"/>
          <ac:spMkLst>
            <pc:docMk/>
            <pc:sldMk cId="3062529502" sldId="313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54:42.705" v="2138" actId="27636"/>
        <pc:sldMkLst>
          <pc:docMk/>
          <pc:sldMk cId="1721573729" sldId="314"/>
        </pc:sldMkLst>
        <pc:spChg chg="mod">
          <ac:chgData name="Carlos Bruno Oliveira Lopes" userId="51e143a7af01222c" providerId="LiveId" clId="{FEC2E2A2-9A26-49E1-A416-C70CCBFA6DEC}" dt="2021-05-29T22:54:42.705" v="2138" actId="27636"/>
          <ac:spMkLst>
            <pc:docMk/>
            <pc:sldMk cId="1721573729" sldId="314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962478451" sldId="314"/>
        </pc:sldMkLst>
      </pc:sldChg>
      <pc:sldChg chg="modSp add mod">
        <pc:chgData name="Carlos Bruno Oliveira Lopes" userId="51e143a7af01222c" providerId="LiveId" clId="{FEC2E2A2-9A26-49E1-A416-C70CCBFA6DEC}" dt="2021-05-29T23:01:44.792" v="2244" actId="313"/>
        <pc:sldMkLst>
          <pc:docMk/>
          <pc:sldMk cId="1382550558" sldId="315"/>
        </pc:sldMkLst>
        <pc:spChg chg="mod">
          <ac:chgData name="Carlos Bruno Oliveira Lopes" userId="51e143a7af01222c" providerId="LiveId" clId="{FEC2E2A2-9A26-49E1-A416-C70CCBFA6DEC}" dt="2021-05-29T23:01:44.792" v="2244" actId="313"/>
          <ac:spMkLst>
            <pc:docMk/>
            <pc:sldMk cId="1382550558" sldId="31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105213734" sldId="315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917396079" sldId="316"/>
        </pc:sldMkLst>
      </pc:sldChg>
      <pc:sldChg chg="modSp add mod ord">
        <pc:chgData name="Carlos Bruno Oliveira Lopes" userId="51e143a7af01222c" providerId="LiveId" clId="{FEC2E2A2-9A26-49E1-A416-C70CCBFA6DEC}" dt="2021-05-29T22:54:34.516" v="2136"/>
        <pc:sldMkLst>
          <pc:docMk/>
          <pc:sldMk cId="4275448812" sldId="316"/>
        </pc:sldMkLst>
        <pc:spChg chg="mod">
          <ac:chgData name="Carlos Bruno Oliveira Lopes" userId="51e143a7af01222c" providerId="LiveId" clId="{FEC2E2A2-9A26-49E1-A416-C70CCBFA6DEC}" dt="2021-05-29T22:54:29.886" v="2134" actId="27636"/>
          <ac:spMkLst>
            <pc:docMk/>
            <pc:sldMk cId="4275448812" sldId="316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00:43:00.532" v="2963" actId="20577"/>
        <pc:sldMkLst>
          <pc:docMk/>
          <pc:sldMk cId="1382794050" sldId="317"/>
        </pc:sldMkLst>
        <pc:spChg chg="mod">
          <ac:chgData name="Carlos Bruno Oliveira Lopes" userId="51e143a7af01222c" providerId="LiveId" clId="{FEC2E2A2-9A26-49E1-A416-C70CCBFA6DEC}" dt="2021-05-30T00:43:00.532" v="2963" actId="20577"/>
          <ac:spMkLst>
            <pc:docMk/>
            <pc:sldMk cId="1382794050" sldId="31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466894221" sldId="317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5378864" sldId="318"/>
        </pc:sldMkLst>
      </pc:sldChg>
      <pc:sldChg chg="modSp add mod">
        <pc:chgData name="Carlos Bruno Oliveira Lopes" userId="51e143a7af01222c" providerId="LiveId" clId="{FEC2E2A2-9A26-49E1-A416-C70CCBFA6DEC}" dt="2021-05-30T20:40:24.875" v="3517" actId="207"/>
        <pc:sldMkLst>
          <pc:docMk/>
          <pc:sldMk cId="2418749653" sldId="318"/>
        </pc:sldMkLst>
        <pc:spChg chg="mod">
          <ac:chgData name="Carlos Bruno Oliveira Lopes" userId="51e143a7af01222c" providerId="LiveId" clId="{FEC2E2A2-9A26-49E1-A416-C70CCBFA6DEC}" dt="2021-05-30T20:40:24.875" v="3517" actId="207"/>
          <ac:spMkLst>
            <pc:docMk/>
            <pc:sldMk cId="2418749653" sldId="318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387052647" sldId="319"/>
        </pc:sldMkLst>
      </pc:sldChg>
      <pc:sldChg chg="modSp add mod">
        <pc:chgData name="Carlos Bruno Oliveira Lopes" userId="51e143a7af01222c" providerId="LiveId" clId="{FEC2E2A2-9A26-49E1-A416-C70CCBFA6DEC}" dt="2021-05-30T21:14:44.278" v="3905" actId="6549"/>
        <pc:sldMkLst>
          <pc:docMk/>
          <pc:sldMk cId="3356739555" sldId="319"/>
        </pc:sldMkLst>
        <pc:spChg chg="mod">
          <ac:chgData name="Carlos Bruno Oliveira Lopes" userId="51e143a7af01222c" providerId="LiveId" clId="{FEC2E2A2-9A26-49E1-A416-C70CCBFA6DEC}" dt="2021-05-30T21:14:44.278" v="3905" actId="6549"/>
          <ac:spMkLst>
            <pc:docMk/>
            <pc:sldMk cId="3356739555" sldId="31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431450298" sldId="320"/>
        </pc:sldMkLst>
      </pc:sldChg>
      <pc:sldChg chg="modSp add mod">
        <pc:chgData name="Carlos Bruno Oliveira Lopes" userId="51e143a7af01222c" providerId="LiveId" clId="{FEC2E2A2-9A26-49E1-A416-C70CCBFA6DEC}" dt="2021-05-30T20:44:11.221" v="3671" actId="948"/>
        <pc:sldMkLst>
          <pc:docMk/>
          <pc:sldMk cId="3036292155" sldId="320"/>
        </pc:sldMkLst>
        <pc:spChg chg="mod">
          <ac:chgData name="Carlos Bruno Oliveira Lopes" userId="51e143a7af01222c" providerId="LiveId" clId="{FEC2E2A2-9A26-49E1-A416-C70CCBFA6DEC}" dt="2021-05-30T20:44:11.221" v="3671" actId="948"/>
          <ac:spMkLst>
            <pc:docMk/>
            <pc:sldMk cId="3036292155" sldId="320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924373572" sldId="321"/>
        </pc:sldMkLst>
      </pc:sldChg>
      <pc:sldChg chg="modSp add mod">
        <pc:chgData name="Carlos Bruno Oliveira Lopes" userId="51e143a7af01222c" providerId="LiveId" clId="{FEC2E2A2-9A26-49E1-A416-C70CCBFA6DEC}" dt="2021-05-30T20:48:36.545" v="3830" actId="27636"/>
        <pc:sldMkLst>
          <pc:docMk/>
          <pc:sldMk cId="3095118863" sldId="321"/>
        </pc:sldMkLst>
        <pc:spChg chg="mod">
          <ac:chgData name="Carlos Bruno Oliveira Lopes" userId="51e143a7af01222c" providerId="LiveId" clId="{FEC2E2A2-9A26-49E1-A416-C70CCBFA6DEC}" dt="2021-05-30T20:48:36.545" v="3830" actId="27636"/>
          <ac:spMkLst>
            <pc:docMk/>
            <pc:sldMk cId="3095118863" sldId="321"/>
            <ac:spMk id="7" creationId="{59E5BFF5-D82E-406F-91FC-2A90714D96B2}"/>
          </ac:spMkLst>
        </pc:spChg>
      </pc:sldChg>
      <pc:sldChg chg="add del">
        <pc:chgData name="Carlos Bruno Oliveira Lopes" userId="51e143a7af01222c" providerId="LiveId" clId="{FEC2E2A2-9A26-49E1-A416-C70CCBFA6DEC}" dt="2021-05-30T21:25:46.046" v="4123" actId="47"/>
        <pc:sldMkLst>
          <pc:docMk/>
          <pc:sldMk cId="2047658104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08798509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64121169" sldId="323"/>
        </pc:sldMkLst>
      </pc:sldChg>
      <pc:sldChg chg="modSp add mod">
        <pc:chgData name="Carlos Bruno Oliveira Lopes" userId="51e143a7af01222c" providerId="LiveId" clId="{FEC2E2A2-9A26-49E1-A416-C70CCBFA6DEC}" dt="2021-05-30T21:16:56.796" v="3984" actId="122"/>
        <pc:sldMkLst>
          <pc:docMk/>
          <pc:sldMk cId="409590097" sldId="323"/>
        </pc:sldMkLst>
        <pc:spChg chg="mod">
          <ac:chgData name="Carlos Bruno Oliveira Lopes" userId="51e143a7af01222c" providerId="LiveId" clId="{FEC2E2A2-9A26-49E1-A416-C70CCBFA6DEC}" dt="2021-05-30T21:16:56.796" v="3984" actId="122"/>
          <ac:spMkLst>
            <pc:docMk/>
            <pc:sldMk cId="409590097" sldId="323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925423339" sldId="324"/>
        </pc:sldMkLst>
      </pc:sldChg>
      <pc:sldChg chg="modSp add mod ord">
        <pc:chgData name="Carlos Bruno Oliveira Lopes" userId="51e143a7af01222c" providerId="LiveId" clId="{FEC2E2A2-9A26-49E1-A416-C70CCBFA6DEC}" dt="2021-05-30T21:21:22.596" v="4072" actId="20577"/>
        <pc:sldMkLst>
          <pc:docMk/>
          <pc:sldMk cId="4052000899" sldId="324"/>
        </pc:sldMkLst>
        <pc:spChg chg="mod">
          <ac:chgData name="Carlos Bruno Oliveira Lopes" userId="51e143a7af01222c" providerId="LiveId" clId="{FEC2E2A2-9A26-49E1-A416-C70CCBFA6DEC}" dt="2021-05-30T21:21:22.596" v="4072" actId="20577"/>
          <ac:spMkLst>
            <pc:docMk/>
            <pc:sldMk cId="4052000899" sldId="324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21:23:02.010" v="4122" actId="313"/>
        <pc:sldMkLst>
          <pc:docMk/>
          <pc:sldMk cId="3293312234" sldId="325"/>
        </pc:sldMkLst>
        <pc:spChg chg="mod">
          <ac:chgData name="Carlos Bruno Oliveira Lopes" userId="51e143a7af01222c" providerId="LiveId" clId="{FEC2E2A2-9A26-49E1-A416-C70CCBFA6DEC}" dt="2021-05-30T21:23:02.010" v="4122" actId="313"/>
          <ac:spMkLst>
            <pc:docMk/>
            <pc:sldMk cId="3293312234" sldId="32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62506209" sldId="325"/>
        </pc:sldMkLst>
      </pc:sldChg>
      <pc:sldChg chg="addSp delSp modSp add mod modClrScheme chgLayout">
        <pc:chgData name="Carlos Bruno Oliveira Lopes" userId="51e143a7af01222c" providerId="LiveId" clId="{FEC2E2A2-9A26-49E1-A416-C70CCBFA6DEC}" dt="2021-05-30T21:27:55.934" v="4151" actId="120"/>
        <pc:sldMkLst>
          <pc:docMk/>
          <pc:sldMk cId="896159616" sldId="480"/>
        </pc:sldMkLst>
        <pc:spChg chg="mod ord">
          <ac:chgData name="Carlos Bruno Oliveira Lopes" userId="51e143a7af01222c" providerId="LiveId" clId="{FEC2E2A2-9A26-49E1-A416-C70CCBFA6DEC}" dt="2021-05-30T21:27:55.934" v="4151" actId="120"/>
          <ac:spMkLst>
            <pc:docMk/>
            <pc:sldMk cId="896159616" sldId="48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08.308" v="4131"/>
          <ac:spMkLst>
            <pc:docMk/>
            <pc:sldMk cId="896159616" sldId="480"/>
            <ac:spMk id="3" creationId="{3287AF55-F9EA-4CC0-B769-0DF1B70F8223}"/>
          </ac:spMkLst>
        </pc:spChg>
        <pc:spChg chg="del">
          <ac:chgData name="Carlos Bruno Oliveira Lopes" userId="51e143a7af01222c" providerId="LiveId" clId="{FEC2E2A2-9A26-49E1-A416-C70CCBFA6DEC}" dt="2021-05-30T21:27:07.017" v="4130" actId="21"/>
          <ac:spMkLst>
            <pc:docMk/>
            <pc:sldMk cId="896159616" sldId="48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896159616" sldId="480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14.394" v="4133" actId="15"/>
          <ac:spMkLst>
            <pc:docMk/>
            <pc:sldMk cId="896159616" sldId="480"/>
            <ac:spMk id="6" creationId="{31A2AAD1-71FC-46EF-A36B-2416629B365D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52.608" v="4150" actId="120"/>
        <pc:sldMkLst>
          <pc:docMk/>
          <pc:sldMk cId="2383508273" sldId="509"/>
        </pc:sldMkLst>
        <pc:spChg chg="mod ord">
          <ac:chgData name="Carlos Bruno Oliveira Lopes" userId="51e143a7af01222c" providerId="LiveId" clId="{FEC2E2A2-9A26-49E1-A416-C70CCBFA6DEC}" dt="2021-05-30T21:27:52.608" v="4150" actId="120"/>
          <ac:spMkLst>
            <pc:docMk/>
            <pc:sldMk cId="2383508273" sldId="509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23.382" v="4135"/>
          <ac:spMkLst>
            <pc:docMk/>
            <pc:sldMk cId="2383508273" sldId="509"/>
            <ac:spMk id="3" creationId="{E601CF28-A21A-4BB3-8BEF-B76AD1D1E604}"/>
          </ac:spMkLst>
        </pc:spChg>
        <pc:spChg chg="del">
          <ac:chgData name="Carlos Bruno Oliveira Lopes" userId="51e143a7af01222c" providerId="LiveId" clId="{FEC2E2A2-9A26-49E1-A416-C70CCBFA6DEC}" dt="2021-05-30T21:27:22.028" v="4134" actId="21"/>
          <ac:spMkLst>
            <pc:docMk/>
            <pc:sldMk cId="2383508273" sldId="509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2383508273" sldId="509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29.742" v="4139" actId="15"/>
          <ac:spMkLst>
            <pc:docMk/>
            <pc:sldMk cId="2383508273" sldId="509"/>
            <ac:spMk id="6" creationId="{5B1947D9-15DB-40F9-BAAB-7CCD8D9101DA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46.578" v="4149" actId="120"/>
        <pc:sldMkLst>
          <pc:docMk/>
          <pc:sldMk cId="1081017480" sldId="510"/>
        </pc:sldMkLst>
        <pc:spChg chg="mod ord">
          <ac:chgData name="Carlos Bruno Oliveira Lopes" userId="51e143a7af01222c" providerId="LiveId" clId="{FEC2E2A2-9A26-49E1-A416-C70CCBFA6DEC}" dt="2021-05-30T21:27:46.578" v="4149" actId="120"/>
          <ac:spMkLst>
            <pc:docMk/>
            <pc:sldMk cId="1081017480" sldId="51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38.158" v="4146"/>
          <ac:spMkLst>
            <pc:docMk/>
            <pc:sldMk cId="1081017480" sldId="510"/>
            <ac:spMk id="3" creationId="{DB0C3430-C010-4302-88CA-6F8D485D2EA8}"/>
          </ac:spMkLst>
        </pc:spChg>
        <pc:spChg chg="del">
          <ac:chgData name="Carlos Bruno Oliveira Lopes" userId="51e143a7af01222c" providerId="LiveId" clId="{FEC2E2A2-9A26-49E1-A416-C70CCBFA6DEC}" dt="2021-05-30T21:27:34.388" v="4140" actId="21"/>
          <ac:spMkLst>
            <pc:docMk/>
            <pc:sldMk cId="1081017480" sldId="51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1081017480" sldId="510"/>
            <ac:spMk id="5" creationId="{886DC1E1-777E-412F-BFB7-F32F5FAC390F}"/>
          </ac:spMkLst>
        </pc:spChg>
        <pc:spChg chg="add del mod">
          <ac:chgData name="Carlos Bruno Oliveira Lopes" userId="51e143a7af01222c" providerId="LiveId" clId="{FEC2E2A2-9A26-49E1-A416-C70CCBFA6DEC}" dt="2021-05-30T21:27:36.476" v="4144"/>
          <ac:spMkLst>
            <pc:docMk/>
            <pc:sldMk cId="1081017480" sldId="510"/>
            <ac:spMk id="6" creationId="{73934948-D648-4609-BD07-1443D2AE6A22}"/>
          </ac:spMkLst>
        </pc:spChg>
        <pc:spChg chg="add mod">
          <ac:chgData name="Carlos Bruno Oliveira Lopes" userId="51e143a7af01222c" providerId="LiveId" clId="{FEC2E2A2-9A26-49E1-A416-C70CCBFA6DEC}" dt="2021-05-30T21:27:42.578" v="4148" actId="12"/>
          <ac:spMkLst>
            <pc:docMk/>
            <pc:sldMk cId="1081017480" sldId="510"/>
            <ac:spMk id="7" creationId="{9682F780-0EA8-4085-973E-28E36FE68D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44B1-E408-4954-86EB-9F81FDABAD60}" type="datetimeFigureOut">
              <a:rPr lang="pt-BR" smtClean="0"/>
              <a:pPr/>
              <a:t>25/07/2021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287B-8A02-4F20-9561-36680775DC0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DA95-AB8F-4F80-9059-2700D21E5CF7}" type="datetime1">
              <a:rPr lang="pt-BR" smtClean="0"/>
              <a:t>25/07/2021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C376-822D-4A3D-8976-D3D64715A39D}" type="datetime1">
              <a:rPr lang="pt-BR" smtClean="0"/>
              <a:t>25/07/2021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0FF6-DB44-4810-ABD9-12BBA56C6FD0}" type="datetime1">
              <a:rPr lang="pt-BR" smtClean="0"/>
              <a:t>25/07/2021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F1F2-A36D-4C9C-8846-CB3490DB1D98}" type="datetime1">
              <a:rPr lang="pt-BR" smtClean="0"/>
              <a:t>25/07/2021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76C-3D3C-4430-AA49-D6C39D87790F}" type="datetime1">
              <a:rPr lang="pt-BR" smtClean="0"/>
              <a:t>25/07/2021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325-B31C-4EE9-BD87-0B9E3E0145CC}" type="datetime1">
              <a:rPr lang="pt-BR" smtClean="0"/>
              <a:t>25/07/2021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E71F-30E3-4393-BE61-544C4176DEEA}" type="datetime1">
              <a:rPr lang="pt-BR" smtClean="0"/>
              <a:t>25/07/2021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2BA8-9E7C-42B3-8059-2EC596994347}" type="datetime1">
              <a:rPr lang="pt-BR" smtClean="0"/>
              <a:t>25/07/2021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8547-D5E3-473C-8916-3D0890FDF6C0}" type="datetime1">
              <a:rPr lang="pt-BR" smtClean="0"/>
              <a:t>25/07/2021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5F36-D94C-4524-8C5A-CEDD6E16ECA8}" type="datetime1">
              <a:rPr lang="pt-BR" smtClean="0"/>
              <a:t>25/07/2021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010F-531C-4B67-A9E2-8B0576CBCE9D}" type="datetime1">
              <a:rPr lang="pt-BR" smtClean="0"/>
              <a:t>25/07/2021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D333-3861-4BE5-B21E-C3047BCB3FE2}" type="datetime1">
              <a:rPr lang="pt-BR" smtClean="0"/>
              <a:t>25/07/2021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i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348880"/>
            <a:ext cx="10363200" cy="181513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sz="4800" b="1" dirty="0"/>
              <a:t>DCC917A – TÓPICOS  ESPECIAIS III: DESENVOLVIMENTO DE APLICATIVOS MÓVEIS</a:t>
            </a:r>
            <a:endParaRPr lang="pt-BR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0" y="4655126"/>
            <a:ext cx="10363200" cy="1654193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pPr algn="r"/>
            <a:r>
              <a:rPr lang="pt-BR" sz="2000" b="1" dirty="0">
                <a:solidFill>
                  <a:schemeClr val="tx1"/>
                </a:solidFill>
              </a:rPr>
              <a:t>Carlos Bruno Oliveira Lopes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Engenheiro de Computação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Mestre em Ciência da Computação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D3C40C-BA93-4E8E-8755-0FD120D3C725}"/>
              </a:ext>
            </a:extLst>
          </p:cNvPr>
          <p:cNvSpPr txBox="1"/>
          <p:nvPr/>
        </p:nvSpPr>
        <p:spPr>
          <a:xfrm>
            <a:off x="914400" y="465512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AULA 02</a:t>
            </a: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4">
            <a:extLst>
              <a:ext uri="{FF2B5EF4-FFF2-40B4-BE49-F238E27FC236}">
                <a16:creationId xmlns:a16="http://schemas.microsoft.com/office/drawing/2014/main" id="{1DC5A442-E2D0-4F6D-894C-999AF89A7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6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pt-BR" sz="4800" b="1"/>
              <a:t>Desenvolvimento de aplicativos móveis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ADF17BA-D642-43E0-A183-F52020A2D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337705"/>
            <a:ext cx="5837750" cy="3306637"/>
          </a:xfrm>
        </p:spPr>
        <p:txBody>
          <a:bodyPr anchor="t">
            <a:normAutofit fontScale="92500"/>
          </a:bodyPr>
          <a:lstStyle/>
          <a:p>
            <a:pPr marL="0" indent="0" algn="just">
              <a:buNone/>
            </a:pPr>
            <a:r>
              <a:rPr lang="pt-BR" sz="2000" dirty="0"/>
              <a:t>“Hello, World!”</a:t>
            </a:r>
          </a:p>
          <a:p>
            <a:pPr marL="452438" lvl="1" algn="just"/>
            <a:r>
              <a:rPr lang="pt-BR" sz="1800" dirty="0"/>
              <a:t>Inicie o Android Studio e clique em Create New Flutter Project;</a:t>
            </a:r>
          </a:p>
          <a:p>
            <a:pPr marL="452438" lvl="1" algn="just"/>
            <a:r>
              <a:rPr lang="pt-BR" sz="1800" dirty="0"/>
              <a:t>Um nova janela com quatros tipos de projetos aparecerá:</a:t>
            </a:r>
          </a:p>
          <a:p>
            <a:pPr marL="966788" lvl="2" indent="-342900" algn="just">
              <a:buFont typeface="+mj-lt"/>
              <a:buAutoNum type="arabicPeriod"/>
            </a:pPr>
            <a:r>
              <a:rPr lang="pt-BR" sz="1400" dirty="0"/>
              <a:t>Flutter Application (Construir um app para usuários)</a:t>
            </a:r>
          </a:p>
          <a:p>
            <a:pPr marL="966788" lvl="2" indent="-342900" algn="just">
              <a:buFont typeface="+mj-lt"/>
              <a:buAutoNum type="arabicPeriod"/>
            </a:pPr>
            <a:r>
              <a:rPr lang="pt-BR" sz="1400" dirty="0"/>
              <a:t>Flutter Plugin</a:t>
            </a:r>
          </a:p>
          <a:p>
            <a:pPr marL="966788" lvl="2" indent="-342900" algn="just">
              <a:buFont typeface="+mj-lt"/>
              <a:buAutoNum type="arabicPeriod"/>
            </a:pPr>
            <a:r>
              <a:rPr lang="pt-BR" sz="1400" dirty="0"/>
              <a:t>Flutter Package (Criar um componente puro Dart como uma widget)</a:t>
            </a:r>
          </a:p>
          <a:p>
            <a:pPr marL="966788" lvl="2" indent="-342900" algn="just">
              <a:buFont typeface="+mj-lt"/>
              <a:buAutoNum type="arabicPeriod"/>
            </a:pPr>
            <a:r>
              <a:rPr lang="pt-BR" sz="1400" dirty="0"/>
              <a:t>Flutter Module (Criar um componente Flutter para Android ou iOS)</a:t>
            </a:r>
          </a:p>
          <a:p>
            <a:pPr marL="966788" lvl="2" indent="-342900" algn="just">
              <a:buFont typeface="Wingdings" panose="05000000000000000000" pitchFamily="2" charset="2"/>
              <a:buChar char="§"/>
            </a:pPr>
            <a:r>
              <a:rPr lang="pt-BR" sz="1400" dirty="0"/>
              <a:t>Selecione Flutter App.</a:t>
            </a:r>
          </a:p>
          <a:p>
            <a:pPr marL="966788" lvl="2" indent="-342900" algn="just">
              <a:buFont typeface="Wingdings" panose="05000000000000000000" pitchFamily="2" charset="2"/>
              <a:buChar char="§"/>
            </a:pPr>
            <a:r>
              <a:rPr lang="pt-BR" sz="1400" dirty="0"/>
              <a:t>Em Flutter SDK Path informe a caminho do SDK do Flutter.</a:t>
            </a:r>
          </a:p>
          <a:p>
            <a:pPr marL="966788" lvl="2" indent="-342900" algn="just">
              <a:buFont typeface="Wingdings" panose="05000000000000000000" pitchFamily="2" charset="2"/>
              <a:buChar char="§"/>
            </a:pPr>
            <a:r>
              <a:rPr lang="pt-BR" sz="1400" dirty="0"/>
              <a:t>Clique Next.</a:t>
            </a:r>
          </a:p>
        </p:txBody>
      </p:sp>
      <p:sp>
        <p:nvSpPr>
          <p:cNvPr id="52" name="Rectangle 38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m 1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3C8F87D7-FA89-4782-B00F-EFDDA3626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12" y="596271"/>
            <a:ext cx="3161038" cy="2386584"/>
          </a:xfrm>
          <a:prstGeom prst="rect">
            <a:avLst/>
          </a:prstGeom>
        </p:spPr>
      </p:pic>
      <p:sp>
        <p:nvSpPr>
          <p:cNvPr id="53" name="Rectangle 40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0BB19363-8354-4E75-A15C-A08F75517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429000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347A0EC-3E01-454C-ADE3-85FC388C0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064" y="3625596"/>
            <a:ext cx="3258135" cy="2386584"/>
          </a:xfrm>
          <a:prstGeom prst="rect">
            <a:avLst/>
          </a:prstGeom>
        </p:spPr>
      </p:pic>
      <p:sp>
        <p:nvSpPr>
          <p:cNvPr id="56" name="Rectangle 44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9C0072D-6EF5-49CA-9EA3-F5840A21CE0C}" type="slidenum">
              <a:rPr lang="pt-BR" smtClean="0"/>
              <a:pPr>
                <a:spcAft>
                  <a:spcPts val="600"/>
                </a:spcAft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83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0964B19-17E0-41A3-9A18-3A33CED5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“Hello World!”</a:t>
            </a:r>
          </a:p>
          <a:p>
            <a:pPr lvl="1"/>
            <a:r>
              <a:rPr lang="pt-BR" dirty="0"/>
              <a:t>Na próxima Janela, informe:</a:t>
            </a:r>
          </a:p>
          <a:p>
            <a:pPr lvl="2"/>
            <a:r>
              <a:rPr lang="pt-BR" dirty="0"/>
              <a:t>O nome do Projeto: “flutter_app”</a:t>
            </a:r>
          </a:p>
          <a:p>
            <a:pPr lvl="2"/>
            <a:r>
              <a:rPr lang="pt-BR" dirty="0"/>
              <a:t>Onde projeto será criado (“Mude para pasta que você usa para programar”)</a:t>
            </a:r>
          </a:p>
          <a:p>
            <a:pPr lvl="2"/>
            <a:r>
              <a:rPr lang="pt-BR" dirty="0"/>
              <a:t>Descrição do projeto (“Pode deixar como esta na configuração padrão”)</a:t>
            </a:r>
          </a:p>
          <a:p>
            <a:pPr lvl="2"/>
            <a:r>
              <a:rPr lang="pt-BR" dirty="0"/>
              <a:t>Organização (domínio da empresa) [“Não precisa mudar”]</a:t>
            </a:r>
          </a:p>
          <a:p>
            <a:pPr lvl="2"/>
            <a:r>
              <a:rPr lang="pt-BR" dirty="0"/>
              <a:t>O resto das configurações não há necessidade de mudar pode deixar na configuração padrão.</a:t>
            </a:r>
          </a:p>
          <a:p>
            <a:pPr lvl="1"/>
            <a:r>
              <a:rPr lang="pt-BR" dirty="0"/>
              <a:t>Clique em Finish e projeto será criado.</a:t>
            </a:r>
          </a:p>
        </p:txBody>
      </p:sp>
    </p:spTree>
    <p:extLst>
      <p:ext uri="{BB962C8B-B14F-4D97-AF65-F5344CB8AC3E}">
        <p14:creationId xmlns:p14="http://schemas.microsoft.com/office/powerpoint/2010/main" val="354491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11" name="Espaço Reservado para Conteúdo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C9A062C-250D-47E6-BCF1-AE534570A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12" y="1600200"/>
            <a:ext cx="8369576" cy="4525963"/>
          </a:xfrm>
        </p:spPr>
      </p:pic>
    </p:spTree>
    <p:extLst>
      <p:ext uri="{BB962C8B-B14F-4D97-AF65-F5344CB8AC3E}">
        <p14:creationId xmlns:p14="http://schemas.microsoft.com/office/powerpoint/2010/main" val="318804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0964B19-17E0-41A3-9A18-3A33CED5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“Hello World!”</a:t>
            </a:r>
          </a:p>
          <a:p>
            <a:pPr lvl="1"/>
            <a:r>
              <a:rPr lang="pt-BR" dirty="0"/>
              <a:t>Após o carregamento do projeto clique no ícone do AVD Manager e inicie o emulador: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A162E8E-41A2-4054-A382-0693C16B1E38}"/>
              </a:ext>
            </a:extLst>
          </p:cNvPr>
          <p:cNvGrpSpPr/>
          <p:nvPr/>
        </p:nvGrpSpPr>
        <p:grpSpPr>
          <a:xfrm>
            <a:off x="795707" y="3755109"/>
            <a:ext cx="1471880" cy="1102722"/>
            <a:chOff x="5447928" y="2748172"/>
            <a:chExt cx="1471880" cy="1102722"/>
          </a:xfrm>
        </p:grpSpPr>
        <p:pic>
          <p:nvPicPr>
            <p:cNvPr id="6" name="Imagem 5" descr="Interface gráfica do usuário, Aplicativo, Email&#10;&#10;Descrição gerada automaticamente">
              <a:extLst>
                <a:ext uri="{FF2B5EF4-FFF2-40B4-BE49-F238E27FC236}">
                  <a16:creationId xmlns:a16="http://schemas.microsoft.com/office/drawing/2014/main" id="{C2C7D88F-7FF9-4468-AF56-FD5CEFE14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984" y="3187897"/>
              <a:ext cx="967824" cy="662997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96C334AB-820A-4C07-ADAA-7727A307C94D}"/>
                </a:ext>
              </a:extLst>
            </p:cNvPr>
            <p:cNvSpPr/>
            <p:nvPr/>
          </p:nvSpPr>
          <p:spPr>
            <a:xfrm>
              <a:off x="5879976" y="3140968"/>
              <a:ext cx="360000" cy="360000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69B6DE7B-80D8-46CC-A082-573BC1FE1BE8}"/>
                </a:ext>
              </a:extLst>
            </p:cNvPr>
            <p:cNvSpPr txBox="1"/>
            <p:nvPr/>
          </p:nvSpPr>
          <p:spPr>
            <a:xfrm>
              <a:off x="5447928" y="274817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Clique aqui</a:t>
              </a:r>
            </a:p>
          </p:txBody>
        </p:sp>
      </p:grpSp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07F9709-7C67-41BB-B8F7-6B5CE5B1A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98" y="3200480"/>
            <a:ext cx="4742284" cy="2748800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B3992573-8B70-48B3-99BB-8E4838620911}"/>
              </a:ext>
            </a:extLst>
          </p:cNvPr>
          <p:cNvSpPr/>
          <p:nvPr/>
        </p:nvSpPr>
        <p:spPr>
          <a:xfrm>
            <a:off x="2449240" y="4288482"/>
            <a:ext cx="1146105" cy="52992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Tela de celular&#10;&#10;Descrição gerada automaticamente">
            <a:extLst>
              <a:ext uri="{FF2B5EF4-FFF2-40B4-BE49-F238E27FC236}">
                <a16:creationId xmlns:a16="http://schemas.microsoft.com/office/drawing/2014/main" id="{90F7BDAB-B818-4825-B25E-67D0BC4B9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28694" y="3532475"/>
            <a:ext cx="1119620" cy="2084810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7957CB14-FC65-43B3-8CB3-A2694C91CAF0}"/>
              </a:ext>
            </a:extLst>
          </p:cNvPr>
          <p:cNvSpPr/>
          <p:nvPr/>
        </p:nvSpPr>
        <p:spPr>
          <a:xfrm>
            <a:off x="8700935" y="4309917"/>
            <a:ext cx="1146105" cy="52992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0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BR" b="1" dirty="0"/>
              <a:t>Desenvolvimento de aplicativos móveis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0964B19-17E0-41A3-9A18-3A33CED5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557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“Hello World!”</a:t>
            </a:r>
          </a:p>
          <a:p>
            <a:pPr lvl="1" algn="just"/>
            <a:r>
              <a:rPr lang="pt-BR" dirty="0"/>
              <a:t>Após a inicialização do emulador, execute o programa de demonstração, clicando no ícone representado por uma setinha em ver na janela do projeto: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Quando o programa for carregado no emulador</a:t>
            </a:r>
          </a:p>
          <a:p>
            <a:pPr lvl="2" algn="just"/>
            <a:r>
              <a:rPr lang="pt-BR" dirty="0"/>
              <a:t>Clique no botão circular e veja o que acontece; 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sz="2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89572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/>
              <a:t>UFRR - Ciência da Computação</a:t>
            </a:r>
          </a:p>
        </p:txBody>
      </p:sp>
      <p:pic>
        <p:nvPicPr>
          <p:cNvPr id="6" name="Imagem 5" descr="Tela de celular&#10;&#10;Descrição gerada automaticamente">
            <a:extLst>
              <a:ext uri="{FF2B5EF4-FFF2-40B4-BE49-F238E27FC236}">
                <a16:creationId xmlns:a16="http://schemas.microsoft.com/office/drawing/2014/main" id="{146ACD9E-64B2-4F97-9F33-24C24E9A2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" r="2942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391899" y="6356350"/>
            <a:ext cx="6572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9C0072D-6EF5-49CA-9EA3-F5840A21CE0C}" type="slidenum">
              <a:rPr lang="pt-B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pt-BR">
              <a:solidFill>
                <a:srgbClr val="FFFFFF"/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F969294-C50B-4C5B-9B06-BBFB8679207C}"/>
              </a:ext>
            </a:extLst>
          </p:cNvPr>
          <p:cNvGrpSpPr/>
          <p:nvPr/>
        </p:nvGrpSpPr>
        <p:grpSpPr>
          <a:xfrm>
            <a:off x="3365773" y="3717032"/>
            <a:ext cx="1368152" cy="841610"/>
            <a:chOff x="2583079" y="3624110"/>
            <a:chExt cx="1368152" cy="841610"/>
          </a:xfrm>
        </p:grpSpPr>
        <p:pic>
          <p:nvPicPr>
            <p:cNvPr id="9" name="Imagem 8" descr="Uma imagem contendo Gráfico de dispersão&#10;&#10;Descrição gerada automaticamente">
              <a:extLst>
                <a:ext uri="{FF2B5EF4-FFF2-40B4-BE49-F238E27FC236}">
                  <a16:creationId xmlns:a16="http://schemas.microsoft.com/office/drawing/2014/main" id="{AF7A79C1-6A7F-4941-9C8B-8571B1EE8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640" y="4016101"/>
              <a:ext cx="823031" cy="449619"/>
            </a:xfrm>
            <a:prstGeom prst="rect">
              <a:avLst/>
            </a:prstGeom>
          </p:spPr>
        </p:pic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01A234AE-D123-46DB-82ED-4B7EE78A42C1}"/>
                </a:ext>
              </a:extLst>
            </p:cNvPr>
            <p:cNvSpPr/>
            <p:nvPr/>
          </p:nvSpPr>
          <p:spPr>
            <a:xfrm>
              <a:off x="2907155" y="4060910"/>
              <a:ext cx="360000" cy="360000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8A4CFC2-C331-4354-B5C9-AC14BD7C01B5}"/>
                </a:ext>
              </a:extLst>
            </p:cNvPr>
            <p:cNvSpPr txBox="1"/>
            <p:nvPr/>
          </p:nvSpPr>
          <p:spPr>
            <a:xfrm>
              <a:off x="2583079" y="3624110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Clique aqui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2616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15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8744A9B8-AA26-4E54-B6F5-F115E209A9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dirty="0"/>
                  <a:t>“Hello World!”</a:t>
                </a:r>
              </a:p>
              <a:p>
                <a:pPr lvl="1"/>
                <a:r>
                  <a:rPr lang="pt-BR" dirty="0"/>
                  <a:t>Vá em Project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flutter_app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lib e clique no arquivo “</a:t>
                </a:r>
                <a:r>
                  <a:rPr lang="pt-BR" dirty="0" err="1"/>
                  <a:t>main.dart</a:t>
                </a:r>
                <a:r>
                  <a:rPr lang="pt-BR" dirty="0"/>
                  <a:t>”</a:t>
                </a:r>
              </a:p>
              <a:p>
                <a:pPr lvl="1"/>
                <a:r>
                  <a:rPr lang="pt-BR" dirty="0"/>
                  <a:t>Nesse arquivo conseguimos ver o </a:t>
                </a:r>
                <a:r>
                  <a:rPr lang="pt-BR" dirty="0">
                    <a:solidFill>
                      <a:srgbClr val="FF0000"/>
                    </a:solidFill>
                  </a:rPr>
                  <a:t>código em dart </a:t>
                </a:r>
                <a:r>
                  <a:rPr lang="pt-BR" dirty="0"/>
                  <a:t>que esta sendo executado no emulador.</a:t>
                </a:r>
              </a:p>
              <a:p>
                <a:pPr lvl="1"/>
                <a:r>
                  <a:rPr lang="pt-BR" dirty="0"/>
                  <a:t>Encontre o trecho de código: </a:t>
                </a:r>
              </a:p>
              <a:p>
                <a:pPr marL="914400" lvl="2" indent="0">
                  <a:buNone/>
                </a:pPr>
                <a:r>
                  <a:rPr lang="en-US" dirty="0"/>
                  <a:t>home: MyHomePage(title: 'Flutter Demo Home Page’),</a:t>
                </a:r>
                <a:endParaRPr lang="pt-BR" dirty="0"/>
              </a:p>
              <a:p>
                <a:pPr lvl="2"/>
                <a:r>
                  <a:rPr lang="pt-BR" dirty="0"/>
                  <a:t>Altere para:</a:t>
                </a:r>
              </a:p>
              <a:p>
                <a:pPr marL="1371600" lvl="3" indent="0">
                  <a:buNone/>
                </a:pPr>
                <a:r>
                  <a:rPr lang="en-US" dirty="0"/>
                  <a:t>home: MyHomePage(title: '</a:t>
                </a:r>
                <a:r>
                  <a:rPr lang="en-US" dirty="0" err="1"/>
                  <a:t>Olá</a:t>
                </a:r>
                <a:r>
                  <a:rPr lang="en-US" dirty="0"/>
                  <a:t> mundo!’),</a:t>
                </a:r>
              </a:p>
              <a:p>
                <a:pPr marL="914400" lvl="2" indent="0" algn="ctr">
                  <a:spcAft>
                    <a:spcPts val="600"/>
                  </a:spcAft>
                  <a:buNone/>
                </a:pPr>
                <a:r>
                  <a:rPr lang="pt-BR" dirty="0"/>
                  <a:t>Veja o que acontece no emulador depois que você salvar o arquivo</a:t>
                </a:r>
              </a:p>
              <a:p>
                <a:pPr lvl="1"/>
                <a:r>
                  <a:rPr lang="pt-BR" dirty="0"/>
                  <a:t>Agora encontre o trecho:</a:t>
                </a:r>
              </a:p>
              <a:p>
                <a:pPr marL="914400" lvl="2" indent="0">
                  <a:buNone/>
                </a:pPr>
                <a:r>
                  <a:rPr lang="en-US" dirty="0"/>
                  <a:t>'You have pushed the button this many times:’,</a:t>
                </a:r>
              </a:p>
              <a:p>
                <a:pPr lvl="2"/>
                <a:r>
                  <a:rPr lang="pt-BR" dirty="0"/>
                  <a:t>Altere para:</a:t>
                </a:r>
              </a:p>
              <a:p>
                <a:pPr marL="1371600" lvl="3" indent="0">
                  <a:buNone/>
                </a:pPr>
                <a:r>
                  <a:rPr lang="pt-BR" dirty="0"/>
                  <a:t>'O número de vezes que o botão foi pressionado foi:',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8744A9B8-AA26-4E54-B6F5-F115E209A9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6" t="-28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194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B1AED2F5-7FE4-47E1-8393-17CE0725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7728" y="1600203"/>
            <a:ext cx="7934672" cy="4525963"/>
          </a:xfrm>
        </p:spPr>
        <p:txBody>
          <a:bodyPr>
            <a:normAutofit/>
          </a:bodyPr>
          <a:lstStyle/>
          <a:p>
            <a:r>
              <a:rPr lang="pt-BR" dirty="0"/>
              <a:t>Todo aplicativo Flutter é iniciado a partir de um método </a:t>
            </a:r>
            <a:r>
              <a:rPr lang="pt-BR" dirty="0">
                <a:solidFill>
                  <a:srgbClr val="FF0000"/>
                </a:solidFill>
              </a:rPr>
              <a:t>main()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Esse método chama o método </a:t>
            </a:r>
            <a:r>
              <a:rPr lang="pt-BR" dirty="0">
                <a:solidFill>
                  <a:srgbClr val="FF0000"/>
                </a:solidFill>
              </a:rPr>
              <a:t>runApp( 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800" dirty="0"/>
              <a:t>Ele recebe como passagem de parâmetro um widget de nível superior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BR" sz="1600" dirty="0"/>
              <a:t>Widget que esta no top da hierarquia e que irá conter todos os outros widgets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BR" sz="1600" dirty="0">
                <a:solidFill>
                  <a:srgbClr val="FF0000"/>
                </a:solidFill>
              </a:rPr>
              <a:t>MyApp</a:t>
            </a:r>
            <a:r>
              <a:rPr lang="pt-BR" sz="1600" dirty="0"/>
              <a:t>, classe que é um widget stateless (não renderiza de forma automática quando há mudanças de estados)</a:t>
            </a:r>
          </a:p>
          <a:p>
            <a:pPr lvl="1"/>
            <a:r>
              <a:rPr lang="pt-BR" sz="2200" dirty="0"/>
              <a:t>MyApp</a:t>
            </a:r>
          </a:p>
          <a:p>
            <a:pPr lvl="2"/>
            <a:r>
              <a:rPr lang="pt-BR" sz="1800" dirty="0">
                <a:solidFill>
                  <a:srgbClr val="FF0000"/>
                </a:solidFill>
              </a:rPr>
              <a:t>build()</a:t>
            </a:r>
            <a:r>
              <a:rPr lang="pt-BR" sz="1800" dirty="0"/>
              <a:t>, retorna uma widget com ou sem filhos. Ela é uma instância de </a:t>
            </a:r>
            <a:r>
              <a:rPr lang="pt-BR" sz="1800" dirty="0">
                <a:solidFill>
                  <a:srgbClr val="FF0000"/>
                </a:solidFill>
              </a:rPr>
              <a:t>MaterialApp </a:t>
            </a:r>
            <a:r>
              <a:rPr lang="pt-BR" sz="1800" dirty="0"/>
              <a:t>(estilo UI do Google - framework);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BR" sz="1600" dirty="0" err="1">
                <a:solidFill>
                  <a:schemeClr val="tx2">
                    <a:lumMod val="50000"/>
                  </a:schemeClr>
                </a:solidFill>
              </a:rPr>
              <a:t>title</a:t>
            </a:r>
            <a:r>
              <a:rPr lang="pt-BR" sz="1600" dirty="0"/>
              <a:t>, argumento nomeado do construtor de MaterialApp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BR" sz="1600" dirty="0" err="1">
                <a:solidFill>
                  <a:schemeClr val="tx2">
                    <a:lumMod val="50000"/>
                  </a:schemeClr>
                </a:solidFill>
              </a:rPr>
              <a:t>theme</a:t>
            </a:r>
            <a:r>
              <a:rPr lang="pt-BR" sz="1600" dirty="0"/>
              <a:t>, define um tema para um aplicativo</a:t>
            </a:r>
            <a:endParaRPr lang="pt-BR" sz="1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1D4A26C-CCFC-4D32-9459-1C600BDA3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80652"/>
            <a:ext cx="201369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void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main() {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runApp(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MyApp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FCF2225-22C5-4CA9-8520-B3786F59A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68960"/>
            <a:ext cx="2765501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MyApp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extends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StatelessWidget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  <a:br>
              <a:rPr kumimoji="0" lang="pt-BR" altLang="pt-BR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pt-BR" altLang="pt-BR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Widget build(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BuildContext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context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MaterialApp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title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'Flutter Demo'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theme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ThemeData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primarySwatch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Colors.</a:t>
            </a:r>
            <a:r>
              <a:rPr kumimoji="0" lang="pt-BR" altLang="pt-BR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blue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),</a:t>
            </a:r>
            <a:br>
              <a:rPr kumimoji="0" lang="pt-BR" altLang="pt-BR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pt-BR" altLang="pt-BR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home: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MyHomePage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title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'Olá mundo!'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);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}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30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B1AED2F5-7FE4-47E1-8393-17CE0725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7728" y="1600203"/>
            <a:ext cx="7934672" cy="4525963"/>
          </a:xfrm>
        </p:spPr>
        <p:txBody>
          <a:bodyPr>
            <a:normAutofit/>
          </a:bodyPr>
          <a:lstStyle/>
          <a:p>
            <a:r>
              <a:rPr lang="pt-BR" dirty="0"/>
              <a:t>Todo aplicativo Flutter é iniciado a partir de um método </a:t>
            </a:r>
            <a:r>
              <a:rPr lang="pt-BR" dirty="0">
                <a:solidFill>
                  <a:srgbClr val="FF0000"/>
                </a:solidFill>
              </a:rPr>
              <a:t>main()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MyHomePage, (classe) widget </a:t>
            </a:r>
            <a:r>
              <a:rPr lang="pt-BR" dirty="0" err="1"/>
              <a:t>stateful</a:t>
            </a:r>
            <a:r>
              <a:rPr lang="pt-BR" dirty="0"/>
              <a:t> (renderização automática) [filha de MaterialApp]</a:t>
            </a:r>
          </a:p>
          <a:p>
            <a:pPr lvl="2"/>
            <a:r>
              <a:rPr lang="pt-BR" dirty="0"/>
              <a:t>Usa duas classes:</a:t>
            </a:r>
          </a:p>
          <a:p>
            <a:pPr lvl="3"/>
            <a:r>
              <a:rPr lang="pt-BR" dirty="0"/>
              <a:t>Classe principal, StatefulWidget</a:t>
            </a:r>
          </a:p>
          <a:p>
            <a:pPr lvl="3"/>
            <a:r>
              <a:rPr lang="pt-BR" dirty="0"/>
              <a:t>Classe de estado associada a ela, State</a:t>
            </a:r>
          </a:p>
          <a:p>
            <a:pPr lvl="4"/>
            <a:r>
              <a:rPr lang="pt-BR" dirty="0"/>
              <a:t>Classe widget, pois possui um método build () que retorna um única widget, Scaffold;</a:t>
            </a:r>
          </a:p>
          <a:p>
            <a:pPr lvl="4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AD05C4B-A7C2-46F8-A2AF-9B9A94227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1600203"/>
            <a:ext cx="350448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MyHomePage 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extends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StatefulWidget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MyHomePage({Key? key,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required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title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}) : 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(key: key);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final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title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_MyHomePageState createState() =&gt;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_MyHomePageState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D81D82E-C02F-47DF-90C9-47A841C9B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88" y="3272639"/>
            <a:ext cx="321113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_MyHomePageState 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extends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State&lt;MyHomePage&gt;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int 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_counter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void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_incrementCounter()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setState(() {</a:t>
            </a:r>
            <a:br>
              <a:rPr kumimoji="0" lang="pt-BR" altLang="pt-B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pt-BR" altLang="pt-B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_counter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++;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}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4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D4D6760F-113C-4F14-8536-ADF2B7841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5285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Estrutura principal de diretórios: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18</a:t>
            </a:fld>
            <a:endParaRPr lang="pt-BR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E9D4A5A-7697-4C8A-A4B8-4101EFD1E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1412776"/>
            <a:ext cx="2354049" cy="472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0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D4D6760F-113C-4F14-8536-ADF2B784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Estrutura principal de diretórios:</a:t>
            </a:r>
          </a:p>
          <a:p>
            <a:pPr lvl="1"/>
            <a:r>
              <a:rPr lang="pt-BR" dirty="0" err="1">
                <a:solidFill>
                  <a:srgbClr val="FF0000"/>
                </a:solidFill>
              </a:rPr>
              <a:t>android</a:t>
            </a:r>
            <a:r>
              <a:rPr lang="pt-BR" dirty="0"/>
              <a:t>. Contém código e recursos específicos do Android, tais como ícones de aplicação, código Java, configuração e os recursos transientes do </a:t>
            </a:r>
            <a:r>
              <a:rPr lang="pt-BR" dirty="0" err="1"/>
              <a:t>Gradle</a:t>
            </a:r>
            <a:r>
              <a:rPr lang="pt-BR" dirty="0"/>
              <a:t>.</a:t>
            </a:r>
          </a:p>
          <a:p>
            <a:pPr lvl="1"/>
            <a:r>
              <a:rPr lang="pt-BR" dirty="0" err="1">
                <a:solidFill>
                  <a:srgbClr val="FF0000"/>
                </a:solidFill>
              </a:rPr>
              <a:t>ios</a:t>
            </a:r>
            <a:r>
              <a:rPr lang="pt-BR" dirty="0"/>
              <a:t>. Contém código de projeto específico do iOS.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lib</a:t>
            </a:r>
            <a:r>
              <a:rPr lang="pt-BR" dirty="0"/>
              <a:t>. Nesse diretório é onde o código da aplicação residirá. O arquivo main.dart fica nessa pasta.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test</a:t>
            </a:r>
            <a:r>
              <a:rPr lang="pt-BR" dirty="0"/>
              <a:t>. Diretório com os arquivos do </a:t>
            </a:r>
            <a:r>
              <a:rPr lang="pt-BR" dirty="0" err="1"/>
              <a:t>Dart</a:t>
            </a:r>
            <a:r>
              <a:rPr lang="pt-BR" dirty="0"/>
              <a:t> para execução de testes em seu aplicativo. </a:t>
            </a:r>
          </a:p>
          <a:p>
            <a:pPr lvl="2"/>
            <a:r>
              <a:rPr lang="pt-BR" dirty="0"/>
              <a:t>O Flutter fornece um utilitário Widget </a:t>
            </a:r>
            <a:r>
              <a:rPr lang="pt-BR" dirty="0" err="1"/>
              <a:t>Tester</a:t>
            </a:r>
            <a:r>
              <a:rPr lang="pt-BR" dirty="0"/>
              <a:t> que pode fazer uso desses testes para confirmar a funcionalidade dos widgets.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246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0964B19-17E0-41A3-9A18-3A33CED5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Flutter SDK</a:t>
            </a:r>
          </a:p>
          <a:p>
            <a:pPr lvl="1"/>
            <a:r>
              <a:rPr lang="pt-BR" dirty="0"/>
              <a:t>Baixar, instalar e configurar o Flutter SDK;</a:t>
            </a:r>
          </a:p>
          <a:p>
            <a:pPr lvl="2"/>
            <a:r>
              <a:rPr lang="pt-BR" dirty="0">
                <a:hlinkClick r:id="rId2"/>
              </a:rPr>
              <a:t>https://flutter.io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Vá em “Get started”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dirty="0"/>
              <a:t>Selecione em qual sistema operacional você quer instalar: </a:t>
            </a:r>
          </a:p>
          <a:p>
            <a:pPr lvl="4"/>
            <a:r>
              <a:rPr lang="pt-BR" dirty="0"/>
              <a:t>Windows, </a:t>
            </a:r>
            <a:r>
              <a:rPr lang="pt-BR" dirty="0" err="1"/>
              <a:t>macOS</a:t>
            </a:r>
            <a:r>
              <a:rPr lang="pt-BR" dirty="0"/>
              <a:t>, Linux ou Chrome OS.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dirty="0"/>
              <a:t>Siga as instruções recomendadas pelo site do Flutter.</a:t>
            </a:r>
          </a:p>
          <a:p>
            <a:pPr lvl="4"/>
            <a:r>
              <a:rPr lang="pt-BR" dirty="0"/>
              <a:t>Baixar a pasta “.zip”</a:t>
            </a:r>
          </a:p>
          <a:p>
            <a:pPr lvl="4"/>
            <a:r>
              <a:rPr lang="pt-BR" dirty="0"/>
              <a:t>Definir o local da instalação (Criar um pasta e descompactar a pasta do Flutter nesse local)</a:t>
            </a:r>
          </a:p>
          <a:p>
            <a:pPr lvl="4"/>
            <a:r>
              <a:rPr lang="pt-BR" dirty="0"/>
              <a:t>Configurar as variáveis de ambiente (Abrir propriedades do Windows, selecionar Variáveis de usuário, selecionar Path, Novo e colar o caminho “...\</a:t>
            </a:r>
            <a:r>
              <a:rPr lang="pt-BR" dirty="0" err="1"/>
              <a:t>flutter</a:t>
            </a:r>
            <a:r>
              <a:rPr lang="pt-BR" dirty="0"/>
              <a:t>\bin”)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649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428707D-2A4A-40DA-B9F9-A744314FC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Arquivos no diretório raiz do projeto:</a:t>
            </a:r>
          </a:p>
          <a:p>
            <a:pPr lvl="1">
              <a:lnSpc>
                <a:spcPct val="120000"/>
              </a:lnSpc>
            </a:pPr>
            <a:r>
              <a:rPr lang="pt-BR" b="1" dirty="0"/>
              <a:t>.gitignore</a:t>
            </a:r>
            <a:r>
              <a:rPr lang="pt-BR" dirty="0"/>
              <a:t>. Arquivo que o Git usa para saber que arquivos, se houver algum, devem ser ignorados no controle de versões. </a:t>
            </a:r>
          </a:p>
          <a:p>
            <a:pPr lvl="2"/>
            <a:r>
              <a:rPr lang="pt-BR" dirty="0"/>
              <a:t>O uso do Git é totalmente opcional na criação de aplicativos Flutter, mas esse arquivo é gerado mesmo assim.</a:t>
            </a:r>
          </a:p>
          <a:p>
            <a:pPr lvl="1">
              <a:lnSpc>
                <a:spcPct val="120000"/>
              </a:lnSpc>
            </a:pPr>
            <a:r>
              <a:rPr lang="pt-BR" b="1" dirty="0"/>
              <a:t>.metadata</a:t>
            </a:r>
            <a:r>
              <a:rPr lang="pt-BR" dirty="0"/>
              <a:t>. Dados que o Android Studio usa para rastrear o projeto.</a:t>
            </a:r>
          </a:p>
          <a:p>
            <a:pPr lvl="1">
              <a:lnSpc>
                <a:spcPct val="120000"/>
              </a:lnSpc>
            </a:pPr>
            <a:r>
              <a:rPr lang="pt-BR" b="1" dirty="0"/>
              <a:t>.packages</a:t>
            </a:r>
            <a:r>
              <a:rPr lang="pt-BR" dirty="0"/>
              <a:t>. Usada para o Flutter vem gerenciar dependências dentro do projeto (gerenciador de pacotes). </a:t>
            </a:r>
          </a:p>
          <a:p>
            <a:pPr lvl="2"/>
            <a:r>
              <a:rPr lang="pt-BR" dirty="0"/>
              <a:t>O gerenciador chama-se Pub, e é esse arquivo que ele usa para rastrear dependências.</a:t>
            </a:r>
          </a:p>
          <a:p>
            <a:pPr lvl="1"/>
            <a:r>
              <a:rPr lang="pt-BR" b="1" dirty="0"/>
              <a:t>*.iml</a:t>
            </a:r>
            <a:r>
              <a:rPr lang="pt-BR" dirty="0"/>
              <a:t>. Esse arquivo recebe o nome de seu projeto e é o arquivo de configuração de projeto do Android Studio.</a:t>
            </a:r>
          </a:p>
          <a:p>
            <a:pPr lvl="1">
              <a:lnSpc>
                <a:spcPct val="120000"/>
              </a:lnSpc>
            </a:pPr>
            <a:r>
              <a:rPr lang="pt-BR" b="1" dirty="0"/>
              <a:t>pubspec.lock</a:t>
            </a:r>
            <a:r>
              <a:rPr lang="pt-BR" dirty="0"/>
              <a:t> e </a:t>
            </a:r>
            <a:r>
              <a:rPr lang="pt-BR" b="1" dirty="0"/>
              <a:t>pubspec.yaml</a:t>
            </a:r>
            <a:r>
              <a:rPr lang="pt-BR" dirty="0"/>
              <a:t>. pubspec.yaml é usado para descrever seu projeto para o Pub, inclusive suas dependências. O arquivo pubspec.lock é usado pelo Pub internamente.</a:t>
            </a:r>
          </a:p>
          <a:p>
            <a:pPr lvl="2"/>
            <a:r>
              <a:rPr lang="pt-BR" dirty="0"/>
              <a:t>pubspec.yaml, e é um dos poucos que será preciso editar em algum momento.</a:t>
            </a:r>
          </a:p>
          <a:p>
            <a:pPr lvl="1">
              <a:lnSpc>
                <a:spcPct val="120000"/>
              </a:lnSpc>
            </a:pPr>
            <a:r>
              <a:rPr lang="pt-BR" b="1" dirty="0"/>
              <a:t>README.md</a:t>
            </a:r>
            <a:r>
              <a:rPr lang="pt-BR" dirty="0"/>
              <a:t>. Arquivo readme pode ser usado como quisermos. Normalmente, esse arquivo </a:t>
            </a:r>
            <a:r>
              <a:rPr lang="pt-BR" dirty="0" err="1"/>
              <a:t>Markdown</a:t>
            </a:r>
            <a:r>
              <a:rPr lang="pt-BR" dirty="0"/>
              <a:t> é o que sites como o GitHub usam para exibir informações sobre o projeto quando navegamos para um repositório em que ele está na raiz.</a:t>
            </a:r>
          </a:p>
        </p:txBody>
      </p:sp>
    </p:spTree>
    <p:extLst>
      <p:ext uri="{BB962C8B-B14F-4D97-AF65-F5344CB8AC3E}">
        <p14:creationId xmlns:p14="http://schemas.microsoft.com/office/powerpoint/2010/main" val="3134124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4D1425-23EC-4092-8FD3-B49C0FEDA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Modificando o programa base</a:t>
            </a:r>
          </a:p>
          <a:p>
            <a:pPr lvl="1"/>
            <a:r>
              <a:rPr lang="pt-BR" dirty="0"/>
              <a:t>Faça a seguintes modificações:</a:t>
            </a:r>
          </a:p>
          <a:p>
            <a:pPr lvl="2"/>
            <a:r>
              <a:rPr lang="pt-BR" dirty="0"/>
              <a:t>home: MyHomePage(</a:t>
            </a:r>
            <a:r>
              <a:rPr lang="pt-BR" dirty="0" err="1"/>
              <a:t>title</a:t>
            </a:r>
            <a:r>
              <a:rPr lang="pt-BR" dirty="0"/>
              <a:t>: 'Frases do dia’),</a:t>
            </a:r>
          </a:p>
          <a:p>
            <a:pPr lvl="2"/>
            <a:r>
              <a:rPr lang="pt-BR" dirty="0" err="1"/>
              <a:t>children</a:t>
            </a:r>
            <a:r>
              <a:rPr lang="pt-BR" dirty="0"/>
              <a:t>: &lt;Widget&gt;[</a:t>
            </a:r>
          </a:p>
          <a:p>
            <a:pPr marL="914400" lvl="2" indent="0">
              <a:buNone/>
            </a:pPr>
            <a:r>
              <a:rPr lang="pt-BR" dirty="0"/>
              <a:t>            </a:t>
            </a:r>
            <a:r>
              <a:rPr lang="pt-BR" dirty="0" err="1"/>
              <a:t>Text</a:t>
            </a:r>
            <a:r>
              <a:rPr lang="pt-BR" dirty="0"/>
              <a:t>(</a:t>
            </a:r>
          </a:p>
          <a:p>
            <a:pPr marL="914400" lvl="2" indent="0">
              <a:buNone/>
            </a:pPr>
            <a:r>
              <a:rPr lang="pt-BR" dirty="0"/>
              <a:t>	   'Pressione o botão para gerar uma frase:',</a:t>
            </a:r>
          </a:p>
          <a:p>
            <a:pPr marL="914400" lvl="2" indent="0">
              <a:buNone/>
            </a:pPr>
            <a:r>
              <a:rPr lang="pt-BR" dirty="0"/>
              <a:t>            )</a:t>
            </a:r>
          </a:p>
          <a:p>
            <a:pPr lvl="2"/>
            <a:r>
              <a:rPr lang="pt-BR" dirty="0" err="1"/>
              <a:t>primarySwatch</a:t>
            </a:r>
            <a:r>
              <a:rPr lang="pt-BR" dirty="0"/>
              <a:t>: </a:t>
            </a:r>
            <a:r>
              <a:rPr lang="pt-BR" dirty="0" err="1"/>
              <a:t>Colors.lightGreen</a:t>
            </a:r>
            <a:r>
              <a:rPr lang="pt-BR" dirty="0"/>
              <a:t>,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733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4D1425-23EC-4092-8FD3-B49C0FEDA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Modificando o programa base</a:t>
            </a:r>
          </a:p>
          <a:p>
            <a:pPr lvl="1"/>
            <a:r>
              <a:rPr lang="pt-BR" dirty="0"/>
              <a:t>Modificando a classe _MyHomePageState:</a:t>
            </a:r>
          </a:p>
          <a:p>
            <a:pPr lvl="2"/>
            <a:r>
              <a:rPr lang="pt-BR" dirty="0"/>
              <a:t>Substitua as seguintes linha de código:</a:t>
            </a:r>
          </a:p>
          <a:p>
            <a:pPr lvl="3"/>
            <a:r>
              <a:rPr lang="pt-BR" dirty="0"/>
              <a:t>int _counter = 0;</a:t>
            </a:r>
          </a:p>
          <a:p>
            <a:pPr lvl="3"/>
            <a:r>
              <a:rPr lang="pt-BR" dirty="0"/>
              <a:t>_counter++;</a:t>
            </a:r>
          </a:p>
          <a:p>
            <a:pPr lvl="3"/>
            <a:r>
              <a:rPr lang="pt-BR" dirty="0"/>
              <a:t>'$_counter',</a:t>
            </a:r>
          </a:p>
          <a:p>
            <a:pPr lvl="2"/>
            <a:r>
              <a:rPr lang="pt-BR" dirty="0"/>
              <a:t>por:</a:t>
            </a:r>
          </a:p>
          <a:p>
            <a:pPr lvl="3"/>
            <a:r>
              <a:rPr lang="pt-BR" dirty="0"/>
              <a:t>int _numeroAleatorio = 0;</a:t>
            </a:r>
          </a:p>
          <a:p>
            <a:pPr lvl="3"/>
            <a:r>
              <a:rPr lang="pt-BR" dirty="0"/>
              <a:t>_numeroAleatorio = new Random().nextInt(4); //0,1,2,3</a:t>
            </a:r>
          </a:p>
          <a:p>
            <a:pPr lvl="3"/>
            <a:r>
              <a:rPr lang="pt-BR" dirty="0"/>
              <a:t>'$_numeroAleatorio',</a:t>
            </a:r>
          </a:p>
        </p:txBody>
      </p:sp>
    </p:spTree>
    <p:extLst>
      <p:ext uri="{BB962C8B-B14F-4D97-AF65-F5344CB8AC3E}">
        <p14:creationId xmlns:p14="http://schemas.microsoft.com/office/powerpoint/2010/main" val="3312548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4D1425-23EC-4092-8FD3-B49C0FEDA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Modificando o programa base</a:t>
            </a:r>
          </a:p>
          <a:p>
            <a:pPr lvl="1"/>
            <a:r>
              <a:rPr lang="pt-BR" dirty="0"/>
              <a:t>Modificando a classe _MyHomePageState:</a:t>
            </a:r>
          </a:p>
          <a:p>
            <a:pPr lvl="2"/>
            <a:r>
              <a:rPr lang="pt-BR" dirty="0"/>
              <a:t>Adicione embaixo de  int _numeroAleatorio = 0 as seguintes linha de código:</a:t>
            </a:r>
          </a:p>
          <a:p>
            <a:pPr lvl="3"/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_frases = [</a:t>
            </a:r>
          </a:p>
          <a:p>
            <a:pPr marL="1371600" lvl="3" indent="0">
              <a:buNone/>
            </a:pPr>
            <a:r>
              <a:rPr lang="pt-BR" dirty="0"/>
              <a:t>        'O importante não é vencer todos os dias, mas jornada que nós leva a vitória ou a derrota.’,</a:t>
            </a:r>
          </a:p>
          <a:p>
            <a:pPr marL="1371600" lvl="3" indent="0">
              <a:buNone/>
            </a:pPr>
            <a:r>
              <a:rPr lang="pt-BR" dirty="0"/>
              <a:t>        'Mas vale um </a:t>
            </a:r>
            <a:r>
              <a:rPr lang="pt-BR" dirty="0" err="1"/>
              <a:t>passáro</a:t>
            </a:r>
            <a:r>
              <a:rPr lang="pt-BR" dirty="0"/>
              <a:t> na mão do que dois voando.’,</a:t>
            </a:r>
          </a:p>
          <a:p>
            <a:pPr marL="1371600" lvl="3" indent="0">
              <a:buNone/>
            </a:pPr>
            <a:r>
              <a:rPr lang="pt-BR" dirty="0"/>
              <a:t>        'O medo de perder tira a vontade de ganhar.’,</a:t>
            </a:r>
          </a:p>
          <a:p>
            <a:pPr marL="1371600" lvl="3" indent="0">
              <a:buNone/>
            </a:pPr>
            <a:r>
              <a:rPr lang="pt-BR" dirty="0"/>
              <a:t>        'Perder para a razão, sempre é ganhar’</a:t>
            </a:r>
          </a:p>
          <a:p>
            <a:pPr marL="1371600" lvl="3" indent="0">
              <a:buNone/>
            </a:pPr>
            <a:r>
              <a:rPr lang="pt-BR" dirty="0"/>
              <a:t>      ];</a:t>
            </a:r>
          </a:p>
        </p:txBody>
      </p:sp>
    </p:spTree>
    <p:extLst>
      <p:ext uri="{BB962C8B-B14F-4D97-AF65-F5344CB8AC3E}">
        <p14:creationId xmlns:p14="http://schemas.microsoft.com/office/powerpoint/2010/main" val="133566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4D1425-23EC-4092-8FD3-B49C0FEDA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Modificando o programa base</a:t>
            </a:r>
          </a:p>
          <a:p>
            <a:pPr lvl="1"/>
            <a:r>
              <a:rPr lang="pt-BR" dirty="0"/>
              <a:t>Modificando a classe _MyHomePageState:</a:t>
            </a:r>
          </a:p>
          <a:p>
            <a:pPr lvl="2"/>
            <a:r>
              <a:rPr lang="pt-BR" dirty="0"/>
              <a:t>Substitua as seguintes linha de código:</a:t>
            </a:r>
          </a:p>
          <a:p>
            <a:pPr lvl="3"/>
            <a:r>
              <a:rPr lang="pt-BR" dirty="0"/>
              <a:t>'$_numeroAleatorio';</a:t>
            </a:r>
          </a:p>
          <a:p>
            <a:pPr lvl="2"/>
            <a:r>
              <a:rPr lang="pt-BR" dirty="0"/>
              <a:t>por:</a:t>
            </a:r>
          </a:p>
          <a:p>
            <a:pPr lvl="3"/>
            <a:r>
              <a:rPr lang="pt-BR" dirty="0"/>
              <a:t>_frases[_numeroAleatorio],</a:t>
            </a:r>
          </a:p>
        </p:txBody>
      </p:sp>
    </p:spTree>
    <p:extLst>
      <p:ext uri="{BB962C8B-B14F-4D97-AF65-F5344CB8AC3E}">
        <p14:creationId xmlns:p14="http://schemas.microsoft.com/office/powerpoint/2010/main" val="69121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0964B19-17E0-41A3-9A18-3A33CED5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Flutter SDK</a:t>
            </a:r>
          </a:p>
          <a:p>
            <a:pPr lvl="1"/>
            <a:r>
              <a:rPr lang="pt-BR" dirty="0"/>
              <a:t>Baixar, instalar e configurar o Flutter SDK;</a:t>
            </a:r>
          </a:p>
          <a:p>
            <a:pPr lvl="2"/>
            <a:r>
              <a:rPr lang="pt-BR" dirty="0"/>
              <a:t>Abra um prompt de comando digite: “</a:t>
            </a:r>
            <a:r>
              <a:rPr lang="pt-BR" dirty="0" err="1"/>
              <a:t>flutter</a:t>
            </a:r>
            <a:r>
              <a:rPr lang="pt-BR" dirty="0"/>
              <a:t>”</a:t>
            </a:r>
          </a:p>
          <a:p>
            <a:pPr lvl="2"/>
            <a:endParaRPr lang="pt-BR" dirty="0"/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89ACECB-D058-42F6-8923-5615CE547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38" y="3408350"/>
            <a:ext cx="7201524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0964B19-17E0-41A3-9A18-3A33CED5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Flutter SDK</a:t>
            </a:r>
          </a:p>
          <a:p>
            <a:pPr lvl="1"/>
            <a:r>
              <a:rPr lang="pt-BR" dirty="0"/>
              <a:t>Baixar, instalar e configurar o Flutter SDK;</a:t>
            </a:r>
          </a:p>
          <a:p>
            <a:pPr lvl="2"/>
            <a:r>
              <a:rPr lang="pt-BR" dirty="0"/>
              <a:t>Abra um prompt de comando digite: “</a:t>
            </a:r>
            <a:r>
              <a:rPr lang="pt-BR" dirty="0" err="1"/>
              <a:t>flutter</a:t>
            </a:r>
            <a:r>
              <a:rPr lang="pt-BR" dirty="0"/>
              <a:t>”</a:t>
            </a:r>
          </a:p>
          <a:p>
            <a:pPr lvl="2"/>
            <a:endParaRPr lang="pt-BR" dirty="0"/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D496D5EA-D8CA-446B-BDA0-9B952F34F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12" y="3140968"/>
            <a:ext cx="3901777" cy="285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5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0964B19-17E0-41A3-9A18-3A33CED5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Flutter SDK</a:t>
            </a:r>
          </a:p>
          <a:p>
            <a:pPr lvl="1"/>
            <a:r>
              <a:rPr lang="pt-BR" dirty="0"/>
              <a:t>Executar o Flutter doctor para verificar se há alguma dependência de plataforma.</a:t>
            </a:r>
          </a:p>
          <a:p>
            <a:pPr lvl="2"/>
            <a:r>
              <a:rPr lang="pt-BR" dirty="0"/>
              <a:t>Abra um prompt de comando digite: “</a:t>
            </a:r>
            <a:r>
              <a:rPr lang="pt-BR" dirty="0" err="1"/>
              <a:t>flutter</a:t>
            </a:r>
            <a:r>
              <a:rPr lang="pt-BR" dirty="0"/>
              <a:t> doctor”</a:t>
            </a:r>
          </a:p>
          <a:p>
            <a:pPr lvl="2"/>
            <a:endParaRPr lang="pt-BR" dirty="0"/>
          </a:p>
        </p:txBody>
      </p:sp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9AF8597D-8B67-4975-BE2A-EAE315C0B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75208"/>
            <a:ext cx="4739564" cy="2550958"/>
          </a:xfrm>
          <a:prstGeom prst="rect">
            <a:avLst/>
          </a:prstGeom>
        </p:spPr>
      </p:pic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5699CB15-DA84-44C1-83FE-558A2C9F8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3832193"/>
            <a:ext cx="6062464" cy="20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8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10964B19-17E0-41A3-9A18-3A33CED5A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Android Studio</a:t>
                </a:r>
              </a:p>
              <a:p>
                <a:pPr lvl="1"/>
                <a:r>
                  <a:rPr lang="pt-BR" dirty="0"/>
                  <a:t>Baixar e instalar</a:t>
                </a:r>
              </a:p>
              <a:p>
                <a:pPr lvl="2"/>
                <a:r>
                  <a:rPr lang="pt-BR" dirty="0">
                    <a:hlinkClick r:id="rId2"/>
                  </a:rPr>
                  <a:t>https://developer.android.com/studio</a:t>
                </a:r>
                <a:r>
                  <a:rPr lang="pt-BR" dirty="0"/>
                  <a:t> 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pt-BR" dirty="0"/>
                  <a:t>Faça o download da versão mais recente e instale-a;</a:t>
                </a:r>
              </a:p>
              <a:p>
                <a:pPr lvl="1"/>
                <a:r>
                  <a:rPr lang="pt-BR" dirty="0"/>
                  <a:t>Instalação de pacotes necessários para </a:t>
                </a:r>
                <a:r>
                  <a:rPr lang="pt-BR" dirty="0" err="1"/>
                  <a:t>flutter</a:t>
                </a:r>
                <a:r>
                  <a:rPr lang="pt-BR" dirty="0"/>
                  <a:t>:</a:t>
                </a:r>
              </a:p>
              <a:p>
                <a:pPr lvl="2"/>
                <a:r>
                  <a:rPr lang="pt-BR" dirty="0"/>
                  <a:t>Abra o Android SDK Manager e instale: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pt-BR" dirty="0"/>
                  <a:t>A ultima versão do </a:t>
                </a:r>
                <a:r>
                  <a:rPr lang="en-US" dirty="0"/>
                  <a:t>Android SDK, Android SDK Command-line Tools, and Android SDK Build-Tools;</a:t>
                </a:r>
              </a:p>
              <a:p>
                <a:pPr lvl="1"/>
                <a:r>
                  <a:rPr lang="pt-BR" dirty="0"/>
                  <a:t>Execute novamente o comando “</a:t>
                </a:r>
                <a:r>
                  <a:rPr lang="pt-BR" dirty="0" err="1"/>
                  <a:t>flutter</a:t>
                </a:r>
                <a:r>
                  <a:rPr lang="pt-BR" dirty="0"/>
                  <a:t> doctor” e verifique se o Androide Studio foi localizado.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pt-BR" dirty="0"/>
                  <a:t>Alguns ajuste podem ser solicitados, tais como:</a:t>
                </a:r>
              </a:p>
              <a:p>
                <a:pPr lvl="3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pt-BR" dirty="0"/>
                  <a:t>Problemas com licença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use o comando “</a:t>
                </a:r>
                <a:r>
                  <a:rPr lang="pt-BR" dirty="0" err="1"/>
                  <a:t>flutter</a:t>
                </a:r>
                <a:r>
                  <a:rPr lang="pt-BR" dirty="0"/>
                  <a:t> doctor --android-licenses” e aceite todas as licenças;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pt-BR" dirty="0"/>
                  <a:t>Problemas de localização do Android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use o comando “</a:t>
                </a:r>
                <a:r>
                  <a:rPr lang="pt-BR" dirty="0" err="1"/>
                  <a:t>flutter</a:t>
                </a:r>
                <a:r>
                  <a:rPr lang="pt-BR" dirty="0"/>
                  <a:t> config --android-studio-dir &lt;directory&gt;”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10964B19-17E0-41A3-9A18-3A33CED5A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6" t="-2156" r="-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49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0964B19-17E0-41A3-9A18-3A33CED5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Android Studio</a:t>
            </a:r>
          </a:p>
          <a:p>
            <a:endParaRPr lang="pt-BR" dirty="0"/>
          </a:p>
        </p:txBody>
      </p:sp>
      <p:pic>
        <p:nvPicPr>
          <p:cNvPr id="6" name="Espaço Reservado para Conteúdo 5" descr="Texto&#10;&#10;Descrição gerada automaticamente">
            <a:extLst>
              <a:ext uri="{FF2B5EF4-FFF2-40B4-BE49-F238E27FC236}">
                <a16:creationId xmlns:a16="http://schemas.microsoft.com/office/drawing/2014/main" id="{6B7E98E6-D173-4673-BD87-D2C9D16FF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23" y="2632445"/>
            <a:ext cx="10531753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8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1">
            <a:extLst>
              <a:ext uri="{FF2B5EF4-FFF2-40B4-BE49-F238E27FC236}">
                <a16:creationId xmlns:a16="http://schemas.microsoft.com/office/drawing/2014/main" id="{1DC5A442-E2D0-4F6D-894C-999AF89A7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pt-BR" sz="4800" b="1" dirty="0"/>
              <a:t>Desenvolvimento de aplicativos móveis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0964B19-17E0-41A3-9A18-3A33CED5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pt-BR" sz="1600" dirty="0"/>
              <a:t>Android Studio</a:t>
            </a:r>
          </a:p>
          <a:p>
            <a:pPr marL="452438" lvl="1" algn="just">
              <a:lnSpc>
                <a:spcPct val="90000"/>
              </a:lnSpc>
            </a:pPr>
            <a:r>
              <a:rPr lang="pt-BR" sz="1400" dirty="0"/>
              <a:t>Configuração do emulador Android</a:t>
            </a:r>
          </a:p>
          <a:p>
            <a:pPr marL="717550" lvl="2" algn="just">
              <a:lnSpc>
                <a:spcPct val="90000"/>
              </a:lnSpc>
            </a:pPr>
            <a:r>
              <a:rPr lang="pt-BR" sz="1400" dirty="0"/>
              <a:t>Inicie o Android Studio, vá em configure, selecione AVD Manager e clique em Create Virtual Device.</a:t>
            </a:r>
          </a:p>
          <a:p>
            <a:pPr marL="1039813" lvl="3" indent="-28575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sz="1400" dirty="0"/>
              <a:t>Escolha um dispositivo e selecione Next;</a:t>
            </a:r>
          </a:p>
          <a:p>
            <a:pPr marL="1039813" lvl="3" indent="-28575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sz="1400" dirty="0"/>
              <a:t>Selecione um ou mais imagem de sistema para versão do Android que será emulado e selecione Next. É recomendado a x86 ou x86_64;</a:t>
            </a:r>
          </a:p>
          <a:p>
            <a:pPr marL="1039813" lvl="3" indent="-28575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sz="1400" dirty="0"/>
              <a:t>Em Emulated Performance, selecione Hardware - GLES 2.0 para habilitar o acelerador de hardware;</a:t>
            </a:r>
          </a:p>
          <a:p>
            <a:pPr marL="1039813" lvl="3" indent="-28575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sz="1400" dirty="0"/>
              <a:t>Verifique se a configuração AVD esta correta, clique em Finish.</a:t>
            </a: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Tela de celular&#10;&#10;Descrição gerada automaticamente">
            <a:extLst>
              <a:ext uri="{FF2B5EF4-FFF2-40B4-BE49-F238E27FC236}">
                <a16:creationId xmlns:a16="http://schemas.microsoft.com/office/drawing/2014/main" id="{1B446918-62FE-4E98-A73D-ADFAA32E6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384" y="596271"/>
            <a:ext cx="1157493" cy="2386584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0BB19363-8354-4E75-A15C-A08F75517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429000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A1062FC-C7CC-47B7-8C19-81857C95C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064" y="3625596"/>
            <a:ext cx="3258135" cy="238658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9C0072D-6EF5-49CA-9EA3-F5840A21CE0C}" type="slidenum">
              <a:rPr lang="pt-BR" smtClean="0"/>
              <a:pPr>
                <a:spcAft>
                  <a:spcPts val="600"/>
                </a:spcAft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03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Desenvolvimento de aplicativos móveis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UFRR - Ciência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0964B19-17E0-41A3-9A18-3A33CED5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Android Studio</a:t>
            </a:r>
          </a:p>
          <a:p>
            <a:pPr lvl="1"/>
            <a:r>
              <a:rPr lang="pt-BR" dirty="0"/>
              <a:t>Configuração do editor Android e instalação do plugin</a:t>
            </a:r>
          </a:p>
          <a:p>
            <a:pPr lvl="2"/>
            <a:r>
              <a:rPr lang="pt-BR" dirty="0"/>
              <a:t>Inicie o Android Studio, em configure, selecione Plugins. Em Marketplace, digite Flutter e clique em install.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dirty="0"/>
              <a:t>Quando a instalação iniciar será solicitado a instalação do Dart também, basta clicar em Yes ou install.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dirty="0"/>
              <a:t>Então, reinicie a IDE.</a:t>
            </a:r>
          </a:p>
        </p:txBody>
      </p:sp>
    </p:spTree>
    <p:extLst>
      <p:ext uri="{BB962C8B-B14F-4D97-AF65-F5344CB8AC3E}">
        <p14:creationId xmlns:p14="http://schemas.microsoft.com/office/powerpoint/2010/main" val="1548657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24312</TotalTime>
  <Words>1893</Words>
  <Application>Microsoft Office PowerPoint</Application>
  <PresentationFormat>Widescreen</PresentationFormat>
  <Paragraphs>229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JetBrains Mono</vt:lpstr>
      <vt:lpstr>Wingdings</vt:lpstr>
      <vt:lpstr>Tema do Office</vt:lpstr>
      <vt:lpstr>DCC917A – TÓPICOS  ESPECIAIS III: 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  <vt:lpstr>Desenvolvimento de aplicativos móveis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CCT0042 - ARQUITETURA DE SISTEMAS DISTRIBUIDOS  Plano de Ensino</dc:title>
  <dc:creator>Carlos Bruno</dc:creator>
  <cp:lastModifiedBy>Carlos Bruno Oliveira Lopes</cp:lastModifiedBy>
  <cp:revision>338</cp:revision>
  <dcterms:created xsi:type="dcterms:W3CDTF">2014-02-08T22:36:01Z</dcterms:created>
  <dcterms:modified xsi:type="dcterms:W3CDTF">2021-07-26T21:45:14Z</dcterms:modified>
</cp:coreProperties>
</file>