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590" r:id="rId3"/>
    <p:sldId id="618" r:id="rId4"/>
    <p:sldId id="619" r:id="rId5"/>
    <p:sldId id="620" r:id="rId6"/>
    <p:sldId id="621" r:id="rId7"/>
    <p:sldId id="617" r:id="rId8"/>
    <p:sldId id="623" r:id="rId9"/>
    <p:sldId id="624" r:id="rId10"/>
    <p:sldId id="625" r:id="rId11"/>
    <p:sldId id="627" r:id="rId12"/>
    <p:sldId id="628" r:id="rId13"/>
    <p:sldId id="60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2 de IA" id="{E3EBB9E4-B780-46A9-8138-C3F85A3EA4F9}">
          <p14:sldIdLst>
            <p14:sldId id="257"/>
            <p14:sldId id="590"/>
            <p14:sldId id="618"/>
            <p14:sldId id="619"/>
            <p14:sldId id="620"/>
            <p14:sldId id="621"/>
            <p14:sldId id="617"/>
            <p14:sldId id="623"/>
            <p14:sldId id="624"/>
            <p14:sldId id="625"/>
            <p14:sldId id="627"/>
            <p14:sldId id="628"/>
            <p14:sldId id="6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B0BB8-2976-4AEF-97ED-A066A5109BAE}" v="194" dt="2021-08-25T19:35:51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24" autoAdjust="0"/>
  </p:normalViewPr>
  <p:slideViewPr>
    <p:cSldViewPr>
      <p:cViewPr varScale="1">
        <p:scale>
          <a:sx n="78" d="100"/>
          <a:sy n="78" d="100"/>
        </p:scale>
        <p:origin x="73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05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8C9F9C90-BDFA-44C5-934E-83A905C4B5CB}"/>
    <pc:docChg chg="undo custSel addSld delSld modSld sldOrd modSection">
      <pc:chgData name="Carlos Bruno Oliveira Lopes" userId="51e143a7af01222c" providerId="LiveId" clId="{8C9F9C90-BDFA-44C5-934E-83A905C4B5CB}" dt="2021-07-04T02:44:55.152" v="7909" actId="20577"/>
      <pc:docMkLst>
        <pc:docMk/>
      </pc:docMkLst>
      <pc:sldChg chg="modSp mod">
        <pc:chgData name="Carlos Bruno Oliveira Lopes" userId="51e143a7af01222c" providerId="LiveId" clId="{8C9F9C90-BDFA-44C5-934E-83A905C4B5CB}" dt="2021-06-27T22:23:54.104" v="4" actId="5793"/>
        <pc:sldMkLst>
          <pc:docMk/>
          <pc:sldMk cId="0" sldId="257"/>
        </pc:sldMkLst>
        <pc:spChg chg="mod">
          <ac:chgData name="Carlos Bruno Oliveira Lopes" userId="51e143a7af01222c" providerId="LiveId" clId="{8C9F9C90-BDFA-44C5-934E-83A905C4B5CB}" dt="2021-06-27T22:23:54.104" v="4" actId="5793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add del mod">
        <pc:chgData name="Carlos Bruno Oliveira Lopes" userId="51e143a7af01222c" providerId="LiveId" clId="{8C9F9C90-BDFA-44C5-934E-83A905C4B5CB}" dt="2021-06-30T20:05:16.476" v="2299" actId="5793"/>
        <pc:sldMkLst>
          <pc:docMk/>
          <pc:sldMk cId="791538974" sldId="306"/>
        </pc:sldMkLst>
        <pc:spChg chg="mod">
          <ac:chgData name="Carlos Bruno Oliveira Lopes" userId="51e143a7af01222c" providerId="LiveId" clId="{8C9F9C90-BDFA-44C5-934E-83A905C4B5CB}" dt="2021-06-27T23:02:23.424" v="118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8C9F9C90-BDFA-44C5-934E-83A905C4B5CB}" dt="2021-06-27T23:01:47.465" v="95" actId="478"/>
          <ac:spMkLst>
            <pc:docMk/>
            <pc:sldMk cId="791538974" sldId="306"/>
            <ac:spMk id="6" creationId="{488DE94B-B691-42CB-A022-BD4C4AD46DF8}"/>
          </ac:spMkLst>
        </pc:spChg>
        <pc:spChg chg="add mod">
          <ac:chgData name="Carlos Bruno Oliveira Lopes" userId="51e143a7af01222c" providerId="LiveId" clId="{8C9F9C90-BDFA-44C5-934E-83A905C4B5CB}" dt="2021-06-30T20:05:16.476" v="2299" actId="5793"/>
          <ac:spMkLst>
            <pc:docMk/>
            <pc:sldMk cId="791538974" sldId="306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7" creationId="{9849EEE7-A5F0-42B5-9983-B2BCA7FC5D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8" creationId="{C81875A1-D611-4F2F-B290-D8E7739814A0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9" creationId="{839D6102-E8F7-4977-9581-2CC945A673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0" creationId="{968B6F3E-D5FE-42D2-ACA6-B55BD262F01A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1" creationId="{0732F0B7-A5B3-4498-A911-C43C95B7CC14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2" creationId="{EAF21447-728D-415A-A947-89D1FD4CFB45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3" creationId="{EE3DF8D1-F1BA-41F1-B52D-BB0C8B994192}"/>
          </ac:picMkLst>
        </pc:picChg>
      </pc:sldChg>
      <pc:sldChg chg="addSp delSp modSp mod">
        <pc:chgData name="Carlos Bruno Oliveira Lopes" userId="51e143a7af01222c" providerId="LiveId" clId="{8C9F9C90-BDFA-44C5-934E-83A905C4B5CB}" dt="2021-06-27T22:25:19.536" v="19" actId="20577"/>
        <pc:sldMkLst>
          <pc:docMk/>
          <pc:sldMk cId="896159616" sldId="480"/>
        </pc:sldMkLst>
        <pc:spChg chg="mod">
          <ac:chgData name="Carlos Bruno Oliveira Lopes" userId="51e143a7af01222c" providerId="LiveId" clId="{8C9F9C90-BDFA-44C5-934E-83A905C4B5CB}" dt="2021-06-27T22:25:19.536" v="19" actId="20577"/>
          <ac:spMkLst>
            <pc:docMk/>
            <pc:sldMk cId="896159616" sldId="480"/>
            <ac:spMk id="6" creationId="{31A2AAD1-71FC-46EF-A36B-2416629B365D}"/>
          </ac:spMkLst>
        </pc:spChg>
        <pc:graphicFrameChg chg="add del mod">
          <ac:chgData name="Carlos Bruno Oliveira Lopes" userId="51e143a7af01222c" providerId="LiveId" clId="{8C9F9C90-BDFA-44C5-934E-83A905C4B5CB}" dt="2021-06-27T22:24:19.990" v="8"/>
          <ac:graphicFrameMkLst>
            <pc:docMk/>
            <pc:sldMk cId="896159616" sldId="480"/>
            <ac:graphicFrameMk id="3" creationId="{A0C21A57-FB8C-458D-9DE0-64EE1AF9075C}"/>
          </ac:graphicFrameMkLst>
        </pc:graphicFrameChg>
      </pc:sldChg>
      <pc:sldChg chg="modSp mod">
        <pc:chgData name="Carlos Bruno Oliveira Lopes" userId="51e143a7af01222c" providerId="LiveId" clId="{8C9F9C90-BDFA-44C5-934E-83A905C4B5CB}" dt="2021-06-27T22:58:24.149" v="55" actId="20577"/>
        <pc:sldMkLst>
          <pc:docMk/>
          <pc:sldMk cId="2383508273" sldId="509"/>
        </pc:sldMkLst>
        <pc:spChg chg="mod">
          <ac:chgData name="Carlos Bruno Oliveira Lopes" userId="51e143a7af01222c" providerId="LiveId" clId="{8C9F9C90-BDFA-44C5-934E-83A905C4B5CB}" dt="2021-06-27T22:58:24.149" v="55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9F9C90-BDFA-44C5-934E-83A905C4B5CB}" dt="2021-06-27T23:01:31.854" v="93" actId="113"/>
        <pc:sldMkLst>
          <pc:docMk/>
          <pc:sldMk cId="1081017480" sldId="510"/>
        </pc:sldMkLst>
        <pc:spChg chg="mod">
          <ac:chgData name="Carlos Bruno Oliveira Lopes" userId="51e143a7af01222c" providerId="LiveId" clId="{8C9F9C90-BDFA-44C5-934E-83A905C4B5CB}" dt="2021-06-27T23:01:31.854" v="93" actId="113"/>
          <ac:spMkLst>
            <pc:docMk/>
            <pc:sldMk cId="1081017480" sldId="510"/>
            <ac:spMk id="7" creationId="{9682F780-0EA8-4085-973E-28E36FE68DDF}"/>
          </ac:spMkLst>
        </pc:spChg>
      </pc:sldChg>
      <pc:sldChg chg="add del">
        <pc:chgData name="Carlos Bruno Oliveira Lopes" userId="51e143a7af01222c" providerId="LiveId" clId="{8C9F9C90-BDFA-44C5-934E-83A905C4B5CB}" dt="2021-06-27T23:32:56.077" v="123" actId="47"/>
        <pc:sldMkLst>
          <pc:docMk/>
          <pc:sldMk cId="740735380" sldId="511"/>
        </pc:sldMkLst>
      </pc:sldChg>
      <pc:sldChg chg="del">
        <pc:chgData name="Carlos Bruno Oliveira Lopes" userId="51e143a7af01222c" providerId="LiveId" clId="{8C9F9C90-BDFA-44C5-934E-83A905C4B5CB}" dt="2021-06-27T23:32:58.742" v="126" actId="47"/>
        <pc:sldMkLst>
          <pc:docMk/>
          <pc:sldMk cId="3284858063" sldId="512"/>
        </pc:sldMkLst>
      </pc:sldChg>
      <pc:sldChg chg="del">
        <pc:chgData name="Carlos Bruno Oliveira Lopes" userId="51e143a7af01222c" providerId="LiveId" clId="{8C9F9C90-BDFA-44C5-934E-83A905C4B5CB}" dt="2021-06-27T23:32:57.967" v="124" actId="47"/>
        <pc:sldMkLst>
          <pc:docMk/>
          <pc:sldMk cId="3179711931" sldId="513"/>
        </pc:sldMkLst>
      </pc:sldChg>
      <pc:sldChg chg="del">
        <pc:chgData name="Carlos Bruno Oliveira Lopes" userId="51e143a7af01222c" providerId="LiveId" clId="{8C9F9C90-BDFA-44C5-934E-83A905C4B5CB}" dt="2021-06-27T23:33:00.880" v="128" actId="47"/>
        <pc:sldMkLst>
          <pc:docMk/>
          <pc:sldMk cId="395708021" sldId="514"/>
        </pc:sldMkLst>
      </pc:sldChg>
      <pc:sldChg chg="del">
        <pc:chgData name="Carlos Bruno Oliveira Lopes" userId="51e143a7af01222c" providerId="LiveId" clId="{8C9F9C90-BDFA-44C5-934E-83A905C4B5CB}" dt="2021-06-27T23:32:58.472" v="125" actId="47"/>
        <pc:sldMkLst>
          <pc:docMk/>
          <pc:sldMk cId="2416654715" sldId="515"/>
        </pc:sldMkLst>
      </pc:sldChg>
      <pc:sldChg chg="del">
        <pc:chgData name="Carlos Bruno Oliveira Lopes" userId="51e143a7af01222c" providerId="LiveId" clId="{8C9F9C90-BDFA-44C5-934E-83A905C4B5CB}" dt="2021-06-27T23:33:00.284" v="127" actId="47"/>
        <pc:sldMkLst>
          <pc:docMk/>
          <pc:sldMk cId="1142449529" sldId="516"/>
        </pc:sldMkLst>
      </pc:sldChg>
      <pc:sldChg chg="del">
        <pc:chgData name="Carlos Bruno Oliveira Lopes" userId="51e143a7af01222c" providerId="LiveId" clId="{8C9F9C90-BDFA-44C5-934E-83A905C4B5CB}" dt="2021-06-27T23:33:02.256" v="129" actId="47"/>
        <pc:sldMkLst>
          <pc:docMk/>
          <pc:sldMk cId="169226433" sldId="517"/>
        </pc:sldMkLst>
      </pc:sldChg>
      <pc:sldChg chg="del">
        <pc:chgData name="Carlos Bruno Oliveira Lopes" userId="51e143a7af01222c" providerId="LiveId" clId="{8C9F9C90-BDFA-44C5-934E-83A905C4B5CB}" dt="2021-06-27T23:33:02.901" v="130" actId="47"/>
        <pc:sldMkLst>
          <pc:docMk/>
          <pc:sldMk cId="3461539242" sldId="518"/>
        </pc:sldMkLst>
      </pc:sldChg>
      <pc:sldChg chg="del">
        <pc:chgData name="Carlos Bruno Oliveira Lopes" userId="51e143a7af01222c" providerId="LiveId" clId="{8C9F9C90-BDFA-44C5-934E-83A905C4B5CB}" dt="2021-06-27T23:33:06.058" v="131" actId="47"/>
        <pc:sldMkLst>
          <pc:docMk/>
          <pc:sldMk cId="408051359" sldId="519"/>
        </pc:sldMkLst>
      </pc:sldChg>
      <pc:sldChg chg="del">
        <pc:chgData name="Carlos Bruno Oliveira Lopes" userId="51e143a7af01222c" providerId="LiveId" clId="{8C9F9C90-BDFA-44C5-934E-83A905C4B5CB}" dt="2021-06-27T23:33:06.914" v="132" actId="47"/>
        <pc:sldMkLst>
          <pc:docMk/>
          <pc:sldMk cId="659309361" sldId="520"/>
        </pc:sldMkLst>
      </pc:sldChg>
      <pc:sldChg chg="del">
        <pc:chgData name="Carlos Bruno Oliveira Lopes" userId="51e143a7af01222c" providerId="LiveId" clId="{8C9F9C90-BDFA-44C5-934E-83A905C4B5CB}" dt="2021-06-27T23:33:09.022" v="133" actId="47"/>
        <pc:sldMkLst>
          <pc:docMk/>
          <pc:sldMk cId="3350980496" sldId="521"/>
        </pc:sldMkLst>
      </pc:sldChg>
      <pc:sldChg chg="del">
        <pc:chgData name="Carlos Bruno Oliveira Lopes" userId="51e143a7af01222c" providerId="LiveId" clId="{8C9F9C90-BDFA-44C5-934E-83A905C4B5CB}" dt="2021-06-27T23:33:09.798" v="134" actId="47"/>
        <pc:sldMkLst>
          <pc:docMk/>
          <pc:sldMk cId="554600840" sldId="522"/>
        </pc:sldMkLst>
      </pc:sldChg>
      <pc:sldChg chg="del">
        <pc:chgData name="Carlos Bruno Oliveira Lopes" userId="51e143a7af01222c" providerId="LiveId" clId="{8C9F9C90-BDFA-44C5-934E-83A905C4B5CB}" dt="2021-06-27T23:33:11.113" v="135" actId="47"/>
        <pc:sldMkLst>
          <pc:docMk/>
          <pc:sldMk cId="3020949223" sldId="523"/>
        </pc:sldMkLst>
      </pc:sldChg>
      <pc:sldChg chg="modSp add mod ord">
        <pc:chgData name="Carlos Bruno Oliveira Lopes" userId="51e143a7af01222c" providerId="LiveId" clId="{8C9F9C90-BDFA-44C5-934E-83A905C4B5CB}" dt="2021-06-27T23:01:14.397" v="86"/>
        <pc:sldMkLst>
          <pc:docMk/>
          <pc:sldMk cId="3661947885" sldId="524"/>
        </pc:sldMkLst>
        <pc:spChg chg="mod">
          <ac:chgData name="Carlos Bruno Oliveira Lopes" userId="51e143a7af01222c" providerId="LiveId" clId="{8C9F9C90-BDFA-44C5-934E-83A905C4B5CB}" dt="2021-06-27T23:01:09.491" v="84" actId="27636"/>
          <ac:spMkLst>
            <pc:docMk/>
            <pc:sldMk cId="3661947885" sldId="524"/>
            <ac:spMk id="7" creationId="{9682F780-0EA8-4085-973E-28E36FE68DDF}"/>
          </ac:spMkLst>
        </pc:spChg>
      </pc:sldChg>
      <pc:sldChg chg="modSp add mod ord">
        <pc:chgData name="Carlos Bruno Oliveira Lopes" userId="51e143a7af01222c" providerId="LiveId" clId="{8C9F9C90-BDFA-44C5-934E-83A905C4B5CB}" dt="2021-06-28T00:05:53.196" v="792"/>
        <pc:sldMkLst>
          <pc:docMk/>
          <pc:sldMk cId="1877649403" sldId="525"/>
        </pc:sldMkLst>
        <pc:spChg chg="mod">
          <ac:chgData name="Carlos Bruno Oliveira Lopes" userId="51e143a7af01222c" providerId="LiveId" clId="{8C9F9C90-BDFA-44C5-934E-83A905C4B5CB}" dt="2021-06-28T00:05:39.551" v="790" actId="20577"/>
          <ac:spMkLst>
            <pc:docMk/>
            <pc:sldMk cId="1877649403" sldId="525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21.506" v="5674" actId="948"/>
        <pc:sldMkLst>
          <pc:docMk/>
          <pc:sldMk cId="1679375948" sldId="526"/>
        </pc:sldMkLst>
        <pc:spChg chg="mod">
          <ac:chgData name="Carlos Bruno Oliveira Lopes" userId="51e143a7af01222c" providerId="LiveId" clId="{8C9F9C90-BDFA-44C5-934E-83A905C4B5CB}" dt="2021-06-30T22:41:55.346" v="4202" actId="27636"/>
          <ac:spMkLst>
            <pc:docMk/>
            <pc:sldMk cId="1679375948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8C9F9C90-BDFA-44C5-934E-83A905C4B5CB}" dt="2021-07-03T22:56:21.506" v="5674" actId="948"/>
          <ac:spMkLst>
            <pc:docMk/>
            <pc:sldMk cId="1679375948" sldId="526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8C9F9C90-BDFA-44C5-934E-83A905C4B5CB}" dt="2021-06-28T00:05:58.845" v="794" actId="2890"/>
        <pc:sldMkLst>
          <pc:docMk/>
          <pc:sldMk cId="4234961062" sldId="526"/>
        </pc:sldMkLst>
      </pc:sldChg>
      <pc:sldChg chg="modSp add mod">
        <pc:chgData name="Carlos Bruno Oliveira Lopes" userId="51e143a7af01222c" providerId="LiveId" clId="{8C9F9C90-BDFA-44C5-934E-83A905C4B5CB}" dt="2021-06-28T00:11:18.195" v="1120" actId="948"/>
        <pc:sldMkLst>
          <pc:docMk/>
          <pc:sldMk cId="1114748974" sldId="527"/>
        </pc:sldMkLst>
        <pc:spChg chg="mod">
          <ac:chgData name="Carlos Bruno Oliveira Lopes" userId="51e143a7af01222c" providerId="LiveId" clId="{8C9F9C90-BDFA-44C5-934E-83A905C4B5CB}" dt="2021-06-28T00:11:18.195" v="1120" actId="948"/>
          <ac:spMkLst>
            <pc:docMk/>
            <pc:sldMk cId="1114748974" sldId="527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30.286" v="5675" actId="123"/>
        <pc:sldMkLst>
          <pc:docMk/>
          <pc:sldMk cId="3688439433" sldId="528"/>
        </pc:sldMkLst>
        <pc:spChg chg="mod">
          <ac:chgData name="Carlos Bruno Oliveira Lopes" userId="51e143a7af01222c" providerId="LiveId" clId="{8C9F9C90-BDFA-44C5-934E-83A905C4B5CB}" dt="2021-07-03T22:56:30.286" v="5675" actId="123"/>
          <ac:spMkLst>
            <pc:docMk/>
            <pc:sldMk cId="3688439433" sldId="528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1:05.560" v="2663" actId="12789"/>
        <pc:sldMkLst>
          <pc:docMk/>
          <pc:sldMk cId="1262924626" sldId="529"/>
        </pc:sldMkLst>
        <pc:spChg chg="mod">
          <ac:chgData name="Carlos Bruno Oliveira Lopes" userId="51e143a7af01222c" providerId="LiveId" clId="{8C9F9C90-BDFA-44C5-934E-83A905C4B5CB}" dt="2021-06-30T20:05:55.357" v="2316" actId="12788"/>
          <ac:spMkLst>
            <pc:docMk/>
            <pc:sldMk cId="1262924626" sldId="529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11:05.560" v="2663" actId="12789"/>
          <ac:spMkLst>
            <pc:docMk/>
            <pc:sldMk cId="1262924626" sldId="529"/>
            <ac:spMk id="8" creationId="{F8C70D54-2EA7-471D-A5EB-108F3FB251B1}"/>
          </ac:spMkLst>
        </pc:spChg>
        <pc:picChg chg="add mod">
          <ac:chgData name="Carlos Bruno Oliveira Lopes" userId="51e143a7af01222c" providerId="LiveId" clId="{8C9F9C90-BDFA-44C5-934E-83A905C4B5CB}" dt="2021-06-30T20:11:05.560" v="2663" actId="12789"/>
          <ac:picMkLst>
            <pc:docMk/>
            <pc:sldMk cId="1262924626" sldId="529"/>
            <ac:picMk id="6" creationId="{AD00F308-F36B-4F9F-A335-1959CCF26848}"/>
          </ac:picMkLst>
        </pc:picChg>
      </pc:sldChg>
      <pc:sldChg chg="modSp add mod ord">
        <pc:chgData name="Carlos Bruno Oliveira Lopes" userId="51e143a7af01222c" providerId="LiveId" clId="{8C9F9C90-BDFA-44C5-934E-83A905C4B5CB}" dt="2021-06-30T20:21:45.824" v="3140" actId="20577"/>
        <pc:sldMkLst>
          <pc:docMk/>
          <pc:sldMk cId="3005525001" sldId="530"/>
        </pc:sldMkLst>
        <pc:spChg chg="mod">
          <ac:chgData name="Carlos Bruno Oliveira Lopes" userId="51e143a7af01222c" providerId="LiveId" clId="{8C9F9C90-BDFA-44C5-934E-83A905C4B5CB}" dt="2021-06-30T20:21:45.824" v="3140" actId="20577"/>
          <ac:spMkLst>
            <pc:docMk/>
            <pc:sldMk cId="3005525001" sldId="53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9:53.028" v="3076" actId="12788"/>
        <pc:sldMkLst>
          <pc:docMk/>
          <pc:sldMk cId="1410160647" sldId="531"/>
        </pc:sldMkLst>
        <pc:spChg chg="mod">
          <ac:chgData name="Carlos Bruno Oliveira Lopes" userId="51e143a7af01222c" providerId="LiveId" clId="{8C9F9C90-BDFA-44C5-934E-83A905C4B5CB}" dt="2021-06-30T20:19:53.028" v="3076" actId="12788"/>
          <ac:spMkLst>
            <pc:docMk/>
            <pc:sldMk cId="1410160647" sldId="531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6-30T20:19:53.028" v="3076" actId="12788"/>
          <ac:picMkLst>
            <pc:docMk/>
            <pc:sldMk cId="1410160647" sldId="531"/>
            <ac:picMk id="6" creationId="{B9E5ECB7-890E-4D54-A311-426159F551F0}"/>
          </ac:picMkLst>
        </pc:picChg>
      </pc:sldChg>
      <pc:sldChg chg="addSp modSp add mod">
        <pc:chgData name="Carlos Bruno Oliveira Lopes" userId="51e143a7af01222c" providerId="LiveId" clId="{8C9F9C90-BDFA-44C5-934E-83A905C4B5CB}" dt="2021-06-30T20:23:02.944" v="3202" actId="13822"/>
        <pc:sldMkLst>
          <pc:docMk/>
          <pc:sldMk cId="1956341639" sldId="532"/>
        </pc:sldMkLst>
        <pc:spChg chg="mod">
          <ac:chgData name="Carlos Bruno Oliveira Lopes" userId="51e143a7af01222c" providerId="LiveId" clId="{8C9F9C90-BDFA-44C5-934E-83A905C4B5CB}" dt="2021-06-30T20:21:54.906" v="3144" actId="20577"/>
          <ac:spMkLst>
            <pc:docMk/>
            <pc:sldMk cId="1956341639" sldId="532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23:02.944" v="3202" actId="13822"/>
          <ac:spMkLst>
            <pc:docMk/>
            <pc:sldMk cId="1956341639" sldId="532"/>
            <ac:spMk id="8" creationId="{F7EADD7B-48DD-4339-8E0D-5CC7ECDAF5CD}"/>
          </ac:spMkLst>
        </pc:spChg>
        <pc:picChg chg="add mod">
          <ac:chgData name="Carlos Bruno Oliveira Lopes" userId="51e143a7af01222c" providerId="LiveId" clId="{8C9F9C90-BDFA-44C5-934E-83A905C4B5CB}" dt="2021-06-30T20:22:54.263" v="3199" actId="1076"/>
          <ac:picMkLst>
            <pc:docMk/>
            <pc:sldMk cId="1956341639" sldId="532"/>
            <ac:picMk id="6" creationId="{FB878CE2-F025-4817-81FF-D0DDAE39ACE3}"/>
          </ac:picMkLst>
        </pc:picChg>
      </pc:sldChg>
      <pc:sldChg chg="modSp add mod">
        <pc:chgData name="Carlos Bruno Oliveira Lopes" userId="51e143a7af01222c" providerId="LiveId" clId="{8C9F9C90-BDFA-44C5-934E-83A905C4B5CB}" dt="2021-06-30T20:55:29.708" v="3337" actId="27636"/>
        <pc:sldMkLst>
          <pc:docMk/>
          <pc:sldMk cId="736674753" sldId="533"/>
        </pc:sldMkLst>
        <pc:spChg chg="mod">
          <ac:chgData name="Carlos Bruno Oliveira Lopes" userId="51e143a7af01222c" providerId="LiveId" clId="{8C9F9C90-BDFA-44C5-934E-83A905C4B5CB}" dt="2021-06-30T20:55:29.708" v="3337" actId="27636"/>
          <ac:spMkLst>
            <pc:docMk/>
            <pc:sldMk cId="736674753" sldId="533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4T02:44:55.152" v="7909" actId="20577"/>
        <pc:sldMkLst>
          <pc:docMk/>
          <pc:sldMk cId="1534177510" sldId="534"/>
        </pc:sldMkLst>
        <pc:spChg chg="mod">
          <ac:chgData name="Carlos Bruno Oliveira Lopes" userId="51e143a7af01222c" providerId="LiveId" clId="{8C9F9C90-BDFA-44C5-934E-83A905C4B5CB}" dt="2021-07-04T02:44:55.152" v="7909" actId="20577"/>
          <ac:spMkLst>
            <pc:docMk/>
            <pc:sldMk cId="1534177510" sldId="534"/>
            <ac:spMk id="2" creationId="{00000000-0000-0000-0000-000000000000}"/>
          </ac:spMkLst>
        </pc:spChg>
      </pc:sldChg>
      <pc:sldChg chg="modSp add del mod">
        <pc:chgData name="Carlos Bruno Oliveira Lopes" userId="51e143a7af01222c" providerId="LiveId" clId="{8C9F9C90-BDFA-44C5-934E-83A905C4B5CB}" dt="2021-06-30T20:57:57.998" v="3341" actId="47"/>
        <pc:sldMkLst>
          <pc:docMk/>
          <pc:sldMk cId="1886612020" sldId="534"/>
        </pc:sldMkLst>
        <pc:spChg chg="mod">
          <ac:chgData name="Carlos Bruno Oliveira Lopes" userId="51e143a7af01222c" providerId="LiveId" clId="{8C9F9C90-BDFA-44C5-934E-83A905C4B5CB}" dt="2021-06-30T20:57:53.145" v="3340" actId="27636"/>
          <ac:spMkLst>
            <pc:docMk/>
            <pc:sldMk cId="1886612020" sldId="534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3T23:02:51.325" v="5771" actId="1076"/>
        <pc:sldMkLst>
          <pc:docMk/>
          <pc:sldMk cId="2887279507" sldId="535"/>
        </pc:sldMkLst>
        <pc:spChg chg="mod">
          <ac:chgData name="Carlos Bruno Oliveira Lopes" userId="51e143a7af01222c" providerId="LiveId" clId="{8C9F9C90-BDFA-44C5-934E-83A905C4B5CB}" dt="2021-07-03T22:58:33.378" v="5760" actId="123"/>
          <ac:spMkLst>
            <pc:docMk/>
            <pc:sldMk cId="2887279507" sldId="535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3T23:02:51.325" v="5771" actId="1076"/>
          <ac:picMkLst>
            <pc:docMk/>
            <pc:sldMk cId="2887279507" sldId="535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7:34.435" v="5397" actId="20577"/>
        <pc:sldMkLst>
          <pc:docMk/>
          <pc:sldMk cId="728269720" sldId="536"/>
        </pc:sldMkLst>
        <pc:spChg chg="mod">
          <ac:chgData name="Carlos Bruno Oliveira Lopes" userId="51e143a7af01222c" providerId="LiveId" clId="{8C9F9C90-BDFA-44C5-934E-83A905C4B5CB}" dt="2021-07-03T21:51:09.051" v="4878" actId="27636"/>
          <ac:spMkLst>
            <pc:docMk/>
            <pc:sldMk cId="728269720" sldId="536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23:42.152" v="5341" actId="14100"/>
          <ac:spMkLst>
            <pc:docMk/>
            <pc:sldMk cId="728269720" sldId="536"/>
            <ac:spMk id="11" creationId="{B527D5A7-EFC1-4874-9537-B24C9624B83D}"/>
          </ac:spMkLst>
        </pc:spChg>
        <pc:spChg chg="add mod">
          <ac:chgData name="Carlos Bruno Oliveira Lopes" userId="51e143a7af01222c" providerId="LiveId" clId="{8C9F9C90-BDFA-44C5-934E-83A905C4B5CB}" dt="2021-07-03T22:47:34.435" v="5397" actId="20577"/>
          <ac:spMkLst>
            <pc:docMk/>
            <pc:sldMk cId="728269720" sldId="536"/>
            <ac:spMk id="12" creationId="{AAB9BA41-AF85-40AB-AFCA-D2759F54AE05}"/>
          </ac:spMkLst>
        </pc:spChg>
        <pc:picChg chg="add mod">
          <ac:chgData name="Carlos Bruno Oliveira Lopes" userId="51e143a7af01222c" providerId="LiveId" clId="{8C9F9C90-BDFA-44C5-934E-83A905C4B5CB}" dt="2021-07-03T21:52:14.523" v="4890" actId="1038"/>
          <ac:picMkLst>
            <pc:docMk/>
            <pc:sldMk cId="728269720" sldId="536"/>
            <ac:picMk id="6" creationId="{30884136-330A-4C6A-90A5-966589B05134}"/>
          </ac:picMkLst>
        </pc:picChg>
        <pc:picChg chg="add mod">
          <ac:chgData name="Carlos Bruno Oliveira Lopes" userId="51e143a7af01222c" providerId="LiveId" clId="{8C9F9C90-BDFA-44C5-934E-83A905C4B5CB}" dt="2021-07-03T21:52:10.283" v="4888" actId="1076"/>
          <ac:picMkLst>
            <pc:docMk/>
            <pc:sldMk cId="728269720" sldId="536"/>
            <ac:picMk id="9" creationId="{A92081B3-E121-48F9-9278-673422570166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3T22:22:33.316" v="5335" actId="403"/>
        <pc:sldMkLst>
          <pc:docMk/>
          <pc:sldMk cId="1301546330" sldId="537"/>
        </pc:sldMkLst>
        <pc:spChg chg="mod">
          <ac:chgData name="Carlos Bruno Oliveira Lopes" userId="51e143a7af01222c" providerId="LiveId" clId="{8C9F9C90-BDFA-44C5-934E-83A905C4B5CB}" dt="2021-07-03T22:22:33.316" v="5335" actId="403"/>
          <ac:spMkLst>
            <pc:docMk/>
            <pc:sldMk cId="1301546330" sldId="537"/>
            <ac:spMk id="7" creationId="{157BCED1-0C46-4528-B0A2-B11FC0C1BD53}"/>
          </ac:spMkLst>
        </pc:spChg>
        <pc:spChg chg="add del mod">
          <ac:chgData name="Carlos Bruno Oliveira Lopes" userId="51e143a7af01222c" providerId="LiveId" clId="{8C9F9C90-BDFA-44C5-934E-83A905C4B5CB}" dt="2021-07-03T22:22:08.227" v="5332" actId="22"/>
          <ac:spMkLst>
            <pc:docMk/>
            <pc:sldMk cId="1301546330" sldId="537"/>
            <ac:spMk id="10" creationId="{F93FEC4F-ED80-4B39-A2BA-5917F6330939}"/>
          </ac:spMkLst>
        </pc:sp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6" creationId="{30884136-330A-4C6A-90A5-966589B05134}"/>
          </ac:picMkLst>
        </pc:pic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9" creationId="{A92081B3-E121-48F9-9278-67342257016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9:56.847" v="5441" actId="20577"/>
        <pc:sldMkLst>
          <pc:docMk/>
          <pc:sldMk cId="2498707548" sldId="538"/>
        </pc:sldMkLst>
        <pc:spChg chg="mod">
          <ac:chgData name="Carlos Bruno Oliveira Lopes" userId="51e143a7af01222c" providerId="LiveId" clId="{8C9F9C90-BDFA-44C5-934E-83A905C4B5CB}" dt="2021-07-03T22:48:00.551" v="5402" actId="404"/>
          <ac:spMkLst>
            <pc:docMk/>
            <pc:sldMk cId="2498707548" sldId="538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49:39.090" v="5430" actId="790"/>
          <ac:spMkLst>
            <pc:docMk/>
            <pc:sldMk cId="2498707548" sldId="538"/>
            <ac:spMk id="11" creationId="{6FAE144A-B131-43AA-800F-40629DF4B019}"/>
          </ac:spMkLst>
        </pc:spChg>
        <pc:spChg chg="add mod">
          <ac:chgData name="Carlos Bruno Oliveira Lopes" userId="51e143a7af01222c" providerId="LiveId" clId="{8C9F9C90-BDFA-44C5-934E-83A905C4B5CB}" dt="2021-07-03T22:49:56.847" v="5441" actId="20577"/>
          <ac:spMkLst>
            <pc:docMk/>
            <pc:sldMk cId="2498707548" sldId="538"/>
            <ac:spMk id="12" creationId="{E8F94DE7-9C39-4BC1-BF13-84717852BF9F}"/>
          </ac:spMkLst>
        </pc:spChg>
        <pc:picChg chg="add mod">
          <ac:chgData name="Carlos Bruno Oliveira Lopes" userId="51e143a7af01222c" providerId="LiveId" clId="{8C9F9C90-BDFA-44C5-934E-83A905C4B5CB}" dt="2021-07-03T22:49:48.391" v="5434" actId="1038"/>
          <ac:picMkLst>
            <pc:docMk/>
            <pc:sldMk cId="2498707548" sldId="538"/>
            <ac:picMk id="6" creationId="{DBC398CD-5512-42A0-8A65-34275844DFEF}"/>
          </ac:picMkLst>
        </pc:picChg>
        <pc:picChg chg="add mod">
          <ac:chgData name="Carlos Bruno Oliveira Lopes" userId="51e143a7af01222c" providerId="LiveId" clId="{8C9F9C90-BDFA-44C5-934E-83A905C4B5CB}" dt="2021-07-03T22:48:56.616" v="5411" actId="1076"/>
          <ac:picMkLst>
            <pc:docMk/>
            <pc:sldMk cId="2498707548" sldId="538"/>
            <ac:picMk id="9" creationId="{C236AA88-A30F-4337-B3F2-9840BF3389DC}"/>
          </ac:picMkLst>
        </pc:picChg>
      </pc:sldChg>
      <pc:sldChg chg="delSp modSp add mod">
        <pc:chgData name="Carlos Bruno Oliveira Lopes" userId="51e143a7af01222c" providerId="LiveId" clId="{8C9F9C90-BDFA-44C5-934E-83A905C4B5CB}" dt="2021-07-04T00:28:14.709" v="6239" actId="20577"/>
        <pc:sldMkLst>
          <pc:docMk/>
          <pc:sldMk cId="952181720" sldId="539"/>
        </pc:sldMkLst>
        <pc:spChg chg="mod">
          <ac:chgData name="Carlos Bruno Oliveira Lopes" userId="51e143a7af01222c" providerId="LiveId" clId="{8C9F9C90-BDFA-44C5-934E-83A905C4B5CB}" dt="2021-07-04T00:28:14.709" v="6239" actId="20577"/>
          <ac:spMkLst>
            <pc:docMk/>
            <pc:sldMk cId="952181720" sldId="539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3T23:03:16.135" v="5773" actId="478"/>
          <ac:picMkLst>
            <pc:docMk/>
            <pc:sldMk cId="952181720" sldId="539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4T00:29:52.441" v="6249" actId="555"/>
        <pc:sldMkLst>
          <pc:docMk/>
          <pc:sldMk cId="960863753" sldId="540"/>
        </pc:sldMkLst>
        <pc:spChg chg="mod">
          <ac:chgData name="Carlos Bruno Oliveira Lopes" userId="51e143a7af01222c" providerId="LiveId" clId="{8C9F9C90-BDFA-44C5-934E-83A905C4B5CB}" dt="2021-07-04T00:29:52.441" v="6249" actId="555"/>
          <ac:spMkLst>
            <pc:docMk/>
            <pc:sldMk cId="960863753" sldId="540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29:52.441" v="6249" actId="555"/>
          <ac:picMkLst>
            <pc:docMk/>
            <pc:sldMk cId="960863753" sldId="540"/>
            <ac:picMk id="6" creationId="{9E839F71-7E6F-4D77-8494-823EE9E15A03}"/>
          </ac:picMkLst>
        </pc:picChg>
      </pc:sldChg>
      <pc:sldChg chg="delSp modSp add mod">
        <pc:chgData name="Carlos Bruno Oliveira Lopes" userId="51e143a7af01222c" providerId="LiveId" clId="{8C9F9C90-BDFA-44C5-934E-83A905C4B5CB}" dt="2021-07-04T00:46:20.263" v="6845" actId="20577"/>
        <pc:sldMkLst>
          <pc:docMk/>
          <pc:sldMk cId="674167877" sldId="541"/>
        </pc:sldMkLst>
        <pc:spChg chg="mod">
          <ac:chgData name="Carlos Bruno Oliveira Lopes" userId="51e143a7af01222c" providerId="LiveId" clId="{8C9F9C90-BDFA-44C5-934E-83A905C4B5CB}" dt="2021-07-04T00:46:20.263" v="6845" actId="20577"/>
          <ac:spMkLst>
            <pc:docMk/>
            <pc:sldMk cId="674167877" sldId="541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4T00:33:03.861" v="6251" actId="478"/>
          <ac:picMkLst>
            <pc:docMk/>
            <pc:sldMk cId="674167877" sldId="541"/>
            <ac:picMk id="6" creationId="{9E839F71-7E6F-4D77-8494-823EE9E15A03}"/>
          </ac:picMkLst>
        </pc:picChg>
      </pc:sldChg>
      <pc:sldChg chg="modSp add mod">
        <pc:chgData name="Carlos Bruno Oliveira Lopes" userId="51e143a7af01222c" providerId="LiveId" clId="{8C9F9C90-BDFA-44C5-934E-83A905C4B5CB}" dt="2021-07-04T00:54:18.305" v="7215" actId="20577"/>
        <pc:sldMkLst>
          <pc:docMk/>
          <pc:sldMk cId="2096230332" sldId="542"/>
        </pc:sldMkLst>
        <pc:spChg chg="mod">
          <ac:chgData name="Carlos Bruno Oliveira Lopes" userId="51e143a7af01222c" providerId="LiveId" clId="{8C9F9C90-BDFA-44C5-934E-83A905C4B5CB}" dt="2021-07-04T00:54:18.305" v="7215" actId="20577"/>
          <ac:spMkLst>
            <pc:docMk/>
            <pc:sldMk cId="2096230332" sldId="542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4T00:57:13.391" v="7225"/>
        <pc:sldMkLst>
          <pc:docMk/>
          <pc:sldMk cId="3393821023" sldId="543"/>
        </pc:sldMkLst>
        <pc:spChg chg="mod">
          <ac:chgData name="Carlos Bruno Oliveira Lopes" userId="51e143a7af01222c" providerId="LiveId" clId="{8C9F9C90-BDFA-44C5-934E-83A905C4B5CB}" dt="2021-07-04T00:56:40.855" v="7219" actId="14"/>
          <ac:spMkLst>
            <pc:docMk/>
            <pc:sldMk cId="3393821023" sldId="543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57:09.389" v="7223" actId="1076"/>
          <ac:picMkLst>
            <pc:docMk/>
            <pc:sldMk cId="3393821023" sldId="543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7:13.391" v="7225"/>
          <ac:picMkLst>
            <pc:docMk/>
            <pc:sldMk cId="3393821023" sldId="543"/>
            <ac:picMk id="8" creationId="{A972613E-8151-4377-BEBE-08FA44CB04C5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0:59:40.502" v="7344" actId="1036"/>
        <pc:sldMkLst>
          <pc:docMk/>
          <pc:sldMk cId="3947692567" sldId="544"/>
        </pc:sldMkLst>
        <pc:spChg chg="mod">
          <ac:chgData name="Carlos Bruno Oliveira Lopes" userId="51e143a7af01222c" providerId="LiveId" clId="{8C9F9C90-BDFA-44C5-934E-83A905C4B5CB}" dt="2021-07-04T00:58:31.302" v="7243" actId="12789"/>
          <ac:spMkLst>
            <pc:docMk/>
            <pc:sldMk cId="3947692567" sldId="544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4T00:59:40.502" v="7344" actId="1036"/>
          <ac:spMkLst>
            <pc:docMk/>
            <pc:sldMk cId="3947692567" sldId="544"/>
            <ac:spMk id="9" creationId="{CEC01834-2A11-4433-8D6B-A2DF741A5C42}"/>
          </ac:spMkLst>
        </pc:spChg>
        <pc:picChg chg="del mod">
          <ac:chgData name="Carlos Bruno Oliveira Lopes" userId="51e143a7af01222c" providerId="LiveId" clId="{8C9F9C90-BDFA-44C5-934E-83A905C4B5CB}" dt="2021-07-04T00:58:25.201" v="7240" actId="478"/>
          <ac:picMkLst>
            <pc:docMk/>
            <pc:sldMk cId="3947692567" sldId="544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9:37.301" v="7342" actId="12788"/>
          <ac:picMkLst>
            <pc:docMk/>
            <pc:sldMk cId="3947692567" sldId="544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2:14.171" v="7650" actId="12788"/>
        <pc:sldMkLst>
          <pc:docMk/>
          <pc:sldMk cId="2781965809" sldId="545"/>
        </pc:sldMkLst>
        <pc:spChg chg="mod">
          <ac:chgData name="Carlos Bruno Oliveira Lopes" userId="51e143a7af01222c" providerId="LiveId" clId="{8C9F9C90-BDFA-44C5-934E-83A905C4B5CB}" dt="2021-07-04T02:22:14.171" v="7650" actId="12788"/>
          <ac:spMkLst>
            <pc:docMk/>
            <pc:sldMk cId="2781965809" sldId="545"/>
            <ac:spMk id="7" creationId="{157BCED1-0C46-4528-B0A2-B11FC0C1BD53}"/>
          </ac:spMkLst>
        </pc:spChg>
        <pc:spChg chg="del">
          <ac:chgData name="Carlos Bruno Oliveira Lopes" userId="51e143a7af01222c" providerId="LiveId" clId="{8C9F9C90-BDFA-44C5-934E-83A905C4B5CB}" dt="2021-07-04T02:07:02.343" v="7347" actId="478"/>
          <ac:spMkLst>
            <pc:docMk/>
            <pc:sldMk cId="2781965809" sldId="545"/>
            <ac:spMk id="9" creationId="{CEC01834-2A11-4433-8D6B-A2DF741A5C42}"/>
          </ac:spMkLst>
        </pc:spChg>
        <pc:picChg chg="add mod">
          <ac:chgData name="Carlos Bruno Oliveira Lopes" userId="51e143a7af01222c" providerId="LiveId" clId="{8C9F9C90-BDFA-44C5-934E-83A905C4B5CB}" dt="2021-07-04T02:22:14.171" v="7650" actId="12788"/>
          <ac:picMkLst>
            <pc:docMk/>
            <pc:sldMk cId="2781965809" sldId="545"/>
            <ac:picMk id="6" creationId="{4AC1EBF6-FE71-4288-9514-F064CB91EF1C}"/>
          </ac:picMkLst>
        </pc:picChg>
        <pc:picChg chg="del">
          <ac:chgData name="Carlos Bruno Oliveira Lopes" userId="51e143a7af01222c" providerId="LiveId" clId="{8C9F9C90-BDFA-44C5-934E-83A905C4B5CB}" dt="2021-07-04T02:07:01.315" v="7346" actId="478"/>
          <ac:picMkLst>
            <pc:docMk/>
            <pc:sldMk cId="2781965809" sldId="545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6:25.923" v="7827" actId="12788"/>
        <pc:sldMkLst>
          <pc:docMk/>
          <pc:sldMk cId="116524277" sldId="546"/>
        </pc:sldMkLst>
        <pc:spChg chg="mod">
          <ac:chgData name="Carlos Bruno Oliveira Lopes" userId="51e143a7af01222c" providerId="LiveId" clId="{8C9F9C90-BDFA-44C5-934E-83A905C4B5CB}" dt="2021-07-04T02:26:25.923" v="7827" actId="12788"/>
          <ac:spMkLst>
            <pc:docMk/>
            <pc:sldMk cId="116524277" sldId="546"/>
            <ac:spMk id="7" creationId="{157BCED1-0C46-4528-B0A2-B11FC0C1BD53}"/>
          </ac:spMkLst>
        </pc:spChg>
        <pc:picChg chg="del mod">
          <ac:chgData name="Carlos Bruno Oliveira Lopes" userId="51e143a7af01222c" providerId="LiveId" clId="{8C9F9C90-BDFA-44C5-934E-83A905C4B5CB}" dt="2021-07-04T02:22:23.702" v="7653" actId="478"/>
          <ac:picMkLst>
            <pc:docMk/>
            <pc:sldMk cId="116524277" sldId="546"/>
            <ac:picMk id="6" creationId="{4AC1EBF6-FE71-4288-9514-F064CB91EF1C}"/>
          </ac:picMkLst>
        </pc:picChg>
        <pc:picChg chg="add mod">
          <ac:chgData name="Carlos Bruno Oliveira Lopes" userId="51e143a7af01222c" providerId="LiveId" clId="{8C9F9C90-BDFA-44C5-934E-83A905C4B5CB}" dt="2021-07-04T02:26:25.923" v="7827" actId="12788"/>
          <ac:picMkLst>
            <pc:docMk/>
            <pc:sldMk cId="116524277" sldId="546"/>
            <ac:picMk id="8" creationId="{983B78B0-8985-4FD2-BB7B-E7EE8812188B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35:15.834" v="7870" actId="1076"/>
        <pc:sldMkLst>
          <pc:docMk/>
          <pc:sldMk cId="2867547291" sldId="547"/>
        </pc:sldMkLst>
        <pc:spChg chg="mod">
          <ac:chgData name="Carlos Bruno Oliveira Lopes" userId="51e143a7af01222c" providerId="LiveId" clId="{8C9F9C90-BDFA-44C5-934E-83A905C4B5CB}" dt="2021-07-04T02:34:47.831" v="7856" actId="12789"/>
          <ac:spMkLst>
            <pc:docMk/>
            <pc:sldMk cId="2867547291" sldId="547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2:34:07.214" v="7844" actId="1076"/>
          <ac:picMkLst>
            <pc:docMk/>
            <pc:sldMk cId="2867547291" sldId="547"/>
            <ac:picMk id="6" creationId="{C0835416-3F41-4114-A77B-12AEA03CC2B0}"/>
          </ac:picMkLst>
        </pc:picChg>
        <pc:picChg chg="del">
          <ac:chgData name="Carlos Bruno Oliveira Lopes" userId="51e143a7af01222c" providerId="LiveId" clId="{8C9F9C90-BDFA-44C5-934E-83A905C4B5CB}" dt="2021-07-04T02:33:06.871" v="7829" actId="478"/>
          <ac:picMkLst>
            <pc:docMk/>
            <pc:sldMk cId="2867547291" sldId="547"/>
            <ac:picMk id="8" creationId="{983B78B0-8985-4FD2-BB7B-E7EE8812188B}"/>
          </ac:picMkLst>
        </pc:picChg>
        <pc:picChg chg="add mod">
          <ac:chgData name="Carlos Bruno Oliveira Lopes" userId="51e143a7af01222c" providerId="LiveId" clId="{8C9F9C90-BDFA-44C5-934E-83A905C4B5CB}" dt="2021-07-04T02:34:03.607" v="7843" actId="1076"/>
          <ac:picMkLst>
            <pc:docMk/>
            <pc:sldMk cId="2867547291" sldId="547"/>
            <ac:picMk id="10" creationId="{BF9F4F05-E427-490A-8BBB-D2354357C2AE}"/>
          </ac:picMkLst>
        </pc:picChg>
        <pc:picChg chg="add mod">
          <ac:chgData name="Carlos Bruno Oliveira Lopes" userId="51e143a7af01222c" providerId="LiveId" clId="{8C9F9C90-BDFA-44C5-934E-83A905C4B5CB}" dt="2021-07-04T02:34:54.074" v="7863" actId="1037"/>
          <ac:picMkLst>
            <pc:docMk/>
            <pc:sldMk cId="2867547291" sldId="547"/>
            <ac:picMk id="12" creationId="{F7A12682-2FC5-49D1-967C-07130ED7DBC5}"/>
          </ac:picMkLst>
        </pc:picChg>
        <pc:picChg chg="add mod">
          <ac:chgData name="Carlos Bruno Oliveira Lopes" userId="51e143a7af01222c" providerId="LiveId" clId="{8C9F9C90-BDFA-44C5-934E-83A905C4B5CB}" dt="2021-07-04T02:35:15.834" v="7870" actId="1076"/>
          <ac:picMkLst>
            <pc:docMk/>
            <pc:sldMk cId="2867547291" sldId="547"/>
            <ac:picMk id="14" creationId="{E07E8336-B54A-4459-9499-76E79C4A877E}"/>
          </ac:picMkLst>
        </pc:picChg>
      </pc:sldChg>
      <pc:sldChg chg="add">
        <pc:chgData name="Carlos Bruno Oliveira Lopes" userId="51e143a7af01222c" providerId="LiveId" clId="{8C9F9C90-BDFA-44C5-934E-83A905C4B5CB}" dt="2021-07-04T02:44:41.664" v="7883" actId="2890"/>
        <pc:sldMkLst>
          <pc:docMk/>
          <pc:sldMk cId="932923777" sldId="548"/>
        </pc:sldMkLst>
      </pc:sldChg>
    </pc:docChg>
  </pc:docChgLst>
  <pc:docChgLst>
    <pc:chgData name="Carlos Bruno Oliveira Lopes" userId="51e143a7af01222c" providerId="LiveId" clId="{A623E1CE-E75F-44A9-809F-CD51F551CF9F}"/>
    <pc:docChg chg="undo redo custSel addSld delSld modSld sldOrd modSection">
      <pc:chgData name="Carlos Bruno Oliveira Lopes" userId="51e143a7af01222c" providerId="LiveId" clId="{A623E1CE-E75F-44A9-809F-CD51F551CF9F}" dt="2021-07-12T19:49:52.639" v="4804" actId="20577"/>
      <pc:docMkLst>
        <pc:docMk/>
      </pc:docMkLst>
      <pc:sldChg chg="modSp mod">
        <pc:chgData name="Carlos Bruno Oliveira Lopes" userId="51e143a7af01222c" providerId="LiveId" clId="{A623E1CE-E75F-44A9-809F-CD51F551CF9F}" dt="2021-07-11T15:17:33.923" v="81" actId="27636"/>
        <pc:sldMkLst>
          <pc:docMk/>
          <pc:sldMk cId="0" sldId="257"/>
        </pc:sldMkLst>
        <pc:spChg chg="mod">
          <ac:chgData name="Carlos Bruno Oliveira Lopes" userId="51e143a7af01222c" providerId="LiveId" clId="{A623E1CE-E75F-44A9-809F-CD51F551CF9F}" dt="2021-07-11T15:17:33.923" v="81" actId="27636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91538974" sldId="306"/>
        </pc:sldMkLst>
      </pc:sldChg>
      <pc:sldChg chg="modSp mod">
        <pc:chgData name="Carlos Bruno Oliveira Lopes" userId="51e143a7af01222c" providerId="LiveId" clId="{A623E1CE-E75F-44A9-809F-CD51F551CF9F}" dt="2021-07-12T19:49:52.639" v="4804" actId="20577"/>
        <pc:sldMkLst>
          <pc:docMk/>
          <pc:sldMk cId="896159616" sldId="480"/>
        </pc:sldMkLst>
        <pc:spChg chg="mod">
          <ac:chgData name="Carlos Bruno Oliveira Lopes" userId="51e143a7af01222c" providerId="LiveId" clId="{A623E1CE-E75F-44A9-809F-CD51F551CF9F}" dt="2021-07-12T19:49:52.639" v="4804" actId="20577"/>
          <ac:spMkLst>
            <pc:docMk/>
            <pc:sldMk cId="896159616" sldId="480"/>
            <ac:spMk id="6" creationId="{31A2AAD1-71FC-46EF-A36B-2416629B365D}"/>
          </ac:spMkLst>
        </pc:spChg>
      </pc:sldChg>
      <pc:sldChg chg="modSp mod">
        <pc:chgData name="Carlos Bruno Oliveira Lopes" userId="51e143a7af01222c" providerId="LiveId" clId="{A623E1CE-E75F-44A9-809F-CD51F551CF9F}" dt="2021-07-11T19:19:21.440" v="608" actId="20577"/>
        <pc:sldMkLst>
          <pc:docMk/>
          <pc:sldMk cId="2383508273" sldId="509"/>
        </pc:sldMkLst>
        <pc:spChg chg="mod">
          <ac:chgData name="Carlos Bruno Oliveira Lopes" userId="51e143a7af01222c" providerId="LiveId" clId="{A623E1CE-E75F-44A9-809F-CD51F551CF9F}" dt="2021-07-11T19:19:21.440" v="60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A623E1CE-E75F-44A9-809F-CD51F551CF9F}" dt="2021-07-11T19:29:36.527" v="775" actId="6549"/>
        <pc:sldMkLst>
          <pc:docMk/>
          <pc:sldMk cId="1081017480" sldId="510"/>
        </pc:sldMkLst>
        <pc:spChg chg="mod">
          <ac:chgData name="Carlos Bruno Oliveira Lopes" userId="51e143a7af01222c" providerId="LiveId" clId="{A623E1CE-E75F-44A9-809F-CD51F551CF9F}" dt="2021-07-11T19:29:36.527" v="775" actId="6549"/>
          <ac:spMkLst>
            <pc:docMk/>
            <pc:sldMk cId="1081017480" sldId="510"/>
            <ac:spMk id="7" creationId="{9682F780-0EA8-4085-973E-28E36FE68DDF}"/>
          </ac:spMkLst>
        </pc:spChg>
      </pc:sldChg>
      <pc:sldChg chg="modSp mod">
        <pc:chgData name="Carlos Bruno Oliveira Lopes" userId="51e143a7af01222c" providerId="LiveId" clId="{A623E1CE-E75F-44A9-809F-CD51F551CF9F}" dt="2021-07-11T19:27:04.638" v="718" actId="20577"/>
        <pc:sldMkLst>
          <pc:docMk/>
          <pc:sldMk cId="3661947885" sldId="524"/>
        </pc:sldMkLst>
        <pc:spChg chg="mod">
          <ac:chgData name="Carlos Bruno Oliveira Lopes" userId="51e143a7af01222c" providerId="LiveId" clId="{A623E1CE-E75F-44A9-809F-CD51F551CF9F}" dt="2021-07-11T19:27:04.638" v="718" actId="20577"/>
          <ac:spMkLst>
            <pc:docMk/>
            <pc:sldMk cId="3661947885" sldId="524"/>
            <ac:spMk id="7" creationId="{9682F780-0EA8-4085-973E-28E36FE68DDF}"/>
          </ac:spMkLst>
        </pc:spChg>
      </pc:sldChg>
      <pc:sldChg chg="addSp delSp modSp mod">
        <pc:chgData name="Carlos Bruno Oliveira Lopes" userId="51e143a7af01222c" providerId="LiveId" clId="{A623E1CE-E75F-44A9-809F-CD51F551CF9F}" dt="2021-07-12T01:06:27.294" v="1404" actId="948"/>
        <pc:sldMkLst>
          <pc:docMk/>
          <pc:sldMk cId="1877649403" sldId="525"/>
        </pc:sldMkLst>
        <pc:spChg chg="mod">
          <ac:chgData name="Carlos Bruno Oliveira Lopes" userId="51e143a7af01222c" providerId="LiveId" clId="{A623E1CE-E75F-44A9-809F-CD51F551CF9F}" dt="2021-07-11T15:18:50.038" v="132" actId="20577"/>
          <ac:spMkLst>
            <pc:docMk/>
            <pc:sldMk cId="1877649403" sldId="525"/>
            <ac:spMk id="2" creationId="{00000000-0000-0000-0000-000000000000}"/>
          </ac:spMkLst>
        </pc:spChg>
        <pc:spChg chg="add mod">
          <ac:chgData name="Carlos Bruno Oliveira Lopes" userId="51e143a7af01222c" providerId="LiveId" clId="{A623E1CE-E75F-44A9-809F-CD51F551CF9F}" dt="2021-07-12T01:06:27.294" v="1404" actId="948"/>
          <ac:spMkLst>
            <pc:docMk/>
            <pc:sldMk cId="1877649403" sldId="525"/>
            <ac:spMk id="6" creationId="{EB0CA2D5-FBD8-4E8D-9A39-8B67E6AD82C6}"/>
          </ac:spMkLst>
        </pc:spChg>
        <pc:spChg chg="del">
          <ac:chgData name="Carlos Bruno Oliveira Lopes" userId="51e143a7af01222c" providerId="LiveId" clId="{A623E1CE-E75F-44A9-809F-CD51F551CF9F}" dt="2021-07-11T15:17:53.468" v="84" actId="478"/>
          <ac:spMkLst>
            <pc:docMk/>
            <pc:sldMk cId="1877649403" sldId="525"/>
            <ac:spMk id="7" creationId="{157BCED1-0C46-4528-B0A2-B11FC0C1BD53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79375948" sldId="526"/>
        </pc:sldMkLst>
      </pc:sldChg>
      <pc:sldChg chg="modSp add del mod">
        <pc:chgData name="Carlos Bruno Oliveira Lopes" userId="51e143a7af01222c" providerId="LiveId" clId="{A623E1CE-E75F-44A9-809F-CD51F551CF9F}" dt="2021-07-12T19:47:07.408" v="4681" actId="47"/>
        <pc:sldMkLst>
          <pc:docMk/>
          <pc:sldMk cId="2424394833" sldId="526"/>
        </pc:sldMkLst>
        <pc:spChg chg="mod">
          <ac:chgData name="Carlos Bruno Oliveira Lopes" userId="51e143a7af01222c" providerId="LiveId" clId="{A623E1CE-E75F-44A9-809F-CD51F551CF9F}" dt="2021-07-11T15:21:58.407" v="143" actId="20577"/>
          <ac:spMkLst>
            <pc:docMk/>
            <pc:sldMk cId="2424394833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1T15:23:27.470" v="317" actId="20577"/>
          <ac:spMkLst>
            <pc:docMk/>
            <pc:sldMk cId="2424394833" sldId="526"/>
            <ac:spMk id="6" creationId="{EB0CA2D5-FBD8-4E8D-9A39-8B67E6AD82C6}"/>
          </ac:spMkLst>
        </pc:spChg>
      </pc:sldChg>
      <pc:sldChg chg="addSp delSp modSp add mod">
        <pc:chgData name="Carlos Bruno Oliveira Lopes" userId="51e143a7af01222c" providerId="LiveId" clId="{A623E1CE-E75F-44A9-809F-CD51F551CF9F}" dt="2021-07-12T01:38:31.698" v="2112" actId="113"/>
        <pc:sldMkLst>
          <pc:docMk/>
          <pc:sldMk cId="581945496" sldId="527"/>
        </pc:sldMkLst>
        <pc:spChg chg="del mod">
          <ac:chgData name="Carlos Bruno Oliveira Lopes" userId="51e143a7af01222c" providerId="LiveId" clId="{A623E1CE-E75F-44A9-809F-CD51F551CF9F}" dt="2021-07-12T01:14:51.068" v="1424" actId="478"/>
          <ac:spMkLst>
            <pc:docMk/>
            <pc:sldMk cId="581945496" sldId="527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01:38:31.698" v="2112" actId="113"/>
          <ac:spMkLst>
            <pc:docMk/>
            <pc:sldMk cId="581945496" sldId="527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14748974" sldId="527"/>
        </pc:sldMkLst>
      </pc:sldChg>
      <pc:sldChg chg="modSp add mod">
        <pc:chgData name="Carlos Bruno Oliveira Lopes" userId="51e143a7af01222c" providerId="LiveId" clId="{A623E1CE-E75F-44A9-809F-CD51F551CF9F}" dt="2021-07-12T03:42:17.784" v="3505" actId="6549"/>
        <pc:sldMkLst>
          <pc:docMk/>
          <pc:sldMk cId="2947105813" sldId="528"/>
        </pc:sldMkLst>
        <pc:spChg chg="mod">
          <ac:chgData name="Carlos Bruno Oliveira Lopes" userId="51e143a7af01222c" providerId="LiveId" clId="{A623E1CE-E75F-44A9-809F-CD51F551CF9F}" dt="2021-07-12T03:42:17.784" v="3505" actId="6549"/>
          <ac:spMkLst>
            <pc:docMk/>
            <pc:sldMk cId="2947105813" sldId="528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688439433" sldId="52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262924626" sldId="529"/>
        </pc:sldMkLst>
      </pc:sldChg>
      <pc:sldChg chg="modSp add mod">
        <pc:chgData name="Carlos Bruno Oliveira Lopes" userId="51e143a7af01222c" providerId="LiveId" clId="{A623E1CE-E75F-44A9-809F-CD51F551CF9F}" dt="2021-07-12T01:55:26.363" v="2593" actId="120"/>
        <pc:sldMkLst>
          <pc:docMk/>
          <pc:sldMk cId="2487762500" sldId="529"/>
        </pc:sldMkLst>
        <pc:spChg chg="mod">
          <ac:chgData name="Carlos Bruno Oliveira Lopes" userId="51e143a7af01222c" providerId="LiveId" clId="{A623E1CE-E75F-44A9-809F-CD51F551CF9F}" dt="2021-07-12T01:55:26.363" v="2593" actId="120"/>
          <ac:spMkLst>
            <pc:docMk/>
            <pc:sldMk cId="2487762500" sldId="529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5525001" sldId="530"/>
        </pc:sldMkLst>
      </pc:sldChg>
      <pc:sldChg chg="modSp add mod ord">
        <pc:chgData name="Carlos Bruno Oliveira Lopes" userId="51e143a7af01222c" providerId="LiveId" clId="{A623E1CE-E75F-44A9-809F-CD51F551CF9F}" dt="2021-07-12T02:01:04.887" v="2888" actId="20577"/>
        <pc:sldMkLst>
          <pc:docMk/>
          <pc:sldMk cId="3533098084" sldId="530"/>
        </pc:sldMkLst>
        <pc:spChg chg="mod">
          <ac:chgData name="Carlos Bruno Oliveira Lopes" userId="51e143a7af01222c" providerId="LiveId" clId="{A623E1CE-E75F-44A9-809F-CD51F551CF9F}" dt="2021-07-12T02:01:04.887" v="2888" actId="20577"/>
          <ac:spMkLst>
            <pc:docMk/>
            <pc:sldMk cId="3533098084" sldId="530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410160647" sldId="531"/>
        </pc:sldMkLst>
      </pc:sldChg>
      <pc:sldChg chg="modSp add mod">
        <pc:chgData name="Carlos Bruno Oliveira Lopes" userId="51e143a7af01222c" providerId="LiveId" clId="{A623E1CE-E75F-44A9-809F-CD51F551CF9F}" dt="2021-07-12T19:11:34.854" v="3775" actId="5793"/>
        <pc:sldMkLst>
          <pc:docMk/>
          <pc:sldMk cId="2044100482" sldId="531"/>
        </pc:sldMkLst>
        <pc:spChg chg="mod">
          <ac:chgData name="Carlos Bruno Oliveira Lopes" userId="51e143a7af01222c" providerId="LiveId" clId="{A623E1CE-E75F-44A9-809F-CD51F551CF9F}" dt="2021-07-12T19:11:34.854" v="3775" actId="5793"/>
          <ac:spMkLst>
            <pc:docMk/>
            <pc:sldMk cId="2044100482" sldId="531"/>
            <ac:spMk id="6" creationId="{EB0CA2D5-FBD8-4E8D-9A39-8B67E6AD82C6}"/>
          </ac:spMkLst>
        </pc:spChg>
      </pc:sldChg>
      <pc:sldChg chg="modSp add mod">
        <pc:chgData name="Carlos Bruno Oliveira Lopes" userId="51e143a7af01222c" providerId="LiveId" clId="{A623E1CE-E75F-44A9-809F-CD51F551CF9F}" dt="2021-07-12T03:41:19.903" v="3481" actId="20577"/>
        <pc:sldMkLst>
          <pc:docMk/>
          <pc:sldMk cId="1166064912" sldId="532"/>
        </pc:sldMkLst>
        <pc:spChg chg="mod">
          <ac:chgData name="Carlos Bruno Oliveira Lopes" userId="51e143a7af01222c" providerId="LiveId" clId="{A623E1CE-E75F-44A9-809F-CD51F551CF9F}" dt="2021-07-12T03:41:19.903" v="3481" actId="20577"/>
          <ac:spMkLst>
            <pc:docMk/>
            <pc:sldMk cId="1166064912" sldId="532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956341639" sldId="53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36674753" sldId="533"/>
        </pc:sldMkLst>
      </pc:sldChg>
      <pc:sldChg chg="add del">
        <pc:chgData name="Carlos Bruno Oliveira Lopes" userId="51e143a7af01222c" providerId="LiveId" clId="{A623E1CE-E75F-44A9-809F-CD51F551CF9F}" dt="2021-07-12T19:47:03.412" v="4680" actId="47"/>
        <pc:sldMkLst>
          <pc:docMk/>
          <pc:sldMk cId="930242646" sldId="53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534177510" sldId="534"/>
        </pc:sldMkLst>
      </pc:sldChg>
      <pc:sldChg chg="modSp add mod">
        <pc:chgData name="Carlos Bruno Oliveira Lopes" userId="51e143a7af01222c" providerId="LiveId" clId="{A623E1CE-E75F-44A9-809F-CD51F551CF9F}" dt="2021-07-12T19:38:17.480" v="4431" actId="27636"/>
        <pc:sldMkLst>
          <pc:docMk/>
          <pc:sldMk cId="3226306335" sldId="534"/>
        </pc:sldMkLst>
        <pc:spChg chg="mod">
          <ac:chgData name="Carlos Bruno Oliveira Lopes" userId="51e143a7af01222c" providerId="LiveId" clId="{A623E1CE-E75F-44A9-809F-CD51F551CF9F}" dt="2021-07-12T19:32:22.950" v="4263" actId="20577"/>
          <ac:spMkLst>
            <pc:docMk/>
            <pc:sldMk cId="3226306335" sldId="534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2T19:38:17.480" v="4431" actId="27636"/>
          <ac:spMkLst>
            <pc:docMk/>
            <pc:sldMk cId="3226306335" sldId="534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87279507" sldId="535"/>
        </pc:sldMkLst>
      </pc:sldChg>
      <pc:sldChg chg="addSp modSp add mod">
        <pc:chgData name="Carlos Bruno Oliveira Lopes" userId="51e143a7af01222c" providerId="LiveId" clId="{A623E1CE-E75F-44A9-809F-CD51F551CF9F}" dt="2021-07-12T19:21:52.674" v="4036" actId="113"/>
        <pc:sldMkLst>
          <pc:docMk/>
          <pc:sldMk cId="3293720073" sldId="535"/>
        </pc:sldMkLst>
        <pc:spChg chg="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7" creationId="{D5B0676B-FDA4-4350-896A-967A279B1B69}"/>
          </ac:spMkLst>
        </pc:spChg>
        <pc:spChg chg="add mod">
          <ac:chgData name="Carlos Bruno Oliveira Lopes" userId="51e143a7af01222c" providerId="LiveId" clId="{A623E1CE-E75F-44A9-809F-CD51F551CF9F}" dt="2021-07-12T19:21:52.674" v="4036" actId="113"/>
          <ac:spMkLst>
            <pc:docMk/>
            <pc:sldMk cId="3293720073" sldId="535"/>
            <ac:spMk id="8" creationId="{C17955C3-141F-4AE5-8076-16F544DF316C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28269720" sldId="536"/>
        </pc:sldMkLst>
      </pc:sldChg>
      <pc:sldChg chg="modSp add mod ord">
        <pc:chgData name="Carlos Bruno Oliveira Lopes" userId="51e143a7af01222c" providerId="LiveId" clId="{A623E1CE-E75F-44A9-809F-CD51F551CF9F}" dt="2021-07-12T19:24:38.733" v="4244" actId="20577"/>
        <pc:sldMkLst>
          <pc:docMk/>
          <pc:sldMk cId="3289490969" sldId="536"/>
        </pc:sldMkLst>
        <pc:spChg chg="mod">
          <ac:chgData name="Carlos Bruno Oliveira Lopes" userId="51e143a7af01222c" providerId="LiveId" clId="{A623E1CE-E75F-44A9-809F-CD51F551CF9F}" dt="2021-07-12T19:24:38.733" v="4244" actId="20577"/>
          <ac:spMkLst>
            <pc:docMk/>
            <pc:sldMk cId="3289490969" sldId="536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301546330" sldId="537"/>
        </pc:sldMkLst>
      </pc:sldChg>
      <pc:sldChg chg="add del">
        <pc:chgData name="Carlos Bruno Oliveira Lopes" userId="51e143a7af01222c" providerId="LiveId" clId="{A623E1CE-E75F-44A9-809F-CD51F551CF9F}" dt="2021-07-12T19:32:01.072" v="4246" actId="2890"/>
        <pc:sldMkLst>
          <pc:docMk/>
          <pc:sldMk cId="1313582488" sldId="537"/>
        </pc:sldMkLst>
      </pc:sldChg>
      <pc:sldChg chg="modSp add mod">
        <pc:chgData name="Carlos Bruno Oliveira Lopes" userId="51e143a7af01222c" providerId="LiveId" clId="{A623E1CE-E75F-44A9-809F-CD51F551CF9F}" dt="2021-07-12T19:45:48.133" v="4679" actId="20577"/>
        <pc:sldMkLst>
          <pc:docMk/>
          <pc:sldMk cId="3380253228" sldId="537"/>
        </pc:sldMkLst>
        <pc:spChg chg="mod">
          <ac:chgData name="Carlos Bruno Oliveira Lopes" userId="51e143a7af01222c" providerId="LiveId" clId="{A623E1CE-E75F-44A9-809F-CD51F551CF9F}" dt="2021-07-12T19:45:48.133" v="4679" actId="20577"/>
          <ac:spMkLst>
            <pc:docMk/>
            <pc:sldMk cId="3380253228" sldId="537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98707548" sldId="53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52181720" sldId="53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60863753" sldId="54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674167877" sldId="54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096230332" sldId="54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821023" sldId="54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947692567" sldId="54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781965809" sldId="54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6524277" sldId="54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67547291" sldId="547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17798736" sldId="54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05310108" sldId="55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67005204" sldId="55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7341353" sldId="55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265256748" sldId="55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32888049" sldId="55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84239564" sldId="55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480629" sldId="55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5169582" sldId="55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16083608" sldId="56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82088225" sldId="562"/>
        </pc:sldMkLst>
      </pc:sldChg>
      <pc:sldChg chg="new del">
        <pc:chgData name="Carlos Bruno Oliveira Lopes" userId="51e143a7af01222c" providerId="LiveId" clId="{A623E1CE-E75F-44A9-809F-CD51F551CF9F}" dt="2021-07-11T15:17:45.828" v="83" actId="680"/>
        <pc:sldMkLst>
          <pc:docMk/>
          <pc:sldMk cId="2692078786" sldId="563"/>
        </pc:sldMkLst>
      </pc:sldChg>
    </pc:docChg>
  </pc:docChgLst>
  <pc:docChgLst>
    <pc:chgData name="Carlos Bruno Oliveira Lopes" userId="51e143a7af01222c" providerId="LiveId" clId="{2F302125-8BD6-469C-9F60-0535257EB1C1}"/>
    <pc:docChg chg="undo custSel addSld delSld modSld modSection">
      <pc:chgData name="Carlos Bruno Oliveira Lopes" userId="51e143a7af01222c" providerId="LiveId" clId="{2F302125-8BD6-469C-9F60-0535257EB1C1}" dt="2021-08-23T20:58:52.903" v="2185" actId="20577"/>
      <pc:docMkLst>
        <pc:docMk/>
      </pc:docMkLst>
      <pc:sldChg chg="modSp mod">
        <pc:chgData name="Carlos Bruno Oliveira Lopes" userId="51e143a7af01222c" providerId="LiveId" clId="{2F302125-8BD6-469C-9F60-0535257EB1C1}" dt="2021-08-17T23:50:46.998" v="1" actId="6549"/>
        <pc:sldMkLst>
          <pc:docMk/>
          <pc:sldMk cId="0" sldId="257"/>
        </pc:sldMkLst>
        <pc:spChg chg="mod">
          <ac:chgData name="Carlos Bruno Oliveira Lopes" userId="51e143a7af01222c" providerId="LiveId" clId="{2F302125-8BD6-469C-9F60-0535257EB1C1}" dt="2021-08-17T23:50:46.998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2F302125-8BD6-469C-9F60-0535257EB1C1}" dt="2021-08-18T04:22:16.715" v="279" actId="20577"/>
        <pc:sldMkLst>
          <pc:docMk/>
          <pc:sldMk cId="806610270" sldId="590"/>
        </pc:sldMkLst>
        <pc:spChg chg="mod">
          <ac:chgData name="Carlos Bruno Oliveira Lopes" userId="51e143a7af01222c" providerId="LiveId" clId="{2F302125-8BD6-469C-9F60-0535257EB1C1}" dt="2021-08-18T04:22:16.715" v="279" actId="20577"/>
          <ac:spMkLst>
            <pc:docMk/>
            <pc:sldMk cId="806610270" sldId="590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00:01:26.647" v="255" actId="313"/>
          <ac:spMkLst>
            <pc:docMk/>
            <pc:sldMk cId="806610270" sldId="590"/>
            <ac:spMk id="6" creationId="{166FDBE7-E82D-48A7-B611-C7FFE22B347B}"/>
          </ac:spMkLst>
        </pc:spChg>
        <pc:spChg chg="del">
          <ac:chgData name="Carlos Bruno Oliveira Lopes" userId="51e143a7af01222c" providerId="LiveId" clId="{2F302125-8BD6-469C-9F60-0535257EB1C1}" dt="2021-08-17T23:50:55.036" v="2" actId="478"/>
          <ac:spMkLst>
            <pc:docMk/>
            <pc:sldMk cId="806610270" sldId="590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7T23:53:04.891" v="68"/>
          <ac:spMkLst>
            <pc:docMk/>
            <pc:sldMk cId="806610270" sldId="590"/>
            <ac:spMk id="9" creationId="{1615A886-C89E-49B3-B034-996F5C655DE0}"/>
          </ac:spMkLst>
        </pc:spChg>
        <pc:spChg chg="add del mod">
          <ac:chgData name="Carlos Bruno Oliveira Lopes" userId="51e143a7af01222c" providerId="LiveId" clId="{2F302125-8BD6-469C-9F60-0535257EB1C1}" dt="2021-08-17T23:53:20.104" v="72"/>
          <ac:spMkLst>
            <pc:docMk/>
            <pc:sldMk cId="806610270" sldId="590"/>
            <ac:spMk id="10" creationId="{B201A126-CF0D-48CB-A854-F9D943FFF134}"/>
          </ac:spMkLst>
        </pc:spChg>
        <pc:spChg chg="add del">
          <ac:chgData name="Carlos Bruno Oliveira Lopes" userId="51e143a7af01222c" providerId="LiveId" clId="{2F302125-8BD6-469C-9F60-0535257EB1C1}" dt="2021-08-17T23:53:59.330" v="90"/>
          <ac:spMkLst>
            <pc:docMk/>
            <pc:sldMk cId="806610270" sldId="590"/>
            <ac:spMk id="11" creationId="{C8AF5CA8-B6D7-4D59-9FE9-9DB69A03021D}"/>
          </ac:spMkLst>
        </pc:spChg>
        <pc:spChg chg="add del">
          <ac:chgData name="Carlos Bruno Oliveira Lopes" userId="51e143a7af01222c" providerId="LiveId" clId="{2F302125-8BD6-469C-9F60-0535257EB1C1}" dt="2021-08-17T23:56:03.997" v="135"/>
          <ac:spMkLst>
            <pc:docMk/>
            <pc:sldMk cId="806610270" sldId="590"/>
            <ac:spMk id="12" creationId="{829CA95D-200A-4363-A108-423ED8233943}"/>
          </ac:spMkLst>
        </pc:spChg>
        <pc:picChg chg="add mod">
          <ac:chgData name="Carlos Bruno Oliveira Lopes" userId="51e143a7af01222c" providerId="LiveId" clId="{2F302125-8BD6-469C-9F60-0535257EB1C1}" dt="2021-08-18T00:02:14.238" v="256" actId="14100"/>
          <ac:picMkLst>
            <pc:docMk/>
            <pc:sldMk cId="806610270" sldId="590"/>
            <ac:picMk id="8" creationId="{203E4849-9588-4005-B1BE-F383A1EF10B8}"/>
          </ac:picMkLst>
        </pc:picChg>
      </pc:sldChg>
      <pc:sldChg chg="del">
        <pc:chgData name="Carlos Bruno Oliveira Lopes" userId="51e143a7af01222c" providerId="LiveId" clId="{2F302125-8BD6-469C-9F60-0535257EB1C1}" dt="2021-08-17T23:50:58.264" v="3" actId="47"/>
        <pc:sldMkLst>
          <pc:docMk/>
          <pc:sldMk cId="128868340" sldId="591"/>
        </pc:sldMkLst>
      </pc:sldChg>
      <pc:sldChg chg="del">
        <pc:chgData name="Carlos Bruno Oliveira Lopes" userId="51e143a7af01222c" providerId="LiveId" clId="{2F302125-8BD6-469C-9F60-0535257EB1C1}" dt="2021-08-17T23:50:58.731" v="4" actId="47"/>
        <pc:sldMkLst>
          <pc:docMk/>
          <pc:sldMk cId="812179678" sldId="593"/>
        </pc:sldMkLst>
      </pc:sldChg>
      <pc:sldChg chg="del">
        <pc:chgData name="Carlos Bruno Oliveira Lopes" userId="51e143a7af01222c" providerId="LiveId" clId="{2F302125-8BD6-469C-9F60-0535257EB1C1}" dt="2021-08-17T23:50:59.075" v="5" actId="47"/>
        <pc:sldMkLst>
          <pc:docMk/>
          <pc:sldMk cId="2020826098" sldId="594"/>
        </pc:sldMkLst>
      </pc:sldChg>
      <pc:sldChg chg="del">
        <pc:chgData name="Carlos Bruno Oliveira Lopes" userId="51e143a7af01222c" providerId="LiveId" clId="{2F302125-8BD6-469C-9F60-0535257EB1C1}" dt="2021-08-17T23:51:02.018" v="6" actId="47"/>
        <pc:sldMkLst>
          <pc:docMk/>
          <pc:sldMk cId="3864981775" sldId="597"/>
        </pc:sldMkLst>
      </pc:sldChg>
      <pc:sldChg chg="del">
        <pc:chgData name="Carlos Bruno Oliveira Lopes" userId="51e143a7af01222c" providerId="LiveId" clId="{2F302125-8BD6-469C-9F60-0535257EB1C1}" dt="2021-08-17T23:51:02.344" v="7" actId="47"/>
        <pc:sldMkLst>
          <pc:docMk/>
          <pc:sldMk cId="2438260084" sldId="599"/>
        </pc:sldMkLst>
      </pc:sldChg>
      <pc:sldChg chg="del">
        <pc:chgData name="Carlos Bruno Oliveira Lopes" userId="51e143a7af01222c" providerId="LiveId" clId="{2F302125-8BD6-469C-9F60-0535257EB1C1}" dt="2021-08-17T23:51:02.587" v="8" actId="47"/>
        <pc:sldMkLst>
          <pc:docMk/>
          <pc:sldMk cId="38510462" sldId="600"/>
        </pc:sldMkLst>
      </pc:sldChg>
      <pc:sldChg chg="del">
        <pc:chgData name="Carlos Bruno Oliveira Lopes" userId="51e143a7af01222c" providerId="LiveId" clId="{2F302125-8BD6-469C-9F60-0535257EB1C1}" dt="2021-08-17T23:51:03.077" v="10" actId="47"/>
        <pc:sldMkLst>
          <pc:docMk/>
          <pc:sldMk cId="47860917" sldId="601"/>
        </pc:sldMkLst>
      </pc:sldChg>
      <pc:sldChg chg="del">
        <pc:chgData name="Carlos Bruno Oliveira Lopes" userId="51e143a7af01222c" providerId="LiveId" clId="{2F302125-8BD6-469C-9F60-0535257EB1C1}" dt="2021-08-17T23:51:02.835" v="9" actId="47"/>
        <pc:sldMkLst>
          <pc:docMk/>
          <pc:sldMk cId="1497567178" sldId="602"/>
        </pc:sldMkLst>
      </pc:sldChg>
      <pc:sldChg chg="addSp delSp modSp mod">
        <pc:chgData name="Carlos Bruno Oliveira Lopes" userId="51e143a7af01222c" providerId="LiveId" clId="{2F302125-8BD6-469C-9F60-0535257EB1C1}" dt="2021-08-18T15:21:37.319" v="2183" actId="27636"/>
        <pc:sldMkLst>
          <pc:docMk/>
          <pc:sldMk cId="324960170" sldId="603"/>
        </pc:sldMkLst>
        <pc:spChg chg="mod">
          <ac:chgData name="Carlos Bruno Oliveira Lopes" userId="51e143a7af01222c" providerId="LiveId" clId="{2F302125-8BD6-469C-9F60-0535257EB1C1}" dt="2021-08-18T04:22:57.879" v="300" actId="20577"/>
          <ac:spMkLst>
            <pc:docMk/>
            <pc:sldMk cId="324960170" sldId="603"/>
            <ac:spMk id="2" creationId="{00000000-0000-0000-0000-000000000000}"/>
          </ac:spMkLst>
        </pc:spChg>
        <pc:spChg chg="del">
          <ac:chgData name="Carlos Bruno Oliveira Lopes" userId="51e143a7af01222c" providerId="LiveId" clId="{2F302125-8BD6-469C-9F60-0535257EB1C1}" dt="2021-08-18T04:23:03.999" v="301" actId="478"/>
          <ac:spMkLst>
            <pc:docMk/>
            <pc:sldMk cId="324960170" sldId="603"/>
            <ac:spMk id="7" creationId="{0A9CE866-C201-435E-89DB-2F85659F697B}"/>
          </ac:spMkLst>
        </pc:spChg>
        <pc:spChg chg="add mod">
          <ac:chgData name="Carlos Bruno Oliveira Lopes" userId="51e143a7af01222c" providerId="LiveId" clId="{2F302125-8BD6-469C-9F60-0535257EB1C1}" dt="2021-08-18T15:21:37.319" v="2183" actId="27636"/>
          <ac:spMkLst>
            <pc:docMk/>
            <pc:sldMk cId="324960170" sldId="603"/>
            <ac:spMk id="8" creationId="{97595ECE-0574-4F06-8457-BD6B686D7FF8}"/>
          </ac:spMkLst>
        </pc:spChg>
        <pc:picChg chg="del">
          <ac:chgData name="Carlos Bruno Oliveira Lopes" userId="51e143a7af01222c" providerId="LiveId" clId="{2F302125-8BD6-469C-9F60-0535257EB1C1}" dt="2021-08-17T23:51:31.132" v="45" actId="21"/>
          <ac:picMkLst>
            <pc:docMk/>
            <pc:sldMk cId="324960170" sldId="603"/>
            <ac:picMk id="6" creationId="{F39E4F1C-0019-4B2E-ABC0-0FFB9A142170}"/>
          </ac:picMkLst>
        </pc:picChg>
        <pc:picChg chg="add mod">
          <ac:chgData name="Carlos Bruno Oliveira Lopes" userId="51e143a7af01222c" providerId="LiveId" clId="{2F302125-8BD6-469C-9F60-0535257EB1C1}" dt="2021-08-18T15:21:32.403" v="2181"/>
          <ac:picMkLst>
            <pc:docMk/>
            <pc:sldMk cId="324960170" sldId="603"/>
            <ac:picMk id="9" creationId="{79EBC785-5CBD-413E-9903-42CC61E7A6A6}"/>
          </ac:picMkLst>
        </pc:picChg>
      </pc:sldChg>
      <pc:sldChg chg="modSp add del mod">
        <pc:chgData name="Carlos Bruno Oliveira Lopes" userId="51e143a7af01222c" providerId="LiveId" clId="{2F302125-8BD6-469C-9F60-0535257EB1C1}" dt="2021-08-18T14:18:18.485" v="972" actId="47"/>
        <pc:sldMkLst>
          <pc:docMk/>
          <pc:sldMk cId="2987826604" sldId="604"/>
        </pc:sldMkLst>
        <pc:spChg chg="mod">
          <ac:chgData name="Carlos Bruno Oliveira Lopes" userId="51e143a7af01222c" providerId="LiveId" clId="{2F302125-8BD6-469C-9F60-0535257EB1C1}" dt="2021-08-18T04:22:52.007" v="298" actId="20577"/>
          <ac:spMkLst>
            <pc:docMk/>
            <pc:sldMk cId="2987826604" sldId="604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2F302125-8BD6-469C-9F60-0535257EB1C1}" dt="2021-08-17T23:51:03.265" v="11" actId="47"/>
        <pc:sldMkLst>
          <pc:docMk/>
          <pc:sldMk cId="3258594689" sldId="604"/>
        </pc:sldMkLst>
      </pc:sldChg>
      <pc:sldChg chg="del">
        <pc:chgData name="Carlos Bruno Oliveira Lopes" userId="51e143a7af01222c" providerId="LiveId" clId="{2F302125-8BD6-469C-9F60-0535257EB1C1}" dt="2021-08-17T23:51:03.501" v="12" actId="47"/>
        <pc:sldMkLst>
          <pc:docMk/>
          <pc:sldMk cId="1736448482" sldId="605"/>
        </pc:sldMkLst>
      </pc:sldChg>
      <pc:sldChg chg="addSp delSp modSp add mod">
        <pc:chgData name="Carlos Bruno Oliveira Lopes" userId="51e143a7af01222c" providerId="LiveId" clId="{2F302125-8BD6-469C-9F60-0535257EB1C1}" dt="2021-08-18T13:22:52.520" v="783" actId="27636"/>
        <pc:sldMkLst>
          <pc:docMk/>
          <pc:sldMk cId="2449997317" sldId="605"/>
        </pc:sldMkLst>
        <pc:spChg chg="mod">
          <ac:chgData name="Carlos Bruno Oliveira Lopes" userId="51e143a7af01222c" providerId="LiveId" clId="{2F302125-8BD6-469C-9F60-0535257EB1C1}" dt="2021-08-18T13:22:52.520" v="783" actId="27636"/>
          <ac:spMkLst>
            <pc:docMk/>
            <pc:sldMk cId="2449997317" sldId="605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8T04:21:47.696" v="266"/>
          <ac:spMkLst>
            <pc:docMk/>
            <pc:sldMk cId="2449997317" sldId="605"/>
            <ac:spMk id="6" creationId="{166FDBE7-E82D-48A7-B611-C7FFE22B347B}"/>
          </ac:spMkLst>
        </pc:spChg>
        <pc:spChg chg="add del mod">
          <ac:chgData name="Carlos Bruno Oliveira Lopes" userId="51e143a7af01222c" providerId="LiveId" clId="{2F302125-8BD6-469C-9F60-0535257EB1C1}" dt="2021-08-18T04:33:56.908" v="308" actId="478"/>
          <ac:spMkLst>
            <pc:docMk/>
            <pc:sldMk cId="2449997317" sldId="605"/>
            <ac:spMk id="12" creationId="{D2FF6663-752D-46D1-8984-4DE849C8C26A}"/>
          </ac:spMkLst>
        </pc:spChg>
        <pc:spChg chg="add del mod">
          <ac:chgData name="Carlos Bruno Oliveira Lopes" userId="51e143a7af01222c" providerId="LiveId" clId="{2F302125-8BD6-469C-9F60-0535257EB1C1}" dt="2021-08-18T13:22:27.897" v="780" actId="27636"/>
          <ac:spMkLst>
            <pc:docMk/>
            <pc:sldMk cId="2449997317" sldId="605"/>
            <ac:spMk id="15" creationId="{3C84B262-F8C5-4DC5-B707-B29A2F9CE1D3}"/>
          </ac:spMkLst>
        </pc:spChg>
        <pc:spChg chg="add del mod">
          <ac:chgData name="Carlos Bruno Oliveira Lopes" userId="51e143a7af01222c" providerId="LiveId" clId="{2F302125-8BD6-469C-9F60-0535257EB1C1}" dt="2021-08-18T13:22:10.781" v="770"/>
          <ac:spMkLst>
            <pc:docMk/>
            <pc:sldMk cId="2449997317" sldId="605"/>
            <ac:spMk id="16" creationId="{37B7E95E-E83F-4F64-9519-FE60CD2B920E}"/>
          </ac:spMkLst>
        </pc:spChg>
        <pc:spChg chg="add del mod">
          <ac:chgData name="Carlos Bruno Oliveira Lopes" userId="51e143a7af01222c" providerId="LiveId" clId="{2F302125-8BD6-469C-9F60-0535257EB1C1}" dt="2021-08-18T13:22:17.178" v="772"/>
          <ac:spMkLst>
            <pc:docMk/>
            <pc:sldMk cId="2449997317" sldId="605"/>
            <ac:spMk id="17" creationId="{36AD5955-DD12-47BA-9AEF-569A9EB844F9}"/>
          </ac:spMkLst>
        </pc:spChg>
        <pc:picChg chg="add del mod ord">
          <ac:chgData name="Carlos Bruno Oliveira Lopes" userId="51e143a7af01222c" providerId="LiveId" clId="{2F302125-8BD6-469C-9F60-0535257EB1C1}" dt="2021-08-18T04:21:45.864" v="264" actId="931"/>
          <ac:picMkLst>
            <pc:docMk/>
            <pc:sldMk cId="2449997317" sldId="605"/>
            <ac:picMk id="7" creationId="{B8CF734E-B28E-47CD-AA2D-FD0A4BDEC977}"/>
          </ac:picMkLst>
        </pc:picChg>
        <pc:picChg chg="del">
          <ac:chgData name="Carlos Bruno Oliveira Lopes" userId="51e143a7af01222c" providerId="LiveId" clId="{2F302125-8BD6-469C-9F60-0535257EB1C1}" dt="2021-08-18T00:23:42.419" v="259" actId="478"/>
          <ac:picMkLst>
            <pc:docMk/>
            <pc:sldMk cId="2449997317" sldId="605"/>
            <ac:picMk id="8" creationId="{203E4849-9588-4005-B1BE-F383A1EF10B8}"/>
          </ac:picMkLst>
        </pc:picChg>
        <pc:picChg chg="add del mod ord">
          <ac:chgData name="Carlos Bruno Oliveira Lopes" userId="51e143a7af01222c" providerId="LiveId" clId="{2F302125-8BD6-469C-9F60-0535257EB1C1}" dt="2021-08-18T04:23:19.894" v="302" actId="21"/>
          <ac:picMkLst>
            <pc:docMk/>
            <pc:sldMk cId="2449997317" sldId="605"/>
            <ac:picMk id="10" creationId="{6AF35073-0414-464A-BCA0-1C8E9A79BE75}"/>
          </ac:picMkLst>
        </pc:picChg>
        <pc:picChg chg="add mod">
          <ac:chgData name="Carlos Bruno Oliveira Lopes" userId="51e143a7af01222c" providerId="LiveId" clId="{2F302125-8BD6-469C-9F60-0535257EB1C1}" dt="2021-08-18T04:23:23.015" v="303"/>
          <ac:picMkLst>
            <pc:docMk/>
            <pc:sldMk cId="2449997317" sldId="605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3.733" v="13" actId="47"/>
        <pc:sldMkLst>
          <pc:docMk/>
          <pc:sldMk cId="584202727" sldId="606"/>
        </pc:sldMkLst>
      </pc:sldChg>
      <pc:sldChg chg="addSp delSp modSp add mod">
        <pc:chgData name="Carlos Bruno Oliveira Lopes" userId="51e143a7af01222c" providerId="LiveId" clId="{2F302125-8BD6-469C-9F60-0535257EB1C1}" dt="2021-08-18T04:22:35.880" v="290" actId="20577"/>
        <pc:sldMkLst>
          <pc:docMk/>
          <pc:sldMk cId="1220332326" sldId="606"/>
        </pc:sldMkLst>
        <pc:spChg chg="mod">
          <ac:chgData name="Carlos Bruno Oliveira Lopes" userId="51e143a7af01222c" providerId="LiveId" clId="{2F302125-8BD6-469C-9F60-0535257EB1C1}" dt="2021-08-18T04:22:35.880" v="290" actId="20577"/>
          <ac:spMkLst>
            <pc:docMk/>
            <pc:sldMk cId="1220332326" sldId="606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7T23:58:19.043" v="187"/>
          <ac:spMkLst>
            <pc:docMk/>
            <pc:sldMk cId="1220332326" sldId="606"/>
            <ac:spMk id="3" creationId="{0B28FE28-F11F-4FF8-9D84-681FC0DA9B84}"/>
          </ac:spMkLst>
        </pc:spChg>
        <pc:spChg chg="mod">
          <ac:chgData name="Carlos Bruno Oliveira Lopes" userId="51e143a7af01222c" providerId="LiveId" clId="{2F302125-8BD6-469C-9F60-0535257EB1C1}" dt="2021-08-18T00:00:28.069" v="247" actId="20577"/>
          <ac:spMkLst>
            <pc:docMk/>
            <pc:sldMk cId="1220332326" sldId="606"/>
            <ac:spMk id="6" creationId="{166FDBE7-E82D-48A7-B611-C7FFE22B347B}"/>
          </ac:spMkLst>
        </pc:spChg>
        <pc:spChg chg="add del">
          <ac:chgData name="Carlos Bruno Oliveira Lopes" userId="51e143a7af01222c" providerId="LiveId" clId="{2F302125-8BD6-469C-9F60-0535257EB1C1}" dt="2021-08-17T23:58:56.137" v="192"/>
          <ac:spMkLst>
            <pc:docMk/>
            <pc:sldMk cId="1220332326" sldId="606"/>
            <ac:spMk id="7" creationId="{6C1DCBEF-2DA3-4396-8940-1B6693D6E0B3}"/>
          </ac:spMkLst>
        </pc:spChg>
        <pc:picChg chg="del">
          <ac:chgData name="Carlos Bruno Oliveira Lopes" userId="51e143a7af01222c" providerId="LiveId" clId="{2F302125-8BD6-469C-9F60-0535257EB1C1}" dt="2021-08-18T00:02:17.201" v="257" actId="478"/>
          <ac:picMkLst>
            <pc:docMk/>
            <pc:sldMk cId="1220332326" sldId="606"/>
            <ac:picMk id="8" creationId="{203E4849-9588-4005-B1BE-F383A1EF10B8}"/>
          </ac:picMkLst>
        </pc:picChg>
        <pc:picChg chg="add mod">
          <ac:chgData name="Carlos Bruno Oliveira Lopes" userId="51e143a7af01222c" providerId="LiveId" clId="{2F302125-8BD6-469C-9F60-0535257EB1C1}" dt="2021-08-18T00:02:28.369" v="258"/>
          <ac:picMkLst>
            <pc:docMk/>
            <pc:sldMk cId="1220332326" sldId="606"/>
            <ac:picMk id="9" creationId="{69C4D9F3-CC84-41F6-8847-1F5333F88C01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4:17:48.053" v="969" actId="14100"/>
        <pc:sldMkLst>
          <pc:docMk/>
          <pc:sldMk cId="1635630567" sldId="607"/>
        </pc:sldMkLst>
        <pc:spChg chg="add mod">
          <ac:chgData name="Carlos Bruno Oliveira Lopes" userId="51e143a7af01222c" providerId="LiveId" clId="{2F302125-8BD6-469C-9F60-0535257EB1C1}" dt="2021-08-18T14:17:48.053" v="969" actId="14100"/>
          <ac:spMkLst>
            <pc:docMk/>
            <pc:sldMk cId="1635630567" sldId="607"/>
            <ac:spMk id="6" creationId="{57C12E62-933D-41DF-9ECE-B78357262E76}"/>
          </ac:spMkLst>
        </pc:spChg>
        <pc:spChg chg="del">
          <ac:chgData name="Carlos Bruno Oliveira Lopes" userId="51e143a7af01222c" providerId="LiveId" clId="{2F302125-8BD6-469C-9F60-0535257EB1C1}" dt="2021-08-18T04:33:54.870" v="307" actId="478"/>
          <ac:spMkLst>
            <pc:docMk/>
            <pc:sldMk cId="1635630567" sldId="607"/>
            <ac:spMk id="12" creationId="{D2FF6663-752D-46D1-8984-4DE849C8C26A}"/>
          </ac:spMkLst>
        </pc:spChg>
      </pc:sldChg>
      <pc:sldChg chg="del">
        <pc:chgData name="Carlos Bruno Oliveira Lopes" userId="51e143a7af01222c" providerId="LiveId" clId="{2F302125-8BD6-469C-9F60-0535257EB1C1}" dt="2021-08-17T23:51:03.954" v="14" actId="47"/>
        <pc:sldMkLst>
          <pc:docMk/>
          <pc:sldMk cId="2321185581" sldId="607"/>
        </pc:sldMkLst>
      </pc:sldChg>
      <pc:sldChg chg="addSp delSp modSp add mod">
        <pc:chgData name="Carlos Bruno Oliveira Lopes" userId="51e143a7af01222c" providerId="LiveId" clId="{2F302125-8BD6-469C-9F60-0535257EB1C1}" dt="2021-08-23T20:58:52.903" v="2185" actId="20577"/>
        <pc:sldMkLst>
          <pc:docMk/>
          <pc:sldMk cId="474263256" sldId="608"/>
        </pc:sldMkLst>
        <pc:spChg chg="mod">
          <ac:chgData name="Carlos Bruno Oliveira Lopes" userId="51e143a7af01222c" providerId="LiveId" clId="{2F302125-8BD6-469C-9F60-0535257EB1C1}" dt="2021-08-18T13:23:15.794" v="796" actId="20577"/>
          <ac:spMkLst>
            <pc:docMk/>
            <pc:sldMk cId="474263256" sldId="608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13:58:07.834" v="805"/>
          <ac:spMkLst>
            <pc:docMk/>
            <pc:sldMk cId="474263256" sldId="608"/>
            <ac:spMk id="3" creationId="{DE94D3BD-7812-4899-B232-768A4119082B}"/>
          </ac:spMkLst>
        </pc:spChg>
        <pc:spChg chg="add del">
          <ac:chgData name="Carlos Bruno Oliveira Lopes" userId="51e143a7af01222c" providerId="LiveId" clId="{2F302125-8BD6-469C-9F60-0535257EB1C1}" dt="2021-08-18T13:59:01.904" v="819"/>
          <ac:spMkLst>
            <pc:docMk/>
            <pc:sldMk cId="474263256" sldId="608"/>
            <ac:spMk id="6" creationId="{DFD9E06A-3112-408F-A5D9-5FC0CD00E4B5}"/>
          </ac:spMkLst>
        </pc:spChg>
        <pc:spChg chg="add del mod">
          <ac:chgData name="Carlos Bruno Oliveira Lopes" userId="51e143a7af01222c" providerId="LiveId" clId="{2F302125-8BD6-469C-9F60-0535257EB1C1}" dt="2021-08-23T20:58:52.903" v="2185" actId="20577"/>
          <ac:spMkLst>
            <pc:docMk/>
            <pc:sldMk cId="474263256" sldId="608"/>
            <ac:spMk id="15" creationId="{3C84B262-F8C5-4DC5-B707-B29A2F9CE1D3}"/>
          </ac:spMkLst>
        </pc:spChg>
        <pc:picChg chg="mod">
          <ac:chgData name="Carlos Bruno Oliveira Lopes" userId="51e143a7af01222c" providerId="LiveId" clId="{2F302125-8BD6-469C-9F60-0535257EB1C1}" dt="2021-08-18T13:23:37.645" v="801" actId="1036"/>
          <ac:picMkLst>
            <pc:docMk/>
            <pc:sldMk cId="474263256" sldId="608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4.193" v="15" actId="47"/>
        <pc:sldMkLst>
          <pc:docMk/>
          <pc:sldMk cId="2507734290" sldId="608"/>
        </pc:sldMkLst>
      </pc:sldChg>
      <pc:sldChg chg="addSp delSp modSp add mod">
        <pc:chgData name="Carlos Bruno Oliveira Lopes" userId="51e143a7af01222c" providerId="LiveId" clId="{2F302125-8BD6-469C-9F60-0535257EB1C1}" dt="2021-08-18T14:00:16.852" v="827" actId="27636"/>
        <pc:sldMkLst>
          <pc:docMk/>
          <pc:sldMk cId="1733845346" sldId="609"/>
        </pc:sldMkLst>
        <pc:spChg chg="add del">
          <ac:chgData name="Carlos Bruno Oliveira Lopes" userId="51e143a7af01222c" providerId="LiveId" clId="{2F302125-8BD6-469C-9F60-0535257EB1C1}" dt="2021-08-18T14:00:16.710" v="824"/>
          <ac:spMkLst>
            <pc:docMk/>
            <pc:sldMk cId="1733845346" sldId="609"/>
            <ac:spMk id="3" creationId="{DCA03F36-36D6-48CD-BDB2-3D4AC62C7AF7}"/>
          </ac:spMkLst>
        </pc:spChg>
        <pc:spChg chg="mod">
          <ac:chgData name="Carlos Bruno Oliveira Lopes" userId="51e143a7af01222c" providerId="LiveId" clId="{2F302125-8BD6-469C-9F60-0535257EB1C1}" dt="2021-08-18T14:00:16.852" v="827" actId="27636"/>
          <ac:spMkLst>
            <pc:docMk/>
            <pc:sldMk cId="1733845346" sldId="609"/>
            <ac:spMk id="15" creationId="{3C84B262-F8C5-4DC5-B707-B29A2F9CE1D3}"/>
          </ac:spMkLst>
        </pc:spChg>
      </pc:sldChg>
      <pc:sldChg chg="del">
        <pc:chgData name="Carlos Bruno Oliveira Lopes" userId="51e143a7af01222c" providerId="LiveId" clId="{2F302125-8BD6-469C-9F60-0535257EB1C1}" dt="2021-08-17T23:51:04.396" v="16" actId="47"/>
        <pc:sldMkLst>
          <pc:docMk/>
          <pc:sldMk cId="4176827403" sldId="609"/>
        </pc:sldMkLst>
      </pc:sldChg>
      <pc:sldChg chg="addSp delSp modSp add mod">
        <pc:chgData name="Carlos Bruno Oliveira Lopes" userId="51e143a7af01222c" providerId="LiveId" clId="{2F302125-8BD6-469C-9F60-0535257EB1C1}" dt="2021-08-18T14:01:53.177" v="843" actId="20577"/>
        <pc:sldMkLst>
          <pc:docMk/>
          <pc:sldMk cId="2167414166" sldId="610"/>
        </pc:sldMkLst>
        <pc:spChg chg="add del">
          <ac:chgData name="Carlos Bruno Oliveira Lopes" userId="51e143a7af01222c" providerId="LiveId" clId="{2F302125-8BD6-469C-9F60-0535257EB1C1}" dt="2021-08-18T14:01:14.775" v="830"/>
          <ac:spMkLst>
            <pc:docMk/>
            <pc:sldMk cId="2167414166" sldId="610"/>
            <ac:spMk id="3" creationId="{F0035D80-E873-4D18-A491-3562CF6EE15D}"/>
          </ac:spMkLst>
        </pc:spChg>
        <pc:spChg chg="mod">
          <ac:chgData name="Carlos Bruno Oliveira Lopes" userId="51e143a7af01222c" providerId="LiveId" clId="{2F302125-8BD6-469C-9F60-0535257EB1C1}" dt="2021-08-18T14:01:53.177" v="843" actId="20577"/>
          <ac:spMkLst>
            <pc:docMk/>
            <pc:sldMk cId="2167414166" sldId="610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04:14.497" v="922" actId="20577"/>
        <pc:sldMkLst>
          <pc:docMk/>
          <pc:sldMk cId="1183907099" sldId="611"/>
        </pc:sldMkLst>
        <pc:spChg chg="add del">
          <ac:chgData name="Carlos Bruno Oliveira Lopes" userId="51e143a7af01222c" providerId="LiveId" clId="{2F302125-8BD6-469C-9F60-0535257EB1C1}" dt="2021-08-18T14:02:39.554" v="848"/>
          <ac:spMkLst>
            <pc:docMk/>
            <pc:sldMk cId="1183907099" sldId="611"/>
            <ac:spMk id="3" creationId="{8D1E5066-0FD8-48CA-8E6A-9471E52D6B98}"/>
          </ac:spMkLst>
        </pc:spChg>
        <pc:spChg chg="mod">
          <ac:chgData name="Carlos Bruno Oliveira Lopes" userId="51e143a7af01222c" providerId="LiveId" clId="{2F302125-8BD6-469C-9F60-0535257EB1C1}" dt="2021-08-18T14:04:14.497" v="922" actId="20577"/>
          <ac:spMkLst>
            <pc:docMk/>
            <pc:sldMk cId="1183907099" sldId="611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6:13.208" v="955" actId="20577"/>
        <pc:sldMkLst>
          <pc:docMk/>
          <pc:sldMk cId="1035260832" sldId="612"/>
        </pc:sldMkLst>
        <pc:spChg chg="add del">
          <ac:chgData name="Carlos Bruno Oliveira Lopes" userId="51e143a7af01222c" providerId="LiveId" clId="{2F302125-8BD6-469C-9F60-0535257EB1C1}" dt="2021-08-18T14:15:34.648" v="925"/>
          <ac:spMkLst>
            <pc:docMk/>
            <pc:sldMk cId="1035260832" sldId="612"/>
            <ac:spMk id="3" creationId="{D17A8E22-4C7B-4F3D-9C2A-FF80004FA237}"/>
          </ac:spMkLst>
        </pc:spChg>
        <pc:spChg chg="mod">
          <ac:chgData name="Carlos Bruno Oliveira Lopes" userId="51e143a7af01222c" providerId="LiveId" clId="{2F302125-8BD6-469C-9F60-0535257EB1C1}" dt="2021-08-18T14:16:13.208" v="955" actId="20577"/>
          <ac:spMkLst>
            <pc:docMk/>
            <pc:sldMk cId="1035260832" sldId="612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7:15.074" v="963"/>
        <pc:sldMkLst>
          <pc:docMk/>
          <pc:sldMk cId="1714509764" sldId="613"/>
        </pc:sldMkLst>
        <pc:spChg chg="add del">
          <ac:chgData name="Carlos Bruno Oliveira Lopes" userId="51e143a7af01222c" providerId="LiveId" clId="{2F302125-8BD6-469C-9F60-0535257EB1C1}" dt="2021-08-18T14:16:46.990" v="958"/>
          <ac:spMkLst>
            <pc:docMk/>
            <pc:sldMk cId="1714509764" sldId="613"/>
            <ac:spMk id="3" creationId="{8B598703-991B-42E2-9AA9-22C24B273D79}"/>
          </ac:spMkLst>
        </pc:spChg>
        <pc:spChg chg="mod">
          <ac:chgData name="Carlos Bruno Oliveira Lopes" userId="51e143a7af01222c" providerId="LiveId" clId="{2F302125-8BD6-469C-9F60-0535257EB1C1}" dt="2021-08-18T14:16:50.340" v="961" actId="6549"/>
          <ac:spMkLst>
            <pc:docMk/>
            <pc:sldMk cId="1714509764" sldId="613"/>
            <ac:spMk id="15" creationId="{3C84B262-F8C5-4DC5-B707-B29A2F9CE1D3}"/>
          </ac:spMkLst>
        </pc:spChg>
        <pc:picChg chg="add mod">
          <ac:chgData name="Carlos Bruno Oliveira Lopes" userId="51e143a7af01222c" providerId="LiveId" clId="{2F302125-8BD6-469C-9F60-0535257EB1C1}" dt="2021-08-18T14:17:15.074" v="963"/>
          <ac:picMkLst>
            <pc:docMk/>
            <pc:sldMk cId="1714509764" sldId="613"/>
            <ac:picMk id="8" creationId="{D9B3D903-079E-43EF-A7A5-B42DB2447CCB}"/>
          </ac:picMkLst>
        </pc:picChg>
        <pc:picChg chg="del">
          <ac:chgData name="Carlos Bruno Oliveira Lopes" userId="51e143a7af01222c" providerId="LiveId" clId="{2F302125-8BD6-469C-9F60-0535257EB1C1}" dt="2021-08-18T14:17:06.201" v="962" actId="478"/>
          <ac:picMkLst>
            <pc:docMk/>
            <pc:sldMk cId="1714509764" sldId="613"/>
            <ac:picMk id="13" creationId="{5EA4961B-730D-4519-8C6E-56FFD9B2D33E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5:20:38.808" v="2180"/>
        <pc:sldMkLst>
          <pc:docMk/>
          <pc:sldMk cId="2317681742" sldId="614"/>
        </pc:sldMkLst>
        <pc:spChg chg="add del">
          <ac:chgData name="Carlos Bruno Oliveira Lopes" userId="51e143a7af01222c" providerId="LiveId" clId="{2F302125-8BD6-469C-9F60-0535257EB1C1}" dt="2021-08-18T15:19:30.362" v="2166"/>
          <ac:spMkLst>
            <pc:docMk/>
            <pc:sldMk cId="2317681742" sldId="614"/>
            <ac:spMk id="3" creationId="{979589E4-33CD-4129-8A90-649558B7007C}"/>
          </ac:spMkLst>
        </pc:spChg>
        <pc:spChg chg="mod">
          <ac:chgData name="Carlos Bruno Oliveira Lopes" userId="51e143a7af01222c" providerId="LiveId" clId="{2F302125-8BD6-469C-9F60-0535257EB1C1}" dt="2021-08-18T15:20:38.808" v="2180"/>
          <ac:spMkLst>
            <pc:docMk/>
            <pc:sldMk cId="2317681742" sldId="614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8T15:20:06.655" v="2172"/>
          <ac:spMkLst>
            <pc:docMk/>
            <pc:sldMk cId="2317681742" sldId="614"/>
            <ac:spMk id="8" creationId="{A7BA9F1A-9F4A-4B63-A99F-F8CACB43AF94}"/>
          </ac:spMkLst>
        </pc:spChg>
        <pc:spChg chg="add del">
          <ac:chgData name="Carlos Bruno Oliveira Lopes" userId="51e143a7af01222c" providerId="LiveId" clId="{2F302125-8BD6-469C-9F60-0535257EB1C1}" dt="2021-08-18T15:20:38.798" v="2178"/>
          <ac:spMkLst>
            <pc:docMk/>
            <pc:sldMk cId="2317681742" sldId="614"/>
            <ac:spMk id="9" creationId="{D4441591-9754-4A21-95BF-E9F567F761F9}"/>
          </ac:spMkLst>
        </pc:spChg>
      </pc:sldChg>
      <pc:sldChg chg="addSp delSp modSp add del mod">
        <pc:chgData name="Carlos Bruno Oliveira Lopes" userId="51e143a7af01222c" providerId="LiveId" clId="{2F302125-8BD6-469C-9F60-0535257EB1C1}" dt="2021-08-18T14:18:17.561" v="971" actId="47"/>
        <pc:sldMkLst>
          <pc:docMk/>
          <pc:sldMk cId="2987661392" sldId="614"/>
        </pc:sldMkLst>
        <pc:spChg chg="del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6" creationId="{57C12E62-933D-41DF-9ECE-B78357262E76}"/>
          </ac:spMkLst>
        </pc:spChg>
        <pc:spChg chg="add mod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7" creationId="{8CA919D2-5D1D-4DC7-94F9-D1D9683A5A61}"/>
          </ac:spMkLst>
        </pc:spChg>
        <pc:picChg chg="del">
          <ac:chgData name="Carlos Bruno Oliveira Lopes" userId="51e143a7af01222c" providerId="LiveId" clId="{2F302125-8BD6-469C-9F60-0535257EB1C1}" dt="2021-08-18T14:17:29.304" v="967" actId="478"/>
          <ac:picMkLst>
            <pc:docMk/>
            <pc:sldMk cId="2987661392" sldId="614"/>
            <ac:picMk id="13" creationId="{5EA4961B-730D-4519-8C6E-56FFD9B2D33E}"/>
          </ac:picMkLst>
        </pc:picChg>
      </pc:sldChg>
    </pc:docChg>
  </pc:docChgLst>
  <pc:docChgLst>
    <pc:chgData name="Carlos Bruno Oliveira Lopes" userId="51e143a7af01222c" providerId="LiveId" clId="{8042A8D9-7081-413C-B872-E0BCE2CE930A}"/>
    <pc:docChg chg="undo custSel addSld delSld modSld sldOrd modSection">
      <pc:chgData name="Carlos Bruno Oliveira Lopes" userId="51e143a7af01222c" providerId="LiveId" clId="{8042A8D9-7081-413C-B872-E0BCE2CE930A}" dt="2021-08-11T15:26:02.712" v="9933" actId="47"/>
      <pc:docMkLst>
        <pc:docMk/>
      </pc:docMkLst>
      <pc:sldChg chg="modSp mod">
        <pc:chgData name="Carlos Bruno Oliveira Lopes" userId="51e143a7af01222c" providerId="LiveId" clId="{8042A8D9-7081-413C-B872-E0BCE2CE930A}" dt="2021-08-09T20:12:52.748" v="6854" actId="6549"/>
        <pc:sldMkLst>
          <pc:docMk/>
          <pc:sldMk cId="0" sldId="257"/>
        </pc:sldMkLst>
        <pc:spChg chg="mod">
          <ac:chgData name="Carlos Bruno Oliveira Lopes" userId="51e143a7af01222c" providerId="LiveId" clId="{8042A8D9-7081-413C-B872-E0BCE2CE930A}" dt="2021-08-09T20:12:52.748" v="6854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77649403" sldId="52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92593422" sldId="52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9418788" sldId="52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95035782" sldId="52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33405235" sldId="53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028321436" sldId="53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71078845" sldId="53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04395003" sldId="53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26026095" sldId="53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7698419" sldId="53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03112408" sldId="53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32976501" sldId="53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335535594" sldId="54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529405047" sldId="54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02257141" sldId="54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30015539" sldId="54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96106818" sldId="54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531367479" sldId="54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18513164" sldId="54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71184167" sldId="54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28738454" sldId="54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46728644" sldId="54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01420480" sldId="55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56047443" sldId="55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5009267" sldId="55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19004656" sldId="55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7041076" sldId="55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263341520" sldId="55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764462017" sldId="55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23127932" sldId="55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18148323" sldId="55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50612081" sldId="55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149598310" sldId="56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160606173" sldId="56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6241861" sldId="56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1484726" sldId="56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1968782" sldId="56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608173288" sldId="56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3731243" sldId="56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00387763" sldId="56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256279810" sldId="56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64158390" sldId="56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33194398" sldId="57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5012699" sldId="57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853377229" sldId="57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3242866" sldId="57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336148" sldId="57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74126477" sldId="57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60579564" sldId="57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343125005" sldId="577"/>
        </pc:sldMkLst>
      </pc:sldChg>
      <pc:sldChg chg="addSp delSp modSp mod">
        <pc:chgData name="Carlos Bruno Oliveira Lopes" userId="51e143a7af01222c" providerId="LiveId" clId="{8042A8D9-7081-413C-B872-E0BCE2CE930A}" dt="2021-08-08T19:20:31.061" v="274" actId="20577"/>
        <pc:sldMkLst>
          <pc:docMk/>
          <pc:sldMk cId="1203578831" sldId="578"/>
        </pc:sldMkLst>
        <pc:spChg chg="del">
          <ac:chgData name="Carlos Bruno Oliveira Lopes" userId="51e143a7af01222c" providerId="LiveId" clId="{8042A8D9-7081-413C-B872-E0BCE2CE930A}" dt="2021-08-04T19:50:27.021" v="1" actId="478"/>
          <ac:spMkLst>
            <pc:docMk/>
            <pc:sldMk cId="1203578831" sldId="578"/>
            <ac:spMk id="6" creationId="{717D7148-57C7-496E-9DF2-BA3B23494B14}"/>
          </ac:spMkLst>
        </pc:spChg>
        <pc:spChg chg="add mod">
          <ac:chgData name="Carlos Bruno Oliveira Lopes" userId="51e143a7af01222c" providerId="LiveId" clId="{8042A8D9-7081-413C-B872-E0BCE2CE930A}" dt="2021-08-08T19:20:31.061" v="274" actId="20577"/>
          <ac:spMkLst>
            <pc:docMk/>
            <pc:sldMk cId="1203578831" sldId="578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9T19:30:20.585" v="6357" actId="20577"/>
        <pc:sldMkLst>
          <pc:docMk/>
          <pc:sldMk cId="751136000" sldId="579"/>
        </pc:sldMkLst>
        <pc:spChg chg="mod">
          <ac:chgData name="Carlos Bruno Oliveira Lopes" userId="51e143a7af01222c" providerId="LiveId" clId="{8042A8D9-7081-413C-B872-E0BCE2CE930A}" dt="2021-08-09T19:30:20.585" v="6357" actId="20577"/>
          <ac:spMkLst>
            <pc:docMk/>
            <pc:sldMk cId="751136000" sldId="579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8T18:53:25.321" v="6" actId="2711"/>
        <pc:sldMkLst>
          <pc:docMk/>
          <pc:sldMk cId="806610270" sldId="590"/>
        </pc:sldMkLst>
        <pc:spChg chg="mod">
          <ac:chgData name="Carlos Bruno Oliveira Lopes" userId="51e143a7af01222c" providerId="LiveId" clId="{8042A8D9-7081-413C-B872-E0BCE2CE930A}" dt="2021-08-08T18:53:25.321" v="6" actId="2711"/>
          <ac:spMkLst>
            <pc:docMk/>
            <pc:sldMk cId="806610270" sldId="590"/>
            <ac:spMk id="6" creationId="{9E45FB0E-BF48-4E9C-879F-7A681090C594}"/>
          </ac:spMkLst>
        </pc:spChg>
      </pc:sldChg>
      <pc:sldChg chg="addSp modSp add mod">
        <pc:chgData name="Carlos Bruno Oliveira Lopes" userId="51e143a7af01222c" providerId="LiveId" clId="{8042A8D9-7081-413C-B872-E0BCE2CE930A}" dt="2021-08-09T01:39:36.719" v="2700" actId="2"/>
        <pc:sldMkLst>
          <pc:docMk/>
          <pc:sldMk cId="2520154131" sldId="591"/>
        </pc:sldMkLst>
        <pc:spChg chg="mod">
          <ac:chgData name="Carlos Bruno Oliveira Lopes" userId="51e143a7af01222c" providerId="LiveId" clId="{8042A8D9-7081-413C-B872-E0BCE2CE930A}" dt="2021-08-08T18:54:27.756" v="27" actId="20577"/>
          <ac:spMkLst>
            <pc:docMk/>
            <pc:sldMk cId="2520154131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8042A8D9-7081-413C-B872-E0BCE2CE930A}" dt="2021-08-09T01:39:36.719" v="2700" actId="2"/>
          <ac:spMkLst>
            <pc:docMk/>
            <pc:sldMk cId="2520154131" sldId="591"/>
            <ac:spMk id="7" creationId="{4F9C8CC3-9E08-44B6-88C0-22274BE64A1B}"/>
          </ac:spMkLst>
        </pc:spChg>
        <pc:spChg chg="add mod">
          <ac:chgData name="Carlos Bruno Oliveira Lopes" userId="51e143a7af01222c" providerId="LiveId" clId="{8042A8D9-7081-413C-B872-E0BCE2CE930A}" dt="2021-08-08T18:55:37.124" v="35" actId="2711"/>
          <ac:spMkLst>
            <pc:docMk/>
            <pc:sldMk cId="2520154131" sldId="591"/>
            <ac:spMk id="9" creationId="{77337F51-7830-4EB0-8844-08DD839F3C01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20:25:45.232" v="6856" actId="113"/>
        <pc:sldMkLst>
          <pc:docMk/>
          <pc:sldMk cId="3516465788" sldId="592"/>
        </pc:sldMkLst>
        <pc:spChg chg="mod">
          <ac:chgData name="Carlos Bruno Oliveira Lopes" userId="51e143a7af01222c" providerId="LiveId" clId="{8042A8D9-7081-413C-B872-E0BCE2CE930A}" dt="2021-08-09T01:39:37.921" v="2701" actId="2"/>
          <ac:spMkLst>
            <pc:docMk/>
            <pc:sldMk cId="3516465788" sldId="592"/>
            <ac:spMk id="6" creationId="{9E45FB0E-BF48-4E9C-879F-7A681090C594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7" creationId="{4F9C8CC3-9E08-44B6-88C0-22274BE64A1B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9" creationId="{77337F51-7830-4EB0-8844-08DD839F3C01}"/>
          </ac:spMkLst>
        </pc:spChg>
        <pc:spChg chg="add mod">
          <ac:chgData name="Carlos Bruno Oliveira Lopes" userId="51e143a7af01222c" providerId="LiveId" clId="{8042A8D9-7081-413C-B872-E0BCE2CE930A}" dt="2021-08-09T01:39:39.046" v="2703" actId="2"/>
          <ac:spMkLst>
            <pc:docMk/>
            <pc:sldMk cId="3516465788" sldId="592"/>
            <ac:spMk id="10" creationId="{13482D7D-2921-4AB8-A1CB-B2AE76392B58}"/>
          </ac:spMkLst>
        </pc:spChg>
        <pc:spChg chg="add mod">
          <ac:chgData name="Carlos Bruno Oliveira Lopes" userId="51e143a7af01222c" providerId="LiveId" clId="{8042A8D9-7081-413C-B872-E0BCE2CE930A}" dt="2021-08-09T20:25:45.232" v="6856" actId="113"/>
          <ac:spMkLst>
            <pc:docMk/>
            <pc:sldMk cId="3516465788" sldId="592"/>
            <ac:spMk id="11" creationId="{5E3602F1-E7BD-4BED-9B5C-299F680814FF}"/>
          </ac:spMkLst>
        </pc:spChg>
      </pc:sldChg>
      <pc:sldChg chg="modSp add mod">
        <pc:chgData name="Carlos Bruno Oliveira Lopes" userId="51e143a7af01222c" providerId="LiveId" clId="{8042A8D9-7081-413C-B872-E0BCE2CE930A}" dt="2021-08-08T23:36:55.995" v="1130" actId="6549"/>
        <pc:sldMkLst>
          <pc:docMk/>
          <pc:sldMk cId="1127276209" sldId="593"/>
        </pc:sldMkLst>
        <pc:spChg chg="mod">
          <ac:chgData name="Carlos Bruno Oliveira Lopes" userId="51e143a7af01222c" providerId="LiveId" clId="{8042A8D9-7081-413C-B872-E0BCE2CE930A}" dt="2021-08-08T23:36:55.995" v="1130" actId="6549"/>
          <ac:spMkLst>
            <pc:docMk/>
            <pc:sldMk cId="1127276209" sldId="59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6:53:27.118" v="3326" actId="948"/>
        <pc:sldMkLst>
          <pc:docMk/>
          <pc:sldMk cId="111596925" sldId="594"/>
        </pc:sldMkLst>
        <pc:spChg chg="add del">
          <ac:chgData name="Carlos Bruno Oliveira Lopes" userId="51e143a7af01222c" providerId="LiveId" clId="{8042A8D9-7081-413C-B872-E0BCE2CE930A}" dt="2021-08-09T16:50:25.217" v="3119"/>
          <ac:spMkLst>
            <pc:docMk/>
            <pc:sldMk cId="111596925" sldId="594"/>
            <ac:spMk id="3" creationId="{CABD1194-261E-454E-9323-C638C7EF842F}"/>
          </ac:spMkLst>
        </pc:spChg>
        <pc:spChg chg="add del">
          <ac:chgData name="Carlos Bruno Oliveira Lopes" userId="51e143a7af01222c" providerId="LiveId" clId="{8042A8D9-7081-413C-B872-E0BCE2CE930A}" dt="2021-08-09T16:50:36.043" v="3129"/>
          <ac:spMkLst>
            <pc:docMk/>
            <pc:sldMk cId="111596925" sldId="594"/>
            <ac:spMk id="6" creationId="{850F5CA7-0601-4203-B9E5-9C5F616A8297}"/>
          </ac:spMkLst>
        </pc:spChg>
        <pc:spChg chg="mod">
          <ac:chgData name="Carlos Bruno Oliveira Lopes" userId="51e143a7af01222c" providerId="LiveId" clId="{8042A8D9-7081-413C-B872-E0BCE2CE930A}" dt="2021-08-09T16:53:27.118" v="3326" actId="948"/>
          <ac:spMkLst>
            <pc:docMk/>
            <pc:sldMk cId="111596925" sldId="594"/>
            <ac:spMk id="7" creationId="{5A0486D5-B03A-45FC-91FD-8B18213C03BD}"/>
          </ac:spMkLst>
        </pc:spChg>
      </pc:sldChg>
      <pc:sldChg chg="addSp modSp add mod">
        <pc:chgData name="Carlos Bruno Oliveira Lopes" userId="51e143a7af01222c" providerId="LiveId" clId="{8042A8D9-7081-413C-B872-E0BCE2CE930A}" dt="2021-08-08T21:48:48.046" v="665" actId="12788"/>
        <pc:sldMkLst>
          <pc:docMk/>
          <pc:sldMk cId="3160988291" sldId="595"/>
        </pc:sldMkLst>
        <pc:spChg chg="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8" creationId="{B27ECD8C-2197-49EA-81E6-6E8B2ACA755D}"/>
          </ac:spMkLst>
        </pc:spChg>
      </pc:sldChg>
      <pc:sldChg chg="modSp add mod">
        <pc:chgData name="Carlos Bruno Oliveira Lopes" userId="51e143a7af01222c" providerId="LiveId" clId="{8042A8D9-7081-413C-B872-E0BCE2CE930A}" dt="2021-08-08T23:30:10.517" v="846" actId="20577"/>
        <pc:sldMkLst>
          <pc:docMk/>
          <pc:sldMk cId="408599577" sldId="596"/>
        </pc:sldMkLst>
        <pc:spChg chg="mod">
          <ac:chgData name="Carlos Bruno Oliveira Lopes" userId="51e143a7af01222c" providerId="LiveId" clId="{8042A8D9-7081-413C-B872-E0BCE2CE930A}" dt="2021-08-08T23:30:10.517" v="846" actId="20577"/>
          <ac:spMkLst>
            <pc:docMk/>
            <pc:sldMk cId="408599577" sldId="596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17.999" v="6857" actId="729"/>
        <pc:sldMkLst>
          <pc:docMk/>
          <pc:sldMk cId="1281598548" sldId="597"/>
        </pc:sldMkLst>
        <pc:spChg chg="mod">
          <ac:chgData name="Carlos Bruno Oliveira Lopes" userId="51e143a7af01222c" providerId="LiveId" clId="{8042A8D9-7081-413C-B872-E0BCE2CE930A}" dt="2021-08-08T23:51:21.794" v="1357" actId="313"/>
          <ac:spMkLst>
            <pc:docMk/>
            <pc:sldMk cId="1281598548" sldId="597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23.444" v="6858" actId="729"/>
        <pc:sldMkLst>
          <pc:docMk/>
          <pc:sldMk cId="1214096971" sldId="598"/>
        </pc:sldMkLst>
        <pc:spChg chg="mod">
          <ac:chgData name="Carlos Bruno Oliveira Lopes" userId="51e143a7af01222c" providerId="LiveId" clId="{8042A8D9-7081-413C-B872-E0BCE2CE930A}" dt="2021-08-09T00:00:05.563" v="1871" actId="948"/>
          <ac:spMkLst>
            <pc:docMk/>
            <pc:sldMk cId="1214096971" sldId="598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26.044" v="6859" actId="729"/>
        <pc:sldMkLst>
          <pc:docMk/>
          <pc:sldMk cId="4974354" sldId="599"/>
        </pc:sldMkLst>
        <pc:spChg chg="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8" creationId="{0CE9B81F-773B-46A2-8379-3EE3A0D35550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29.469" v="6860" actId="729"/>
        <pc:sldMkLst>
          <pc:docMk/>
          <pc:sldMk cId="1364017186" sldId="600"/>
        </pc:sldMkLst>
        <pc:spChg chg="add del">
          <ac:chgData name="Carlos Bruno Oliveira Lopes" userId="51e143a7af01222c" providerId="LiveId" clId="{8042A8D9-7081-413C-B872-E0BCE2CE930A}" dt="2021-08-09T00:59:39.548" v="2148"/>
          <ac:spMkLst>
            <pc:docMk/>
            <pc:sldMk cId="1364017186" sldId="600"/>
            <ac:spMk id="3" creationId="{8D3F4BE8-F6D5-4EA9-9FE8-E82FD43AF775}"/>
          </ac:spMkLst>
        </pc:spChg>
        <pc:spChg chg="add del">
          <ac:chgData name="Carlos Bruno Oliveira Lopes" userId="51e143a7af01222c" providerId="LiveId" clId="{8042A8D9-7081-413C-B872-E0BCE2CE930A}" dt="2021-08-09T00:59:48.418" v="2150"/>
          <ac:spMkLst>
            <pc:docMk/>
            <pc:sldMk cId="1364017186" sldId="600"/>
            <ac:spMk id="6" creationId="{99888DA0-D03A-4DE1-B5E7-6750D0828786}"/>
          </ac:spMkLst>
        </pc:spChg>
        <pc:spChg chg="mod">
          <ac:chgData name="Carlos Bruno Oliveira Lopes" userId="51e143a7af01222c" providerId="LiveId" clId="{8042A8D9-7081-413C-B872-E0BCE2CE930A}" dt="2021-08-09T01:00:08.277" v="2160" actId="113"/>
          <ac:spMkLst>
            <pc:docMk/>
            <pc:sldMk cId="1364017186" sldId="600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31.915" v="6861" actId="729"/>
        <pc:sldMkLst>
          <pc:docMk/>
          <pc:sldMk cId="2301413807" sldId="601"/>
        </pc:sldMkLst>
        <pc:spChg chg="mod">
          <ac:chgData name="Carlos Bruno Oliveira Lopes" userId="51e143a7af01222c" providerId="LiveId" clId="{8042A8D9-7081-413C-B872-E0BCE2CE930A}" dt="2021-08-09T01:09:54.050" v="2266" actId="12788"/>
          <ac:spMkLst>
            <pc:docMk/>
            <pc:sldMk cId="2301413807" sldId="601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1:10:04.683" v="2272" actId="113"/>
          <ac:spMkLst>
            <pc:docMk/>
            <pc:sldMk cId="2301413807" sldId="601"/>
            <ac:spMk id="8" creationId="{DDBBE250-03D2-48A8-A4D0-501C559883F7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37.240" v="6863" actId="729"/>
        <pc:sldMkLst>
          <pc:docMk/>
          <pc:sldMk cId="774865209" sldId="602"/>
        </pc:sldMkLst>
        <pc:spChg chg="mod">
          <ac:chgData name="Carlos Bruno Oliveira Lopes" userId="51e143a7af01222c" providerId="LiveId" clId="{8042A8D9-7081-413C-B872-E0BCE2CE930A}" dt="2021-08-09T01:28:06.047" v="2525" actId="555"/>
          <ac:spMkLst>
            <pc:docMk/>
            <pc:sldMk cId="774865209" sldId="602"/>
            <ac:spMk id="7" creationId="{5A0486D5-B03A-45FC-91FD-8B18213C03BD}"/>
          </ac:spMkLst>
        </pc:spChg>
        <pc:spChg chg="del">
          <ac:chgData name="Carlos Bruno Oliveira Lopes" userId="51e143a7af01222c" providerId="LiveId" clId="{8042A8D9-7081-413C-B872-E0BCE2CE930A}" dt="2021-08-09T01:16:02.014" v="2274" actId="478"/>
          <ac:spMkLst>
            <pc:docMk/>
            <pc:sldMk cId="774865209" sldId="602"/>
            <ac:spMk id="8" creationId="{DDBBE250-03D2-48A8-A4D0-501C559883F7}"/>
          </ac:spMkLst>
        </pc:spChg>
        <pc:spChg chg="add del mod">
          <ac:chgData name="Carlos Bruno Oliveira Lopes" userId="51e143a7af01222c" providerId="LiveId" clId="{8042A8D9-7081-413C-B872-E0BCE2CE930A}" dt="2021-08-09T01:24:07.366" v="2495" actId="478"/>
          <ac:spMkLst>
            <pc:docMk/>
            <pc:sldMk cId="774865209" sldId="602"/>
            <ac:spMk id="9" creationId="{63DE9ADD-CA95-4F4F-9DB5-96036131B1D7}"/>
          </ac:spMkLst>
        </pc:spChg>
        <pc:spChg chg="add mod">
          <ac:chgData name="Carlos Bruno Oliveira Lopes" userId="51e143a7af01222c" providerId="LiveId" clId="{8042A8D9-7081-413C-B872-E0BCE2CE930A}" dt="2021-08-09T01:28:53.676" v="2531" actId="14100"/>
          <ac:spMkLst>
            <pc:docMk/>
            <pc:sldMk cId="774865209" sldId="602"/>
            <ac:spMk id="10" creationId="{855988CC-98F0-4A30-86A9-5646A872AFB5}"/>
          </ac:spMkLst>
        </pc:spChg>
      </pc:sldChg>
      <pc:sldChg chg="modSp add mod ord modShow">
        <pc:chgData name="Carlos Bruno Oliveira Lopes" userId="51e143a7af01222c" providerId="LiveId" clId="{8042A8D9-7081-413C-B872-E0BCE2CE930A}" dt="2021-08-09T20:46:34.597" v="6862" actId="729"/>
        <pc:sldMkLst>
          <pc:docMk/>
          <pc:sldMk cId="4056418092" sldId="603"/>
        </pc:sldMkLst>
        <pc:spChg chg="mod">
          <ac:chgData name="Carlos Bruno Oliveira Lopes" userId="51e143a7af01222c" providerId="LiveId" clId="{8042A8D9-7081-413C-B872-E0BCE2CE930A}" dt="2021-08-09T01:39:40.129" v="2705" actId="2"/>
          <ac:spMkLst>
            <pc:docMk/>
            <pc:sldMk cId="4056418092" sldId="603"/>
            <ac:spMk id="9" creationId="{63DE9ADD-CA95-4F4F-9DB5-96036131B1D7}"/>
          </ac:spMkLst>
        </pc:spChg>
      </pc:sldChg>
      <pc:sldChg chg="add del">
        <pc:chgData name="Carlos Bruno Oliveira Lopes" userId="51e143a7af01222c" providerId="LiveId" clId="{8042A8D9-7081-413C-B872-E0BCE2CE930A}" dt="2021-08-09T01:38:06.338" v="2669" actId="47"/>
        <pc:sldMkLst>
          <pc:docMk/>
          <pc:sldMk cId="2068923533" sldId="604"/>
        </pc:sldMkLst>
      </pc:sldChg>
      <pc:sldChg chg="addSp delSp modSp add mod modShow">
        <pc:chgData name="Carlos Bruno Oliveira Lopes" userId="51e143a7af01222c" providerId="LiveId" clId="{8042A8D9-7081-413C-B872-E0BCE2CE930A}" dt="2021-08-09T20:46:39.801" v="6864" actId="729"/>
        <pc:sldMkLst>
          <pc:docMk/>
          <pc:sldMk cId="1634610823" sldId="605"/>
        </pc:sldMkLst>
        <pc:spChg chg="mod">
          <ac:chgData name="Carlos Bruno Oliveira Lopes" userId="51e143a7af01222c" providerId="LiveId" clId="{8042A8D9-7081-413C-B872-E0BCE2CE930A}" dt="2021-08-09T01:37:01.982" v="2667" actId="20577"/>
          <ac:spMkLst>
            <pc:docMk/>
            <pc:sldMk cId="1634610823" sldId="605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9.043" v="2694"/>
          <ac:spMkLst>
            <pc:docMk/>
            <pc:sldMk cId="1634610823" sldId="605"/>
            <ac:spMk id="8" creationId="{336FA473-C6CE-4626-B30C-0F6A836D0E53}"/>
          </ac:spMkLst>
        </pc:spChg>
        <pc:spChg chg="del">
          <ac:chgData name="Carlos Bruno Oliveira Lopes" userId="51e143a7af01222c" providerId="LiveId" clId="{8042A8D9-7081-413C-B872-E0BCE2CE930A}" dt="2021-08-09T01:34:05.178" v="2533" actId="478"/>
          <ac:spMkLst>
            <pc:docMk/>
            <pc:sldMk cId="1634610823" sldId="605"/>
            <ac:spMk id="10" creationId="{855988CC-98F0-4A30-86A9-5646A872AFB5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42.084" v="6865" actId="729"/>
        <pc:sldMkLst>
          <pc:docMk/>
          <pc:sldMk cId="3829354815" sldId="606"/>
        </pc:sldMkLst>
        <pc:spChg chg="mod">
          <ac:chgData name="Carlos Bruno Oliveira Lopes" userId="51e143a7af01222c" providerId="LiveId" clId="{8042A8D9-7081-413C-B872-E0BCE2CE930A}" dt="2021-08-09T01:38:17.530" v="2686" actId="20577"/>
          <ac:spMkLst>
            <pc:docMk/>
            <pc:sldMk cId="3829354815" sldId="606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3.371" v="2690" actId="21"/>
          <ac:spMkLst>
            <pc:docMk/>
            <pc:sldMk cId="3829354815" sldId="606"/>
            <ac:spMk id="8" creationId="{9BC0386F-BB61-4E15-B076-507611282FE7}"/>
          </ac:spMkLst>
        </pc:spChg>
        <pc:spChg chg="add mod">
          <ac:chgData name="Carlos Bruno Oliveira Lopes" userId="51e143a7af01222c" providerId="LiveId" clId="{8042A8D9-7081-413C-B872-E0BCE2CE930A}" dt="2021-08-09T01:40:22.193" v="2716" actId="20577"/>
          <ac:spMkLst>
            <pc:docMk/>
            <pc:sldMk cId="3829354815" sldId="606"/>
            <ac:spMk id="9" creationId="{96027DED-3AE9-4DC1-88E3-889A7BA0A4C9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7:22:25.687" v="4505" actId="2711"/>
        <pc:sldMkLst>
          <pc:docMk/>
          <pc:sldMk cId="3930782056" sldId="607"/>
        </pc:sldMkLst>
        <pc:spChg chg="add del">
          <ac:chgData name="Carlos Bruno Oliveira Lopes" userId="51e143a7af01222c" providerId="LiveId" clId="{8042A8D9-7081-413C-B872-E0BCE2CE930A}" dt="2021-08-09T17:07:47.040" v="3629"/>
          <ac:spMkLst>
            <pc:docMk/>
            <pc:sldMk cId="3930782056" sldId="607"/>
            <ac:spMk id="3" creationId="{E63BB94C-FB48-4D96-85CA-C54870F8E812}"/>
          </ac:spMkLst>
        </pc:spChg>
        <pc:spChg chg="add del">
          <ac:chgData name="Carlos Bruno Oliveira Lopes" userId="51e143a7af01222c" providerId="LiveId" clId="{8042A8D9-7081-413C-B872-E0BCE2CE930A}" dt="2021-08-09T17:08:35.609" v="3651"/>
          <ac:spMkLst>
            <pc:docMk/>
            <pc:sldMk cId="3930782056" sldId="607"/>
            <ac:spMk id="6" creationId="{4A90EACB-A784-4C5B-842C-5BE5ABB38CCC}"/>
          </ac:spMkLst>
        </pc:spChg>
        <pc:spChg chg="mod">
          <ac:chgData name="Carlos Bruno Oliveira Lopes" userId="51e143a7af01222c" providerId="LiveId" clId="{8042A8D9-7081-413C-B872-E0BCE2CE930A}" dt="2021-08-09T17:22:25.687" v="4505" actId="2711"/>
          <ac:spMkLst>
            <pc:docMk/>
            <pc:sldMk cId="3930782056" sldId="607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7:10:01.482" v="3778"/>
          <ac:spMkLst>
            <pc:docMk/>
            <pc:sldMk cId="3930782056" sldId="607"/>
            <ac:spMk id="8" creationId="{46241DF5-6BE1-495E-99EF-3AF1757C0D62}"/>
          </ac:spMkLst>
        </pc:spChg>
        <pc:spChg chg="add del">
          <ac:chgData name="Carlos Bruno Oliveira Lopes" userId="51e143a7af01222c" providerId="LiveId" clId="{8042A8D9-7081-413C-B872-E0BCE2CE930A}" dt="2021-08-09T17:13:26.092" v="3912"/>
          <ac:spMkLst>
            <pc:docMk/>
            <pc:sldMk cId="3930782056" sldId="607"/>
            <ac:spMk id="9" creationId="{8A465826-FA29-418E-9F2E-C68C1A8CA9AD}"/>
          </ac:spMkLst>
        </pc:spChg>
      </pc:sldChg>
      <pc:sldChg chg="modSp add mod">
        <pc:chgData name="Carlos Bruno Oliveira Lopes" userId="51e143a7af01222c" providerId="LiveId" clId="{8042A8D9-7081-413C-B872-E0BCE2CE930A}" dt="2021-08-09T19:01:48.656" v="5561" actId="5793"/>
        <pc:sldMkLst>
          <pc:docMk/>
          <pc:sldMk cId="3044291065" sldId="608"/>
        </pc:sldMkLst>
        <pc:spChg chg="mod">
          <ac:chgData name="Carlos Bruno Oliveira Lopes" userId="51e143a7af01222c" providerId="LiveId" clId="{8042A8D9-7081-413C-B872-E0BCE2CE930A}" dt="2021-08-09T19:01:48.656" v="5561" actId="5793"/>
          <ac:spMkLst>
            <pc:docMk/>
            <pc:sldMk cId="3044291065" sldId="608"/>
            <ac:spMk id="7" creationId="{5A0486D5-B03A-45FC-91FD-8B18213C03BD}"/>
          </ac:spMkLst>
        </pc:spChg>
      </pc:sldChg>
      <pc:sldChg chg="modSp add mod ord">
        <pc:chgData name="Carlos Bruno Oliveira Lopes" userId="51e143a7af01222c" providerId="LiveId" clId="{8042A8D9-7081-413C-B872-E0BCE2CE930A}" dt="2021-08-09T21:33:15.953" v="6866" actId="6549"/>
        <pc:sldMkLst>
          <pc:docMk/>
          <pc:sldMk cId="1494855369" sldId="609"/>
        </pc:sldMkLst>
        <pc:spChg chg="mod">
          <ac:chgData name="Carlos Bruno Oliveira Lopes" userId="51e143a7af01222c" providerId="LiveId" clId="{8042A8D9-7081-413C-B872-E0BCE2CE930A}" dt="2021-08-09T21:33:15.953" v="6866" actId="6549"/>
          <ac:spMkLst>
            <pc:docMk/>
            <pc:sldMk cId="1494855369" sldId="609"/>
            <ac:spMk id="7" creationId="{5A0486D5-B03A-45FC-91FD-8B18213C03BD}"/>
          </ac:spMkLst>
        </pc:spChg>
      </pc:sldChg>
      <pc:sldChg chg="add ord">
        <pc:chgData name="Carlos Bruno Oliveira Lopes" userId="51e143a7af01222c" providerId="LiveId" clId="{8042A8D9-7081-413C-B872-E0BCE2CE930A}" dt="2021-08-09T17:14:38.428" v="3981"/>
        <pc:sldMkLst>
          <pc:docMk/>
          <pc:sldMk cId="2108957722" sldId="610"/>
        </pc:sldMkLst>
      </pc:sldChg>
      <pc:sldChg chg="addSp delSp modSp add mod">
        <pc:chgData name="Carlos Bruno Oliveira Lopes" userId="51e143a7af01222c" providerId="LiveId" clId="{8042A8D9-7081-413C-B872-E0BCE2CE930A}" dt="2021-08-09T18:32:41.059" v="4797" actId="2711"/>
        <pc:sldMkLst>
          <pc:docMk/>
          <pc:sldMk cId="2572957532" sldId="611"/>
        </pc:sldMkLst>
        <pc:spChg chg="add del">
          <ac:chgData name="Carlos Bruno Oliveira Lopes" userId="51e143a7af01222c" providerId="LiveId" clId="{8042A8D9-7081-413C-B872-E0BCE2CE930A}" dt="2021-08-09T17:19:55.210" v="4270"/>
          <ac:spMkLst>
            <pc:docMk/>
            <pc:sldMk cId="2572957532" sldId="611"/>
            <ac:spMk id="3" creationId="{B29CB5B5-344A-4508-8042-253DC6002B70}"/>
          </ac:spMkLst>
        </pc:spChg>
        <pc:spChg chg="add del">
          <ac:chgData name="Carlos Bruno Oliveira Lopes" userId="51e143a7af01222c" providerId="LiveId" clId="{8042A8D9-7081-413C-B872-E0BCE2CE930A}" dt="2021-08-09T17:23:32.504" v="4518"/>
          <ac:spMkLst>
            <pc:docMk/>
            <pc:sldMk cId="2572957532" sldId="611"/>
            <ac:spMk id="6" creationId="{D70895CD-CC9B-4CE6-B270-736852C4859B}"/>
          </ac:spMkLst>
        </pc:spChg>
        <pc:spChg chg="mod">
          <ac:chgData name="Carlos Bruno Oliveira Lopes" userId="51e143a7af01222c" providerId="LiveId" clId="{8042A8D9-7081-413C-B872-E0BCE2CE930A}" dt="2021-08-09T18:32:41.059" v="4797" actId="2711"/>
          <ac:spMkLst>
            <pc:docMk/>
            <pc:sldMk cId="2572957532" sldId="61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5:29.210" v="5393" actId="27107"/>
        <pc:sldMkLst>
          <pc:docMk/>
          <pc:sldMk cId="2590750153" sldId="612"/>
        </pc:sldMkLst>
        <pc:spChg chg="add del">
          <ac:chgData name="Carlos Bruno Oliveira Lopes" userId="51e143a7af01222c" providerId="LiveId" clId="{8042A8D9-7081-413C-B872-E0BCE2CE930A}" dt="2021-08-09T18:48:25.863" v="5101"/>
          <ac:spMkLst>
            <pc:docMk/>
            <pc:sldMk cId="2590750153" sldId="612"/>
            <ac:spMk id="3" creationId="{8266AC65-DA97-4CCC-B17B-10484998A1C4}"/>
          </ac:spMkLst>
        </pc:spChg>
        <pc:spChg chg="mod">
          <ac:chgData name="Carlos Bruno Oliveira Lopes" userId="51e143a7af01222c" providerId="LiveId" clId="{8042A8D9-7081-413C-B872-E0BCE2CE930A}" dt="2021-08-09T18:55:29.210" v="5393" actId="27107"/>
          <ac:spMkLst>
            <pc:docMk/>
            <pc:sldMk cId="2590750153" sldId="61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34:10.239" v="4816" actId="113"/>
        <pc:sldMkLst>
          <pc:docMk/>
          <pc:sldMk cId="3331715580" sldId="613"/>
        </pc:sldMkLst>
        <pc:spChg chg="add del">
          <ac:chgData name="Carlos Bruno Oliveira Lopes" userId="51e143a7af01222c" providerId="LiveId" clId="{8042A8D9-7081-413C-B872-E0BCE2CE930A}" dt="2021-08-09T18:33:10.884" v="4809"/>
          <ac:spMkLst>
            <pc:docMk/>
            <pc:sldMk cId="3331715580" sldId="613"/>
            <ac:spMk id="3" creationId="{C3F7657F-5A4E-4E9D-BE6D-530F42A96367}"/>
          </ac:spMkLst>
        </pc:spChg>
        <pc:spChg chg="mod">
          <ac:chgData name="Carlos Bruno Oliveira Lopes" userId="51e143a7af01222c" providerId="LiveId" clId="{8042A8D9-7081-413C-B872-E0BCE2CE930A}" dt="2021-08-09T18:32:54.017" v="4807" actId="20577"/>
          <ac:spMkLst>
            <pc:docMk/>
            <pc:sldMk cId="3331715580" sldId="613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34:10.239" v="4816" actId="113"/>
          <ac:spMkLst>
            <pc:docMk/>
            <pc:sldMk cId="3331715580" sldId="613"/>
            <ac:spMk id="8" creationId="{DD5B2CED-D6CC-4F37-AE66-3C3DB972065A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6:24.220" v="5409" actId="14100"/>
        <pc:sldMkLst>
          <pc:docMk/>
          <pc:sldMk cId="3767383126" sldId="614"/>
        </pc:sldMkLst>
        <pc:spChg chg="add del">
          <ac:chgData name="Carlos Bruno Oliveira Lopes" userId="51e143a7af01222c" providerId="LiveId" clId="{8042A8D9-7081-413C-B872-E0BCE2CE930A}" dt="2021-08-09T18:56:12.949" v="5404"/>
          <ac:spMkLst>
            <pc:docMk/>
            <pc:sldMk cId="3767383126" sldId="614"/>
            <ac:spMk id="3" creationId="{5A41D705-30CA-4E49-B717-CE9E973AE125}"/>
          </ac:spMkLst>
        </pc:spChg>
        <pc:spChg chg="mod">
          <ac:chgData name="Carlos Bruno Oliveira Lopes" userId="51e143a7af01222c" providerId="LiveId" clId="{8042A8D9-7081-413C-B872-E0BCE2CE930A}" dt="2021-08-09T18:56:01.390" v="5402" actId="20577"/>
          <ac:spMkLst>
            <pc:docMk/>
            <pc:sldMk cId="3767383126" sldId="614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56:24.220" v="5409" actId="14100"/>
          <ac:spMkLst>
            <pc:docMk/>
            <pc:sldMk cId="3767383126" sldId="614"/>
            <ac:spMk id="8" creationId="{0D6789DC-BBD2-4D72-9FC7-ACBF22788E84}"/>
          </ac:spMkLst>
        </pc:spChg>
      </pc:sldChg>
      <pc:sldChg chg="modSp add mod">
        <pc:chgData name="Carlos Bruno Oliveira Lopes" userId="51e143a7af01222c" providerId="LiveId" clId="{8042A8D9-7081-413C-B872-E0BCE2CE930A}" dt="2021-08-09T19:12:53.298" v="6049" actId="2711"/>
        <pc:sldMkLst>
          <pc:docMk/>
          <pc:sldMk cId="923543967" sldId="615"/>
        </pc:sldMkLst>
        <pc:spChg chg="mod">
          <ac:chgData name="Carlos Bruno Oliveira Lopes" userId="51e143a7af01222c" providerId="LiveId" clId="{8042A8D9-7081-413C-B872-E0BCE2CE930A}" dt="2021-08-09T19:12:53.298" v="6049" actId="2711"/>
          <ac:spMkLst>
            <pc:docMk/>
            <pc:sldMk cId="923543967" sldId="615"/>
            <ac:spMk id="7" creationId="{5A0486D5-B03A-45FC-91FD-8B18213C03BD}"/>
          </ac:spMkLst>
        </pc:spChg>
      </pc:sldChg>
      <pc:sldChg chg="add del">
        <pc:chgData name="Carlos Bruno Oliveira Lopes" userId="51e143a7af01222c" providerId="LiveId" clId="{8042A8D9-7081-413C-B872-E0BCE2CE930A}" dt="2021-08-09T19:56:50.609" v="6851" actId="47"/>
        <pc:sldMkLst>
          <pc:docMk/>
          <pc:sldMk cId="1588141768" sldId="616"/>
        </pc:sldMkLst>
      </pc:sldChg>
      <pc:sldChg chg="add del">
        <pc:chgData name="Carlos Bruno Oliveira Lopes" userId="51e143a7af01222c" providerId="LiveId" clId="{8042A8D9-7081-413C-B872-E0BCE2CE930A}" dt="2021-08-09T19:56:51.741" v="6852" actId="47"/>
        <pc:sldMkLst>
          <pc:docMk/>
          <pc:sldMk cId="141369801" sldId="617"/>
        </pc:sldMkLst>
      </pc:sldChg>
      <pc:sldChg chg="addSp delSp modSp add mod">
        <pc:chgData name="Carlos Bruno Oliveira Lopes" userId="51e143a7af01222c" providerId="LiveId" clId="{8042A8D9-7081-413C-B872-E0BCE2CE930A}" dt="2021-08-09T19:35:35.121" v="6488" actId="207"/>
        <pc:sldMkLst>
          <pc:docMk/>
          <pc:sldMk cId="696738627" sldId="618"/>
        </pc:sldMkLst>
        <pc:spChg chg="add del">
          <ac:chgData name="Carlos Bruno Oliveira Lopes" userId="51e143a7af01222c" providerId="LiveId" clId="{8042A8D9-7081-413C-B872-E0BCE2CE930A}" dt="2021-08-09T19:31:42.269" v="6373"/>
          <ac:spMkLst>
            <pc:docMk/>
            <pc:sldMk cId="696738627" sldId="618"/>
            <ac:spMk id="3" creationId="{3CFA0DFB-DB1C-4638-9063-4AAAA7BB1121}"/>
          </ac:spMkLst>
        </pc:spChg>
        <pc:spChg chg="add del">
          <ac:chgData name="Carlos Bruno Oliveira Lopes" userId="51e143a7af01222c" providerId="LiveId" clId="{8042A8D9-7081-413C-B872-E0BCE2CE930A}" dt="2021-08-09T19:32:35.697" v="6381"/>
          <ac:spMkLst>
            <pc:docMk/>
            <pc:sldMk cId="696738627" sldId="618"/>
            <ac:spMk id="6" creationId="{C171D6D2-B1F1-458C-B6C0-A9C3EE05788A}"/>
          </ac:spMkLst>
        </pc:spChg>
        <pc:spChg chg="mod">
          <ac:chgData name="Carlos Bruno Oliveira Lopes" userId="51e143a7af01222c" providerId="LiveId" clId="{8042A8D9-7081-413C-B872-E0BCE2CE930A}" dt="2021-08-09T19:35:35.121" v="6488" actId="207"/>
          <ac:spMkLst>
            <pc:docMk/>
            <pc:sldMk cId="696738627" sldId="618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9:34:56.580" v="6477"/>
          <ac:spMkLst>
            <pc:docMk/>
            <pc:sldMk cId="696738627" sldId="618"/>
            <ac:spMk id="8" creationId="{56E0AC5B-0933-476D-9158-4D33450E1DB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09T19:40:49.106" v="6625" actId="27636"/>
        <pc:sldMkLst>
          <pc:docMk/>
          <pc:sldMk cId="792616637" sldId="619"/>
        </pc:sldMkLst>
        <pc:spChg chg="add del">
          <ac:chgData name="Carlos Bruno Oliveira Lopes" userId="51e143a7af01222c" providerId="LiveId" clId="{8042A8D9-7081-413C-B872-E0BCE2CE930A}" dt="2021-08-09T19:38:05.387" v="6598"/>
          <ac:spMkLst>
            <pc:docMk/>
            <pc:sldMk cId="792616637" sldId="619"/>
            <ac:spMk id="3" creationId="{385F21CD-9F9C-4D18-B399-00B2F3AAAEAD}"/>
          </ac:spMkLst>
        </pc:spChg>
        <pc:spChg chg="mod">
          <ac:chgData name="Carlos Bruno Oliveira Lopes" userId="51e143a7af01222c" providerId="LiveId" clId="{8042A8D9-7081-413C-B872-E0BCE2CE930A}" dt="2021-08-09T19:40:49.106" v="6625" actId="27636"/>
          <ac:spMkLst>
            <pc:docMk/>
            <pc:sldMk cId="792616637" sldId="619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49:08.475" v="6714" actId="1582"/>
        <pc:sldMkLst>
          <pc:docMk/>
          <pc:sldMk cId="4101866998" sldId="620"/>
        </pc:sldMkLst>
        <pc:spChg chg="add del">
          <ac:chgData name="Carlos Bruno Oliveira Lopes" userId="51e143a7af01222c" providerId="LiveId" clId="{8042A8D9-7081-413C-B872-E0BCE2CE930A}" dt="2021-08-09T19:42:19.168" v="6640"/>
          <ac:spMkLst>
            <pc:docMk/>
            <pc:sldMk cId="4101866998" sldId="620"/>
            <ac:spMk id="3" creationId="{B13B05DB-CEC5-4782-A5A8-E850C2535D71}"/>
          </ac:spMkLst>
        </pc:spChg>
        <pc:spChg chg="mod">
          <ac:chgData name="Carlos Bruno Oliveira Lopes" userId="51e143a7af01222c" providerId="LiveId" clId="{8042A8D9-7081-413C-B872-E0BCE2CE930A}" dt="2021-08-09T19:45:26.559" v="6670" actId="113"/>
          <ac:spMkLst>
            <pc:docMk/>
            <pc:sldMk cId="4101866998" sldId="620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9:49:08.475" v="6714" actId="1582"/>
          <ac:spMkLst>
            <pc:docMk/>
            <pc:sldMk cId="4101866998" sldId="620"/>
            <ac:spMk id="8" creationId="{95AE6B22-FB23-437B-92D5-1A59345BBFD9}"/>
          </ac:spMkLst>
        </pc:spChg>
      </pc:sldChg>
      <pc:sldChg chg="add del">
        <pc:chgData name="Carlos Bruno Oliveira Lopes" userId="51e143a7af01222c" providerId="LiveId" clId="{8042A8D9-7081-413C-B872-E0BCE2CE930A}" dt="2021-08-09T19:50:59.218" v="6716" actId="47"/>
        <pc:sldMkLst>
          <pc:docMk/>
          <pc:sldMk cId="1395135985" sldId="621"/>
        </pc:sldMkLst>
      </pc:sldChg>
      <pc:sldChg chg="addSp delSp modSp add mod ord">
        <pc:chgData name="Carlos Bruno Oliveira Lopes" userId="51e143a7af01222c" providerId="LiveId" clId="{8042A8D9-7081-413C-B872-E0BCE2CE930A}" dt="2021-08-09T19:54:13.172" v="6752" actId="113"/>
        <pc:sldMkLst>
          <pc:docMk/>
          <pc:sldMk cId="1602362962" sldId="621"/>
        </pc:sldMkLst>
        <pc:spChg chg="add del">
          <ac:chgData name="Carlos Bruno Oliveira Lopes" userId="51e143a7af01222c" providerId="LiveId" clId="{8042A8D9-7081-413C-B872-E0BCE2CE930A}" dt="2021-08-09T19:53:47.625" v="6742"/>
          <ac:spMkLst>
            <pc:docMk/>
            <pc:sldMk cId="1602362962" sldId="621"/>
            <ac:spMk id="3" creationId="{096F2D36-E6BC-42AE-BFF7-B4CE8E96280B}"/>
          </ac:spMkLst>
        </pc:spChg>
        <pc:spChg chg="mod">
          <ac:chgData name="Carlos Bruno Oliveira Lopes" userId="51e143a7af01222c" providerId="LiveId" clId="{8042A8D9-7081-413C-B872-E0BCE2CE930A}" dt="2021-08-09T19:54:13.172" v="6752" actId="113"/>
          <ac:spMkLst>
            <pc:docMk/>
            <pc:sldMk cId="1602362962" sldId="62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56:01.669" v="6850" actId="113"/>
        <pc:sldMkLst>
          <pc:docMk/>
          <pc:sldMk cId="3474035309" sldId="622"/>
        </pc:sldMkLst>
        <pc:spChg chg="add del">
          <ac:chgData name="Carlos Bruno Oliveira Lopes" userId="51e143a7af01222c" providerId="LiveId" clId="{8042A8D9-7081-413C-B872-E0BCE2CE930A}" dt="2021-08-09T19:55:47.064" v="6843"/>
          <ac:spMkLst>
            <pc:docMk/>
            <pc:sldMk cId="3474035309" sldId="622"/>
            <ac:spMk id="3" creationId="{F0277577-E8DD-4573-BF8E-10FBDA99CF4D}"/>
          </ac:spMkLst>
        </pc:spChg>
        <pc:spChg chg="mod">
          <ac:chgData name="Carlos Bruno Oliveira Lopes" userId="51e143a7af01222c" providerId="LiveId" clId="{8042A8D9-7081-413C-B872-E0BCE2CE930A}" dt="2021-08-09T19:56:01.669" v="6850" actId="113"/>
          <ac:spMkLst>
            <pc:docMk/>
            <pc:sldMk cId="3474035309" sldId="62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1:23:54.847" v="7111" actId="948"/>
        <pc:sldMkLst>
          <pc:docMk/>
          <pc:sldMk cId="3616728798" sldId="623"/>
        </pc:sldMkLst>
        <pc:spChg chg="add mod">
          <ac:chgData name="Carlos Bruno Oliveira Lopes" userId="51e143a7af01222c" providerId="LiveId" clId="{8042A8D9-7081-413C-B872-E0BCE2CE930A}" dt="2021-08-11T01:23:54.847" v="7111" actId="948"/>
          <ac:spMkLst>
            <pc:docMk/>
            <pc:sldMk cId="3616728798" sldId="623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01:12:50.100" v="6868" actId="478"/>
          <ac:spMkLst>
            <pc:docMk/>
            <pc:sldMk cId="3616728798" sldId="62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35:23.971" v="7641" actId="553"/>
        <pc:sldMkLst>
          <pc:docMk/>
          <pc:sldMk cId="3133178217" sldId="624"/>
        </pc:sldMkLst>
        <pc:spChg chg="add del">
          <ac:chgData name="Carlos Bruno Oliveira Lopes" userId="51e143a7af01222c" providerId="LiveId" clId="{8042A8D9-7081-413C-B872-E0BCE2CE930A}" dt="2021-08-11T01:28:59.316" v="7305"/>
          <ac:spMkLst>
            <pc:docMk/>
            <pc:sldMk cId="3133178217" sldId="624"/>
            <ac:spMk id="3" creationId="{B0C3A7C8-9EC7-48CB-A7FD-F2DEDE43BB6E}"/>
          </ac:spMkLst>
        </pc:spChg>
        <pc:spChg chg="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8" creationId="{3840A453-D2AF-4DBA-9E1F-562F5725D31B}"/>
          </ac:spMkLst>
        </pc:spChg>
        <pc:spChg chg="add mod">
          <ac:chgData name="Carlos Bruno Oliveira Lopes" userId="51e143a7af01222c" providerId="LiveId" clId="{8042A8D9-7081-413C-B872-E0BCE2CE930A}" dt="2021-08-11T02:25:17.323" v="7504" actId="1076"/>
          <ac:spMkLst>
            <pc:docMk/>
            <pc:sldMk cId="3133178217" sldId="624"/>
            <ac:spMk id="10" creationId="{7C8261C3-18BB-466A-854A-58796511FEC8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2:15:48.920" v="7459" actId="113"/>
        <pc:sldMkLst>
          <pc:docMk/>
          <pc:sldMk cId="3207632268" sldId="625"/>
        </pc:sldMkLst>
        <pc:spChg chg="add del">
          <ac:chgData name="Carlos Bruno Oliveira Lopes" userId="51e143a7af01222c" providerId="LiveId" clId="{8042A8D9-7081-413C-B872-E0BCE2CE930A}" dt="2021-08-11T02:14:56.167" v="7444"/>
          <ac:spMkLst>
            <pc:docMk/>
            <pc:sldMk cId="3207632268" sldId="625"/>
            <ac:spMk id="3" creationId="{08B2A875-BE64-4C85-9A4C-A0434260FF4B}"/>
          </ac:spMkLst>
        </pc:spChg>
        <pc:spChg chg="mod">
          <ac:chgData name="Carlos Bruno Oliveira Lopes" userId="51e143a7af01222c" providerId="LiveId" clId="{8042A8D9-7081-413C-B872-E0BCE2CE930A}" dt="2021-08-11T02:15:48.920" v="7459" actId="113"/>
          <ac:spMkLst>
            <pc:docMk/>
            <pc:sldMk cId="3207632268" sldId="62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17:47.130" v="7980"/>
        <pc:sldMkLst>
          <pc:docMk/>
          <pc:sldMk cId="2643695445" sldId="626"/>
        </pc:sldMkLst>
        <pc:spChg chg="add del">
          <ac:chgData name="Carlos Bruno Oliveira Lopes" userId="51e143a7af01222c" providerId="LiveId" clId="{8042A8D9-7081-413C-B872-E0BCE2CE930A}" dt="2021-08-11T01:46:39.760" v="7335"/>
          <ac:spMkLst>
            <pc:docMk/>
            <pc:sldMk cId="2643695445" sldId="626"/>
            <ac:spMk id="3" creationId="{F491B435-F143-40AF-9631-8D2A9CFEC777}"/>
          </ac:spMkLst>
        </pc:spChg>
        <pc:spChg chg="mod">
          <ac:chgData name="Carlos Bruno Oliveira Lopes" userId="51e143a7af01222c" providerId="LiveId" clId="{8042A8D9-7081-413C-B872-E0BCE2CE930A}" dt="2021-08-11T03:07:28.226" v="7921" actId="555"/>
          <ac:spMkLst>
            <pc:docMk/>
            <pc:sldMk cId="2643695445" sldId="62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06:32.874" v="7906" actId="20577"/>
          <ac:spMkLst>
            <pc:docMk/>
            <pc:sldMk cId="2643695445" sldId="626"/>
            <ac:spMk id="8" creationId="{BBEB39A9-FA04-44C2-9DF1-3766111CB5AD}"/>
          </ac:spMkLst>
        </pc:spChg>
        <pc:spChg chg="add mod">
          <ac:chgData name="Carlos Bruno Oliveira Lopes" userId="51e143a7af01222c" providerId="LiveId" clId="{8042A8D9-7081-413C-B872-E0BCE2CE930A}" dt="2021-08-11T03:17:47.130" v="7980"/>
          <ac:spMkLst>
            <pc:docMk/>
            <pc:sldMk cId="2643695445" sldId="626"/>
            <ac:spMk id="9" creationId="{6A140540-DC77-40BF-9694-4AA5E07E89A4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53:09.679" v="8756" actId="20577"/>
        <pc:sldMkLst>
          <pc:docMk/>
          <pc:sldMk cId="742860322" sldId="627"/>
        </pc:sldMkLst>
        <pc:spChg chg="add del">
          <ac:chgData name="Carlos Bruno Oliveira Lopes" userId="51e143a7af01222c" providerId="LiveId" clId="{8042A8D9-7081-413C-B872-E0BCE2CE930A}" dt="2021-08-11T03:41:55.142" v="8370"/>
          <ac:spMkLst>
            <pc:docMk/>
            <pc:sldMk cId="742860322" sldId="627"/>
            <ac:spMk id="3" creationId="{25158DB8-C0BE-42FF-A5E8-1A39A06319AC}"/>
          </ac:spMkLst>
        </pc:spChg>
        <pc:spChg chg="mod">
          <ac:chgData name="Carlos Bruno Oliveira Lopes" userId="51e143a7af01222c" providerId="LiveId" clId="{8042A8D9-7081-413C-B872-E0BCE2CE930A}" dt="2021-08-11T03:53:09.679" v="8756" actId="20577"/>
          <ac:spMkLst>
            <pc:docMk/>
            <pc:sldMk cId="742860322" sldId="627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53:38.484" v="7885" actId="14"/>
        <pc:sldMkLst>
          <pc:docMk/>
          <pc:sldMk cId="3138028688" sldId="628"/>
        </pc:sldMkLst>
        <pc:spChg chg="mod">
          <ac:chgData name="Carlos Bruno Oliveira Lopes" userId="51e143a7af01222c" providerId="LiveId" clId="{8042A8D9-7081-413C-B872-E0BCE2CE930A}" dt="2021-08-11T02:31:02.656" v="7543" actId="14100"/>
          <ac:spMkLst>
            <pc:docMk/>
            <pc:sldMk cId="3138028688" sldId="628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2:53:38.484" v="7885" actId="14"/>
          <ac:spMkLst>
            <pc:docMk/>
            <pc:sldMk cId="3138028688" sldId="628"/>
            <ac:spMk id="6" creationId="{F038DE0D-D197-4A7B-9846-B17D769E12BB}"/>
          </ac:spMkLst>
        </pc:spChg>
        <pc:spChg chg="del mod">
          <ac:chgData name="Carlos Bruno Oliveira Lopes" userId="51e143a7af01222c" providerId="LiveId" clId="{8042A8D9-7081-413C-B872-E0BCE2CE930A}" dt="2021-08-11T02:29:46.500" v="7514" actId="21"/>
          <ac:spMkLst>
            <pc:docMk/>
            <pc:sldMk cId="3138028688" sldId="628"/>
            <ac:spMk id="8" creationId="{3840A453-D2AF-4DBA-9E1F-562F5725D31B}"/>
          </ac:spMkLst>
        </pc:spChg>
        <pc:spChg chg="add del mod">
          <ac:chgData name="Carlos Bruno Oliveira Lopes" userId="51e143a7af01222c" providerId="LiveId" clId="{8042A8D9-7081-413C-B872-E0BCE2CE930A}" dt="2021-08-11T02:29:50.829" v="7518"/>
          <ac:spMkLst>
            <pc:docMk/>
            <pc:sldMk cId="3138028688" sldId="628"/>
            <ac:spMk id="9" creationId="{9086ABBF-2550-4249-87E2-38E20EFB0804}"/>
          </ac:spMkLst>
        </pc:spChg>
        <pc:spChg chg="mod">
          <ac:chgData name="Carlos Bruno Oliveira Lopes" userId="51e143a7af01222c" providerId="LiveId" clId="{8042A8D9-7081-413C-B872-E0BCE2CE930A}" dt="2021-08-11T02:34:56.387" v="7634"/>
          <ac:spMkLst>
            <pc:docMk/>
            <pc:sldMk cId="3138028688" sldId="628"/>
            <ac:spMk id="10" creationId="{7C8261C3-18BB-466A-854A-58796511FEC8}"/>
          </ac:spMkLst>
        </pc:spChg>
        <pc:spChg chg="add del mod">
          <ac:chgData name="Carlos Bruno Oliveira Lopes" userId="51e143a7af01222c" providerId="LiveId" clId="{8042A8D9-7081-413C-B872-E0BCE2CE930A}" dt="2021-08-11T02:29:57.816" v="7521" actId="478"/>
          <ac:spMkLst>
            <pc:docMk/>
            <pc:sldMk cId="3138028688" sldId="628"/>
            <ac:spMk id="11" creationId="{9297986D-5AF5-4335-B170-8A80C1EAAE5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3:30:26.916" v="8187" actId="27636"/>
        <pc:sldMkLst>
          <pc:docMk/>
          <pc:sldMk cId="2091404935" sldId="629"/>
        </pc:sldMkLst>
        <pc:spChg chg="mod">
          <ac:chgData name="Carlos Bruno Oliveira Lopes" userId="51e143a7af01222c" providerId="LiveId" clId="{8042A8D9-7081-413C-B872-E0BCE2CE930A}" dt="2021-08-11T03:09:16.261" v="7951" actId="14100"/>
          <ac:spMkLst>
            <pc:docMk/>
            <pc:sldMk cId="2091404935" sldId="629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3:30:26.916" v="8187" actId="27636"/>
          <ac:spMkLst>
            <pc:docMk/>
            <pc:sldMk cId="2091404935" sldId="629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17:40.833" v="7978" actId="20577"/>
          <ac:spMkLst>
            <pc:docMk/>
            <pc:sldMk cId="2091404935" sldId="629"/>
            <ac:spMk id="7" creationId="{80E09730-E3A2-41CF-8AC3-DACA93ACE490}"/>
          </ac:spMkLst>
        </pc:spChg>
        <pc:spChg chg="add del mod">
          <ac:chgData name="Carlos Bruno Oliveira Lopes" userId="51e143a7af01222c" providerId="LiveId" clId="{8042A8D9-7081-413C-B872-E0BCE2CE930A}" dt="2021-08-11T03:08:43.333" v="7940" actId="478"/>
          <ac:spMkLst>
            <pc:docMk/>
            <pc:sldMk cId="2091404935" sldId="629"/>
            <ac:spMk id="8" creationId="{0B2B772D-7AA0-4C55-87A4-117B358449EB}"/>
          </ac:spMkLst>
        </pc:spChg>
        <pc:spChg chg="del">
          <ac:chgData name="Carlos Bruno Oliveira Lopes" userId="51e143a7af01222c" providerId="LiveId" clId="{8042A8D9-7081-413C-B872-E0BCE2CE930A}" dt="2021-08-11T03:08:21.024" v="7936" actId="478"/>
          <ac:spMkLst>
            <pc:docMk/>
            <pc:sldMk cId="2091404935" sldId="629"/>
            <ac:spMk id="10" creationId="{7C8261C3-18BB-466A-854A-58796511FEC8}"/>
          </ac:spMkLst>
        </pc:spChg>
      </pc:sldChg>
      <pc:sldChg chg="modSp add mod">
        <pc:chgData name="Carlos Bruno Oliveira Lopes" userId="51e143a7af01222c" providerId="LiveId" clId="{8042A8D9-7081-413C-B872-E0BCE2CE930A}" dt="2021-08-11T14:28:20.822" v="9416" actId="2711"/>
        <pc:sldMkLst>
          <pc:docMk/>
          <pc:sldMk cId="2632473319" sldId="630"/>
        </pc:sldMkLst>
        <pc:spChg chg="mod">
          <ac:chgData name="Carlos Bruno Oliveira Lopes" userId="51e143a7af01222c" providerId="LiveId" clId="{8042A8D9-7081-413C-B872-E0BCE2CE930A}" dt="2021-08-11T14:28:20.822" v="9416" actId="2711"/>
          <ac:spMkLst>
            <pc:docMk/>
            <pc:sldMk cId="2632473319" sldId="630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4:12:19.027" v="8792" actId="113"/>
        <pc:sldMkLst>
          <pc:docMk/>
          <pc:sldMk cId="1644178614" sldId="631"/>
        </pc:sldMkLst>
        <pc:spChg chg="add del">
          <ac:chgData name="Carlos Bruno Oliveira Lopes" userId="51e143a7af01222c" providerId="LiveId" clId="{8042A8D9-7081-413C-B872-E0BCE2CE930A}" dt="2021-08-11T03:54:09.276" v="8783"/>
          <ac:spMkLst>
            <pc:docMk/>
            <pc:sldMk cId="1644178614" sldId="631"/>
            <ac:spMk id="3" creationId="{19600DD1-C67E-48AF-8DB3-A97418438DC9}"/>
          </ac:spMkLst>
        </pc:spChg>
        <pc:spChg chg="mod">
          <ac:chgData name="Carlos Bruno Oliveira Lopes" userId="51e143a7af01222c" providerId="LiveId" clId="{8042A8D9-7081-413C-B872-E0BCE2CE930A}" dt="2021-08-11T04:12:19.027" v="8792" actId="113"/>
          <ac:spMkLst>
            <pc:docMk/>
            <pc:sldMk cId="1644178614" sldId="631"/>
            <ac:spMk id="6" creationId="{F038DE0D-D197-4A7B-9846-B17D769E12BB}"/>
          </ac:spMkLst>
        </pc:spChg>
      </pc:sldChg>
      <pc:sldChg chg="modSp add mod">
        <pc:chgData name="Carlos Bruno Oliveira Lopes" userId="51e143a7af01222c" providerId="LiveId" clId="{8042A8D9-7081-413C-B872-E0BCE2CE930A}" dt="2021-08-11T04:17:21.324" v="8861" actId="113"/>
        <pc:sldMkLst>
          <pc:docMk/>
          <pc:sldMk cId="273088751" sldId="632"/>
        </pc:sldMkLst>
        <pc:spChg chg="mod">
          <ac:chgData name="Carlos Bruno Oliveira Lopes" userId="51e143a7af01222c" providerId="LiveId" clId="{8042A8D9-7081-413C-B872-E0BCE2CE930A}" dt="2021-08-11T04:17:21.324" v="8861" actId="113"/>
          <ac:spMkLst>
            <pc:docMk/>
            <pc:sldMk cId="273088751" sldId="632"/>
            <ac:spMk id="6" creationId="{F038DE0D-D197-4A7B-9846-B17D769E12BB}"/>
          </ac:spMkLst>
        </pc:spChg>
      </pc:sldChg>
      <pc:sldChg chg="add del">
        <pc:chgData name="Carlos Bruno Oliveira Lopes" userId="51e143a7af01222c" providerId="LiveId" clId="{8042A8D9-7081-413C-B872-E0BCE2CE930A}" dt="2021-08-11T15:26:02.712" v="9933" actId="47"/>
        <pc:sldMkLst>
          <pc:docMk/>
          <pc:sldMk cId="3379344087" sldId="633"/>
        </pc:sldMkLst>
      </pc:sldChg>
      <pc:sldChg chg="modSp add mod">
        <pc:chgData name="Carlos Bruno Oliveira Lopes" userId="51e143a7af01222c" providerId="LiveId" clId="{8042A8D9-7081-413C-B872-E0BCE2CE930A}" dt="2021-08-11T14:50:24.654" v="9498" actId="14"/>
        <pc:sldMkLst>
          <pc:docMk/>
          <pc:sldMk cId="1973529192" sldId="634"/>
        </pc:sldMkLst>
        <pc:spChg chg="mod">
          <ac:chgData name="Carlos Bruno Oliveira Lopes" userId="51e143a7af01222c" providerId="LiveId" clId="{8042A8D9-7081-413C-B872-E0BCE2CE930A}" dt="2021-08-11T14:50:24.654" v="9498" actId="14"/>
          <ac:spMkLst>
            <pc:docMk/>
            <pc:sldMk cId="1973529192" sldId="634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4:55:30.841" v="9622" actId="948"/>
        <pc:sldMkLst>
          <pc:docMk/>
          <pc:sldMk cId="3568037828" sldId="635"/>
        </pc:sldMkLst>
        <pc:spChg chg="add del">
          <ac:chgData name="Carlos Bruno Oliveira Lopes" userId="51e143a7af01222c" providerId="LiveId" clId="{8042A8D9-7081-413C-B872-E0BCE2CE930A}" dt="2021-08-11T14:55:03.857" v="9618"/>
          <ac:spMkLst>
            <pc:docMk/>
            <pc:sldMk cId="3568037828" sldId="635"/>
            <ac:spMk id="3" creationId="{12FA0ED7-B304-48FF-BBF9-648A736C29A6}"/>
          </ac:spMkLst>
        </pc:spChg>
        <pc:spChg chg="mod">
          <ac:chgData name="Carlos Bruno Oliveira Lopes" userId="51e143a7af01222c" providerId="LiveId" clId="{8042A8D9-7081-413C-B872-E0BCE2CE930A}" dt="2021-08-11T14:55:30.841" v="9622" actId="948"/>
          <ac:spMkLst>
            <pc:docMk/>
            <pc:sldMk cId="3568037828" sldId="63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4:37.951" v="9696" actId="1038"/>
        <pc:sldMkLst>
          <pc:docMk/>
          <pc:sldMk cId="1766816629" sldId="636"/>
        </pc:sldMkLst>
        <pc:spChg chg="add del">
          <ac:chgData name="Carlos Bruno Oliveira Lopes" userId="51e143a7af01222c" providerId="LiveId" clId="{8042A8D9-7081-413C-B872-E0BCE2CE930A}" dt="2021-08-11T14:56:09.729" v="9668"/>
          <ac:spMkLst>
            <pc:docMk/>
            <pc:sldMk cId="1766816629" sldId="636"/>
            <ac:spMk id="3" creationId="{254ADF7B-0766-4948-8976-1D2B55830B78}"/>
          </ac:spMkLst>
        </pc:spChg>
        <pc:spChg chg="mod">
          <ac:chgData name="Carlos Bruno Oliveira Lopes" userId="51e143a7af01222c" providerId="LiveId" clId="{8042A8D9-7081-413C-B872-E0BCE2CE930A}" dt="2021-08-11T14:56:05.243" v="9666" actId="6549"/>
          <ac:spMkLst>
            <pc:docMk/>
            <pc:sldMk cId="1766816629" sldId="63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8" creationId="{6C056B74-A52C-4AF0-ADF4-53AEAB157EF4}"/>
          </ac:spMkLst>
        </pc:spChg>
        <pc:spChg chg="add del">
          <ac:chgData name="Carlos Bruno Oliveira Lopes" userId="51e143a7af01222c" providerId="LiveId" clId="{8042A8D9-7081-413C-B872-E0BCE2CE930A}" dt="2021-08-11T14:56:30.331" v="9675"/>
          <ac:spMkLst>
            <pc:docMk/>
            <pc:sldMk cId="1766816629" sldId="636"/>
            <ac:spMk id="9" creationId="{510D6587-D4D5-479E-8A46-532FFE7502BA}"/>
          </ac:spMkLst>
        </pc:spChg>
        <pc:spChg chg="add del">
          <ac:chgData name="Carlos Bruno Oliveira Lopes" userId="51e143a7af01222c" providerId="LiveId" clId="{8042A8D9-7081-413C-B872-E0BCE2CE930A}" dt="2021-08-11T14:56:36.378" v="9677"/>
          <ac:spMkLst>
            <pc:docMk/>
            <pc:sldMk cId="1766816629" sldId="636"/>
            <ac:spMk id="10" creationId="{119134A6-38D7-4A5F-9ADE-41BEC86F1522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12" creationId="{F7A92835-6984-48A1-B298-2158FEB859F8}"/>
          </ac:spMkLst>
        </pc:spChg>
        <pc:spChg chg="add del">
          <ac:chgData name="Carlos Bruno Oliveira Lopes" userId="51e143a7af01222c" providerId="LiveId" clId="{8042A8D9-7081-413C-B872-E0BCE2CE930A}" dt="2021-08-11T14:56:53.090" v="9683"/>
          <ac:spMkLst>
            <pc:docMk/>
            <pc:sldMk cId="1766816629" sldId="636"/>
            <ac:spMk id="13" creationId="{C094E546-C178-4E6C-8CD1-DE0CAAF77C22}"/>
          </ac:spMkLst>
        </pc:spChg>
        <pc:spChg chg="add mod">
          <ac:chgData name="Carlos Bruno Oliveira Lopes" userId="51e143a7af01222c" providerId="LiveId" clId="{8042A8D9-7081-413C-B872-E0BCE2CE930A}" dt="2021-08-11T14:57:23.771" v="9694" actId="1037"/>
          <ac:spMkLst>
            <pc:docMk/>
            <pc:sldMk cId="1766816629" sldId="636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8:55.123" v="9754" actId="113"/>
        <pc:sldMkLst>
          <pc:docMk/>
          <pc:sldMk cId="325732482" sldId="637"/>
        </pc:sldMkLst>
        <pc:spChg chg="add del">
          <ac:chgData name="Carlos Bruno Oliveira Lopes" userId="51e143a7af01222c" providerId="LiveId" clId="{8042A8D9-7081-413C-B872-E0BCE2CE930A}" dt="2021-08-11T15:17:46.225" v="9748"/>
          <ac:spMkLst>
            <pc:docMk/>
            <pc:sldMk cId="325732482" sldId="637"/>
            <ac:spMk id="3" creationId="{9B0633BD-6F48-40E1-A213-C83C8209CE5D}"/>
          </ac:spMkLst>
        </pc:spChg>
        <pc:spChg chg="mod">
          <ac:chgData name="Carlos Bruno Oliveira Lopes" userId="51e143a7af01222c" providerId="LiveId" clId="{8042A8D9-7081-413C-B872-E0BCE2CE930A}" dt="2021-08-11T15:18:55.123" v="9754" actId="113"/>
          <ac:spMkLst>
            <pc:docMk/>
            <pc:sldMk cId="325732482" sldId="637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8" creationId="{6C056B74-A52C-4AF0-ADF4-53AEAB157EF4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2" creationId="{F7A92835-6984-48A1-B298-2158FEB859F8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23:55.725" v="9906" actId="113"/>
        <pc:sldMkLst>
          <pc:docMk/>
          <pc:sldMk cId="617628524" sldId="638"/>
        </pc:sldMkLst>
        <pc:spChg chg="add del">
          <ac:chgData name="Carlos Bruno Oliveira Lopes" userId="51e143a7af01222c" providerId="LiveId" clId="{8042A8D9-7081-413C-B872-E0BCE2CE930A}" dt="2021-08-11T15:20:05.579" v="9818"/>
          <ac:spMkLst>
            <pc:docMk/>
            <pc:sldMk cId="617628524" sldId="638"/>
            <ac:spMk id="3" creationId="{CF7E9EE3-8546-4FFE-91D1-7E6BDA882CCA}"/>
          </ac:spMkLst>
        </pc:spChg>
        <pc:spChg chg="mod">
          <ac:chgData name="Carlos Bruno Oliveira Lopes" userId="51e143a7af01222c" providerId="LiveId" clId="{8042A8D9-7081-413C-B872-E0BCE2CE930A}" dt="2021-08-11T15:23:55.725" v="9906" actId="113"/>
          <ac:spMkLst>
            <pc:docMk/>
            <pc:sldMk cId="617628524" sldId="638"/>
            <ac:spMk id="6" creationId="{F038DE0D-D197-4A7B-9846-B17D769E12BB}"/>
          </ac:spMkLst>
        </pc:spChg>
        <pc:spChg chg="add del">
          <ac:chgData name="Carlos Bruno Oliveira Lopes" userId="51e143a7af01222c" providerId="LiveId" clId="{8042A8D9-7081-413C-B872-E0BCE2CE930A}" dt="2021-08-11T15:20:28.266" v="9824"/>
          <ac:spMkLst>
            <pc:docMk/>
            <pc:sldMk cId="617628524" sldId="638"/>
            <ac:spMk id="7" creationId="{EF6B8E99-C6F7-4D71-A38D-28A777221653}"/>
          </ac:spMkLst>
        </pc:spChg>
      </pc:sldChg>
      <pc:sldChg chg="modSp add mod">
        <pc:chgData name="Carlos Bruno Oliveira Lopes" userId="51e143a7af01222c" providerId="LiveId" clId="{8042A8D9-7081-413C-B872-E0BCE2CE930A}" dt="2021-08-11T15:25:03.027" v="9932" actId="113"/>
        <pc:sldMkLst>
          <pc:docMk/>
          <pc:sldMk cId="189488486" sldId="639"/>
        </pc:sldMkLst>
        <pc:spChg chg="mod">
          <ac:chgData name="Carlos Bruno Oliveira Lopes" userId="51e143a7af01222c" providerId="LiveId" clId="{8042A8D9-7081-413C-B872-E0BCE2CE930A}" dt="2021-08-11T15:25:03.027" v="9932" actId="113"/>
          <ac:spMkLst>
            <pc:docMk/>
            <pc:sldMk cId="189488486" sldId="639"/>
            <ac:spMk id="6" creationId="{F038DE0D-D197-4A7B-9846-B17D769E12BB}"/>
          </ac:spMkLst>
        </pc:spChg>
      </pc:sldChg>
    </pc:docChg>
  </pc:docChgLst>
  <pc:docChgLst>
    <pc:chgData name="Carlos Bruno Oliveira Lopes" userId="51e143a7af01222c" providerId="LiveId" clId="{8CA54802-A6C4-46C2-9B16-5D69B5E4E22A}"/>
    <pc:docChg chg="undo redo custSel addSld delSld modSld sldOrd modSection">
      <pc:chgData name="Carlos Bruno Oliveira Lopes" userId="51e143a7af01222c" providerId="LiveId" clId="{8CA54802-A6C4-46C2-9B16-5D69B5E4E22A}" dt="2021-06-08T01:43:02.620" v="398" actId="553"/>
      <pc:docMkLst>
        <pc:docMk/>
      </pc:docMkLst>
      <pc:sldChg chg="modSp mod">
        <pc:chgData name="Carlos Bruno Oliveira Lopes" userId="51e143a7af01222c" providerId="LiveId" clId="{8CA54802-A6C4-46C2-9B16-5D69B5E4E22A}" dt="2021-06-07T01:54:19.580" v="25" actId="20577"/>
        <pc:sldMkLst>
          <pc:docMk/>
          <pc:sldMk cId="0" sldId="257"/>
        </pc:sldMkLst>
        <pc:spChg chg="mod">
          <ac:chgData name="Carlos Bruno Oliveira Lopes" userId="51e143a7af01222c" providerId="LiveId" clId="{8CA54802-A6C4-46C2-9B16-5D69B5E4E22A}" dt="2021-06-07T01:54:19.580" v="25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Carlos Bruno Oliveira Lopes" userId="51e143a7af01222c" providerId="LiveId" clId="{8CA54802-A6C4-46C2-9B16-5D69B5E4E22A}" dt="2021-06-08T01:10:15.938" v="108" actId="1076"/>
        <pc:sldMkLst>
          <pc:docMk/>
          <pc:sldMk cId="791538974" sldId="306"/>
        </pc:sldMkLst>
        <pc:spChg chg="mod">
          <ac:chgData name="Carlos Bruno Oliveira Lopes" userId="51e143a7af01222c" providerId="LiveId" clId="{8CA54802-A6C4-46C2-9B16-5D69B5E4E22A}" dt="2021-06-08T01:07:46.217" v="86" actId="20577"/>
          <ac:spMkLst>
            <pc:docMk/>
            <pc:sldMk cId="791538974" sldId="306"/>
            <ac:spMk id="2" creationId="{00000000-0000-0000-0000-000000000000}"/>
          </ac:spMkLst>
        </pc:spChg>
        <pc:spChg chg="add mod">
          <ac:chgData name="Carlos Bruno Oliveira Lopes" userId="51e143a7af01222c" providerId="LiveId" clId="{8CA54802-A6C4-46C2-9B16-5D69B5E4E22A}" dt="2021-06-08T01:10:01.951" v="106" actId="123"/>
          <ac:spMkLst>
            <pc:docMk/>
            <pc:sldMk cId="791538974" sldId="306"/>
            <ac:spMk id="6" creationId="{488DE94B-B691-42CB-A022-BD4C4AD46DF8}"/>
          </ac:spMkLst>
        </pc:spChg>
        <pc:spChg chg="del">
          <ac:chgData name="Carlos Bruno Oliveira Lopes" userId="51e143a7af01222c" providerId="LiveId" clId="{8CA54802-A6C4-46C2-9B16-5D69B5E4E22A}" dt="2021-06-08T01:07:33.952" v="65" actId="478"/>
          <ac:spMkLst>
            <pc:docMk/>
            <pc:sldMk cId="791538974" sldId="306"/>
            <ac:spMk id="7" creationId="{59E5BFF5-D82E-406F-91FC-2A90714D96B2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8" creationId="{602BAAF2-1811-4E57-88CC-B77017E597FD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9" creationId="{AAE0A439-E138-4F30-AD75-0E6A7129F385}"/>
          </ac:spMkLst>
        </pc:sp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0" creationId="{ACE4C80A-E965-444B-A249-91DF84637ACA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1" creationId="{3A6E8F1A-290D-4751-AD8B-487A90712E1D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2" creationId="{C148F7C2-8049-497D-8341-288CECF67819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3" creationId="{02EA737F-3026-40C7-BC00-08C4C2DE51EF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4" creationId="{DCB8AD3F-1FE2-42BD-A5AF-9C5E5D90DD53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5" creationId="{C84AD9F3-1E83-42C1-82B6-F78113DDAFC8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6" creationId="{06C9BDFF-C741-43DD-BC03-94E008493BE7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7" creationId="{9849EEE7-A5F0-42B5-9983-B2BCA7FC5D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8" creationId="{C81875A1-D611-4F2F-B290-D8E7739814A0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9" creationId="{839D6102-E8F7-4977-9581-2CC945A673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0" creationId="{968B6F3E-D5FE-42D2-ACA6-B55BD262F01A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1" creationId="{0732F0B7-A5B3-4498-A911-C43C95B7CC14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2" creationId="{EAF21447-728D-415A-A947-89D1FD4CFB45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3" creationId="{EE3DF8D1-F1BA-41F1-B52D-BB0C8B994192}"/>
          </ac:picMkLst>
        </pc:picChg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168092393" sldId="30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757080750" sldId="30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548653936" sldId="30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13596047" sldId="31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951587294" sldId="312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62529502" sldId="31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721573729" sldId="31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550558" sldId="315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275448812" sldId="316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794050" sldId="31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418749653" sldId="31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356739555" sldId="31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36292155" sldId="320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95118863" sldId="32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9590097" sldId="32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52000899" sldId="32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293312234" sldId="325"/>
        </pc:sldMkLst>
      </pc:sldChg>
      <pc:sldChg chg="modSp mod">
        <pc:chgData name="Carlos Bruno Oliveira Lopes" userId="51e143a7af01222c" providerId="LiveId" clId="{8CA54802-A6C4-46C2-9B16-5D69B5E4E22A}" dt="2021-06-08T01:02:15.407" v="38" actId="20577"/>
        <pc:sldMkLst>
          <pc:docMk/>
          <pc:sldMk cId="2383508273" sldId="509"/>
        </pc:sldMkLst>
        <pc:spChg chg="mod">
          <ac:chgData name="Carlos Bruno Oliveira Lopes" userId="51e143a7af01222c" providerId="LiveId" clId="{8CA54802-A6C4-46C2-9B16-5D69B5E4E22A}" dt="2021-06-08T01:02:15.407" v="3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A54802-A6C4-46C2-9B16-5D69B5E4E22A}" dt="2021-06-08T01:05:41.367" v="63" actId="20577"/>
        <pc:sldMkLst>
          <pc:docMk/>
          <pc:sldMk cId="1081017480" sldId="510"/>
        </pc:sldMkLst>
        <pc:spChg chg="mod">
          <ac:chgData name="Carlos Bruno Oliveira Lopes" userId="51e143a7af01222c" providerId="LiveId" clId="{8CA54802-A6C4-46C2-9B16-5D69B5E4E22A}" dt="2021-06-08T01:05:41.367" v="63" actId="20577"/>
          <ac:spMkLst>
            <pc:docMk/>
            <pc:sldMk cId="1081017480" sldId="510"/>
            <ac:spMk id="7" creationId="{9682F780-0EA8-4085-973E-28E36FE68DDF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11:16.375" v="125" actId="12"/>
        <pc:sldMkLst>
          <pc:docMk/>
          <pc:sldMk cId="740735380" sldId="511"/>
        </pc:sldMkLst>
        <pc:spChg chg="del">
          <ac:chgData name="Carlos Bruno Oliveira Lopes" userId="51e143a7af01222c" providerId="LiveId" clId="{8CA54802-A6C4-46C2-9B16-5D69B5E4E22A}" dt="2021-06-08T01:10:29.875" v="111" actId="478"/>
          <ac:spMkLst>
            <pc:docMk/>
            <pc:sldMk cId="740735380" sldId="511"/>
            <ac:spMk id="6" creationId="{488DE94B-B691-42CB-A022-BD4C4AD46DF8}"/>
          </ac:spMkLst>
        </pc:spChg>
        <pc:spChg chg="add mod">
          <ac:chgData name="Carlos Bruno Oliveira Lopes" userId="51e143a7af01222c" providerId="LiveId" clId="{8CA54802-A6C4-46C2-9B16-5D69B5E4E22A}" dt="2021-06-08T01:11:16.375" v="125" actId="12"/>
          <ac:spMkLst>
            <pc:docMk/>
            <pc:sldMk cId="740735380" sldId="511"/>
            <ac:spMk id="7" creationId="{2B29DE2B-A511-4FCC-B993-901184CB87BE}"/>
          </ac:spMkLst>
        </pc:sp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7" creationId="{9849EEE7-A5F0-42B5-9983-B2BCA7FC5D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8" creationId="{C81875A1-D611-4F2F-B290-D8E7739814A0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9" creationId="{839D6102-E8F7-4977-9581-2CC945A673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0" creationId="{968B6F3E-D5FE-42D2-ACA6-B55BD262F01A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1" creationId="{0732F0B7-A5B3-4498-A911-C43C95B7CC14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2" creationId="{EAF21447-728D-415A-A947-89D1FD4CFB45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3" creationId="{EE3DF8D1-F1BA-41F1-B52D-BB0C8B994192}"/>
          </ac:picMkLst>
        </pc:picChg>
      </pc:sldChg>
      <pc:sldChg chg="modSp add mod">
        <pc:chgData name="Carlos Bruno Oliveira Lopes" userId="51e143a7af01222c" providerId="LiveId" clId="{8CA54802-A6C4-46C2-9B16-5D69B5E4E22A}" dt="2021-06-08T01:14:11.946" v="164" actId="15"/>
        <pc:sldMkLst>
          <pc:docMk/>
          <pc:sldMk cId="3284858063" sldId="512"/>
        </pc:sldMkLst>
        <pc:spChg chg="mod">
          <ac:chgData name="Carlos Bruno Oliveira Lopes" userId="51e143a7af01222c" providerId="LiveId" clId="{8CA54802-A6C4-46C2-9B16-5D69B5E4E22A}" dt="2021-06-08T01:14:11.946" v="164" actId="15"/>
          <ac:spMkLst>
            <pc:docMk/>
            <pc:sldMk cId="3284858063" sldId="512"/>
            <ac:spMk id="7" creationId="{2B29DE2B-A511-4FCC-B993-901184CB87BE}"/>
          </ac:spMkLst>
        </pc:spChg>
      </pc:sldChg>
      <pc:sldChg chg="modSp add mod ord">
        <pc:chgData name="Carlos Bruno Oliveira Lopes" userId="51e143a7af01222c" providerId="LiveId" clId="{8CA54802-A6C4-46C2-9B16-5D69B5E4E22A}" dt="2021-06-08T01:12:29.446" v="138"/>
        <pc:sldMkLst>
          <pc:docMk/>
          <pc:sldMk cId="3179711931" sldId="513"/>
        </pc:sldMkLst>
        <pc:spChg chg="mod">
          <ac:chgData name="Carlos Bruno Oliveira Lopes" userId="51e143a7af01222c" providerId="LiveId" clId="{8CA54802-A6C4-46C2-9B16-5D69B5E4E22A}" dt="2021-06-08T01:12:08.854" v="136" actId="123"/>
          <ac:spMkLst>
            <pc:docMk/>
            <pc:sldMk cId="3179711931" sldId="513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15:21.976" v="186" actId="15"/>
        <pc:sldMkLst>
          <pc:docMk/>
          <pc:sldMk cId="395708021" sldId="514"/>
        </pc:sldMkLst>
        <pc:spChg chg="mod">
          <ac:chgData name="Carlos Bruno Oliveira Lopes" userId="51e143a7af01222c" providerId="LiveId" clId="{8CA54802-A6C4-46C2-9B16-5D69B5E4E22A}" dt="2021-06-08T01:15:21.976" v="186" actId="15"/>
          <ac:spMkLst>
            <pc:docMk/>
            <pc:sldMk cId="395708021" sldId="514"/>
            <ac:spMk id="7" creationId="{2B29DE2B-A511-4FCC-B993-901184CB87BE}"/>
          </ac:spMkLst>
        </pc:spChg>
      </pc:sldChg>
      <pc:sldChg chg="addSp modSp add mod">
        <pc:chgData name="Carlos Bruno Oliveira Lopes" userId="51e143a7af01222c" providerId="LiveId" clId="{8CA54802-A6C4-46C2-9B16-5D69B5E4E22A}" dt="2021-06-08T01:13:18.374" v="151" actId="120"/>
        <pc:sldMkLst>
          <pc:docMk/>
          <pc:sldMk cId="2416654715" sldId="515"/>
        </pc:sldMkLst>
        <pc:spChg chg="mod">
          <ac:chgData name="Carlos Bruno Oliveira Lopes" userId="51e143a7af01222c" providerId="LiveId" clId="{8CA54802-A6C4-46C2-9B16-5D69B5E4E22A}" dt="2021-06-08T01:13:03.132" v="145" actId="12789"/>
          <ac:spMkLst>
            <pc:docMk/>
            <pc:sldMk cId="2416654715" sldId="515"/>
            <ac:spMk id="7" creationId="{2B29DE2B-A511-4FCC-B993-901184CB87BE}"/>
          </ac:spMkLst>
        </pc:spChg>
        <pc:spChg chg="mod">
          <ac:chgData name="Carlos Bruno Oliveira Lopes" userId="51e143a7af01222c" providerId="LiveId" clId="{8CA54802-A6C4-46C2-9B16-5D69B5E4E22A}" dt="2021-06-08T01:13:18.374" v="151" actId="120"/>
          <ac:spMkLst>
            <pc:docMk/>
            <pc:sldMk cId="2416654715" sldId="515"/>
            <ac:spMk id="9" creationId="{B035D5D7-92D0-4F4E-B480-3AB51DDCA667}"/>
          </ac:spMkLst>
        </pc:spChg>
        <pc:grpChg chg="add mod">
          <ac:chgData name="Carlos Bruno Oliveira Lopes" userId="51e143a7af01222c" providerId="LiveId" clId="{8CA54802-A6C4-46C2-9B16-5D69B5E4E22A}" dt="2021-06-08T01:13:06.012" v="149" actId="1036"/>
          <ac:grpSpMkLst>
            <pc:docMk/>
            <pc:sldMk cId="2416654715" sldId="515"/>
            <ac:grpSpMk id="6" creationId="{D2ACE920-77B8-4C4E-B9C7-503FB6647FDB}"/>
          </ac:grpSpMkLst>
        </pc:grpChg>
        <pc:picChg chg="mod">
          <ac:chgData name="Carlos Bruno Oliveira Lopes" userId="51e143a7af01222c" providerId="LiveId" clId="{8CA54802-A6C4-46C2-9B16-5D69B5E4E22A}" dt="2021-06-08T01:12:55.352" v="142"/>
          <ac:picMkLst>
            <pc:docMk/>
            <pc:sldMk cId="2416654715" sldId="515"/>
            <ac:picMk id="8" creationId="{6BE55657-9241-4B7B-A546-A908C67DF35F}"/>
          </ac:picMkLst>
        </pc:picChg>
      </pc:sldChg>
      <pc:sldChg chg="modSp add mod">
        <pc:chgData name="Carlos Bruno Oliveira Lopes" userId="51e143a7af01222c" providerId="LiveId" clId="{8CA54802-A6C4-46C2-9B16-5D69B5E4E22A}" dt="2021-06-08T01:14:39.244" v="172" actId="15"/>
        <pc:sldMkLst>
          <pc:docMk/>
          <pc:sldMk cId="1142449529" sldId="516"/>
        </pc:sldMkLst>
        <pc:spChg chg="mod">
          <ac:chgData name="Carlos Bruno Oliveira Lopes" userId="51e143a7af01222c" providerId="LiveId" clId="{8CA54802-A6C4-46C2-9B16-5D69B5E4E22A}" dt="2021-06-08T01:14:39.244" v="172" actId="15"/>
          <ac:spMkLst>
            <pc:docMk/>
            <pc:sldMk cId="1142449529" sldId="516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5:20.162" v="198" actId="27636"/>
        <pc:sldMkLst>
          <pc:docMk/>
          <pc:sldMk cId="169226433" sldId="517"/>
        </pc:sldMkLst>
        <pc:spChg chg="mod">
          <ac:chgData name="Carlos Bruno Oliveira Lopes" userId="51e143a7af01222c" providerId="LiveId" clId="{8CA54802-A6C4-46C2-9B16-5D69B5E4E22A}" dt="2021-06-08T01:25:20.162" v="198" actId="27636"/>
          <ac:spMkLst>
            <pc:docMk/>
            <pc:sldMk cId="169226433" sldId="517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8:49.859" v="227" actId="123"/>
        <pc:sldMkLst>
          <pc:docMk/>
          <pc:sldMk cId="3461539242" sldId="518"/>
        </pc:sldMkLst>
        <pc:spChg chg="mod">
          <ac:chgData name="Carlos Bruno Oliveira Lopes" userId="51e143a7af01222c" providerId="LiveId" clId="{8CA54802-A6C4-46C2-9B16-5D69B5E4E22A}" dt="2021-06-08T01:28:49.859" v="227" actId="123"/>
          <ac:spMkLst>
            <pc:docMk/>
            <pc:sldMk cId="3461539242" sldId="518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2:14.513" v="260" actId="207"/>
        <pc:sldMkLst>
          <pc:docMk/>
          <pc:sldMk cId="408051359" sldId="519"/>
        </pc:sldMkLst>
        <pc:spChg chg="mod">
          <ac:chgData name="Carlos Bruno Oliveira Lopes" userId="51e143a7af01222c" providerId="LiveId" clId="{8CA54802-A6C4-46C2-9B16-5D69B5E4E22A}" dt="2021-06-08T01:32:14.513" v="260" actId="207"/>
          <ac:spMkLst>
            <pc:docMk/>
            <pc:sldMk cId="408051359" sldId="519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3:01.981" v="270" actId="207"/>
        <pc:sldMkLst>
          <pc:docMk/>
          <pc:sldMk cId="659309361" sldId="520"/>
        </pc:sldMkLst>
        <pc:spChg chg="mod">
          <ac:chgData name="Carlos Bruno Oliveira Lopes" userId="51e143a7af01222c" providerId="LiveId" clId="{8CA54802-A6C4-46C2-9B16-5D69B5E4E22A}" dt="2021-06-08T01:33:01.981" v="270" actId="207"/>
          <ac:spMkLst>
            <pc:docMk/>
            <pc:sldMk cId="659309361" sldId="520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7:38.650" v="315" actId="27636"/>
        <pc:sldMkLst>
          <pc:docMk/>
          <pc:sldMk cId="3350980496" sldId="521"/>
        </pc:sldMkLst>
        <pc:spChg chg="mod">
          <ac:chgData name="Carlos Bruno Oliveira Lopes" userId="51e143a7af01222c" providerId="LiveId" clId="{8CA54802-A6C4-46C2-9B16-5D69B5E4E22A}" dt="2021-06-08T01:37:38.650" v="315" actId="27636"/>
          <ac:spMkLst>
            <pc:docMk/>
            <pc:sldMk cId="3350980496" sldId="521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42:22.359" v="388" actId="113"/>
        <pc:sldMkLst>
          <pc:docMk/>
          <pc:sldMk cId="554600840" sldId="522"/>
        </pc:sldMkLst>
        <pc:spChg chg="mod">
          <ac:chgData name="Carlos Bruno Oliveira Lopes" userId="51e143a7af01222c" providerId="LiveId" clId="{8CA54802-A6C4-46C2-9B16-5D69B5E4E22A}" dt="2021-06-08T01:42:22.359" v="388" actId="113"/>
          <ac:spMkLst>
            <pc:docMk/>
            <pc:sldMk cId="554600840" sldId="522"/>
            <ac:spMk id="7" creationId="{2B29DE2B-A511-4FCC-B993-901184CB87BE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43:02.620" v="398" actId="553"/>
        <pc:sldMkLst>
          <pc:docMk/>
          <pc:sldMk cId="3020949223" sldId="523"/>
        </pc:sldMkLst>
        <pc:spChg chg="add del mod">
          <ac:chgData name="Carlos Bruno Oliveira Lopes" userId="51e143a7af01222c" providerId="LiveId" clId="{8CA54802-A6C4-46C2-9B16-5D69B5E4E22A}" dt="2021-06-08T01:42:42.355" v="391"/>
          <ac:spMkLst>
            <pc:docMk/>
            <pc:sldMk cId="3020949223" sldId="523"/>
            <ac:spMk id="6" creationId="{C09BBDF2-6AA4-4B3F-9139-C10C6E6CA1C5}"/>
          </ac:spMkLst>
        </pc:spChg>
        <pc:spChg chg="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7" creationId="{2B29DE2B-A511-4FCC-B993-901184CB87BE}"/>
          </ac:spMkLst>
        </pc:spChg>
        <pc:spChg chg="add 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8" creationId="{7EFAC6A1-480A-4FB1-85BC-D95D20E52061}"/>
          </ac:spMkLst>
        </pc:spChg>
      </pc:sldChg>
    </pc:docChg>
  </pc:docChgLst>
  <pc:docChgLst>
    <pc:chgData name="Carlos Bruno Oliveira Lopes" userId="51e143a7af01222c" providerId="LiveId" clId="{FE8D0C44-2CA1-478B-9774-261E7B417846}"/>
    <pc:docChg chg="undo custSel addSld delSld modSld sldOrd modSection">
      <pc:chgData name="Carlos Bruno Oliveira Lopes" userId="51e143a7af01222c" providerId="LiveId" clId="{FE8D0C44-2CA1-478B-9774-261E7B417846}" dt="2021-08-02T21:25:16.212" v="1792" actId="20577"/>
      <pc:docMkLst>
        <pc:docMk/>
      </pc:docMkLst>
      <pc:sldChg chg="modSp mod">
        <pc:chgData name="Carlos Bruno Oliveira Lopes" userId="51e143a7af01222c" providerId="LiveId" clId="{FE8D0C44-2CA1-478B-9774-261E7B417846}" dt="2021-07-25T22:28:36.332" v="1" actId="20577"/>
        <pc:sldMkLst>
          <pc:docMk/>
          <pc:sldMk cId="0" sldId="257"/>
        </pc:sldMkLst>
        <pc:spChg chg="mod">
          <ac:chgData name="Carlos Bruno Oliveira Lopes" userId="51e143a7af01222c" providerId="LiveId" clId="{FE8D0C44-2CA1-478B-9774-261E7B417846}" dt="2021-07-25T22:28:36.332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 modClrScheme chgLayout">
        <pc:chgData name="Carlos Bruno Oliveira Lopes" userId="51e143a7af01222c" providerId="LiveId" clId="{FE8D0C44-2CA1-478B-9774-261E7B417846}" dt="2021-07-28T04:03:54.355" v="488" actId="20577"/>
        <pc:sldMkLst>
          <pc:docMk/>
          <pc:sldMk cId="1877649403" sldId="525"/>
        </pc:sldMkLst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3" creationId="{BE39EDB4-69B4-4D8C-8244-D650E7017C5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4" creationId="{00000000-0000-0000-0000-00000000000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5" creationId="{00000000-0000-0000-0000-000000000000}"/>
          </ac:spMkLst>
        </pc:spChg>
        <pc:spChg chg="add mod ord">
          <ac:chgData name="Carlos Bruno Oliveira Lopes" userId="51e143a7af01222c" providerId="LiveId" clId="{FE8D0C44-2CA1-478B-9774-261E7B417846}" dt="2021-07-28T04:03:54.355" v="488" actId="20577"/>
          <ac:spMkLst>
            <pc:docMk/>
            <pc:sldMk cId="1877649403" sldId="525"/>
            <ac:spMk id="6" creationId="{36879597-A677-493F-AE09-589037EFAE9A}"/>
          </ac:spMkLst>
        </pc:spChg>
        <pc:spChg chg="del">
          <ac:chgData name="Carlos Bruno Oliveira Lopes" userId="51e143a7af01222c" providerId="LiveId" clId="{FE8D0C44-2CA1-478B-9774-261E7B417846}" dt="2021-07-25T22:28:40.196" v="2" actId="478"/>
          <ac:spMkLst>
            <pc:docMk/>
            <pc:sldMk cId="1877649403" sldId="525"/>
            <ac:spMk id="7" creationId="{10964B19-17E0-41A3-9A18-3A33CED5ADB4}"/>
          </ac:spMkLst>
        </pc:spChg>
        <pc:picChg chg="add del mod">
          <ac:chgData name="Carlos Bruno Oliveira Lopes" userId="51e143a7af01222c" providerId="LiveId" clId="{FE8D0C44-2CA1-478B-9774-261E7B417846}" dt="2021-07-28T03:56:43.744" v="330"/>
          <ac:picMkLst>
            <pc:docMk/>
            <pc:sldMk cId="1877649403" sldId="525"/>
            <ac:picMk id="8" creationId="{01FAC66C-D88F-4BA9-BCA2-7DE72F7C6A97}"/>
          </ac:picMkLst>
        </pc:picChg>
        <pc:picChg chg="add del mod">
          <ac:chgData name="Carlos Bruno Oliveira Lopes" userId="51e143a7af01222c" providerId="LiveId" clId="{FE8D0C44-2CA1-478B-9774-261E7B417846}" dt="2021-07-28T03:57:20.873" v="350" actId="1035"/>
          <ac:picMkLst>
            <pc:docMk/>
            <pc:sldMk cId="1877649403" sldId="525"/>
            <ac:picMk id="1026" creationId="{9946DC75-6810-472D-9E08-3980A297555D}"/>
          </ac:picMkLst>
        </pc:picChg>
      </pc:sldChg>
      <pc:sldChg chg="del">
        <pc:chgData name="Carlos Bruno Oliveira Lopes" userId="51e143a7af01222c" providerId="LiveId" clId="{FE8D0C44-2CA1-478B-9774-261E7B417846}" dt="2021-07-25T22:28:44.222" v="6" actId="47"/>
        <pc:sldMkLst>
          <pc:docMk/>
          <pc:sldMk cId="2182494824" sldId="526"/>
        </pc:sldMkLst>
      </pc:sldChg>
      <pc:sldChg chg="addSp delSp modSp add mod setBg">
        <pc:chgData name="Carlos Bruno Oliveira Lopes" userId="51e143a7af01222c" providerId="LiveId" clId="{FE8D0C44-2CA1-478B-9774-261E7B417846}" dt="2021-07-28T04:06:42.158" v="504" actId="14100"/>
        <pc:sldMkLst>
          <pc:docMk/>
          <pc:sldMk cId="2792593422" sldId="526"/>
        </pc:sldMkLst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2" creationId="{00000000-0000-0000-0000-000000000000}"/>
          </ac:spMkLst>
        </pc:spChg>
        <pc:spChg chg="add del mod">
          <ac:chgData name="Carlos Bruno Oliveira Lopes" userId="51e143a7af01222c" providerId="LiveId" clId="{FE8D0C44-2CA1-478B-9774-261E7B417846}" dt="2021-07-28T04:05:50.139" v="493" actId="931"/>
          <ac:spMkLst>
            <pc:docMk/>
            <pc:sldMk cId="2792593422" sldId="526"/>
            <ac:spMk id="3" creationId="{850B1A3E-10A8-43F1-82B9-3D5973A01604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4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5" creationId="{00000000-0000-0000-0000-000000000000}"/>
          </ac:spMkLst>
        </pc:spChg>
        <pc:spChg chg="del">
          <ac:chgData name="Carlos Bruno Oliveira Lopes" userId="51e143a7af01222c" providerId="LiveId" clId="{FE8D0C44-2CA1-478B-9774-261E7B417846}" dt="2021-07-28T04:04:10.989" v="490"/>
          <ac:spMkLst>
            <pc:docMk/>
            <pc:sldMk cId="2792593422" sldId="526"/>
            <ac:spMk id="6" creationId="{36879597-A677-493F-AE09-589037EFAE9A}"/>
          </ac:spMkLst>
        </pc:spChg>
        <pc:spChg chg="add del mod">
          <ac:chgData name="Carlos Bruno Oliveira Lopes" userId="51e143a7af01222c" providerId="LiveId" clId="{FE8D0C44-2CA1-478B-9774-261E7B417846}" dt="2021-07-28T04:06:26.622" v="501"/>
          <ac:spMkLst>
            <pc:docMk/>
            <pc:sldMk cId="2792593422" sldId="526"/>
            <ac:spMk id="11" creationId="{B3FBD71A-90F1-44B5-8675-A9AF882D971F}"/>
          </ac:spMkLst>
        </pc:spChg>
        <pc:spChg chg="add del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17" creationId="{A4AC5506-6312-4701-8D3C-40187889A947}"/>
          </ac:spMkLst>
        </pc:spChg>
        <pc:picChg chg="add del mod">
          <ac:chgData name="Carlos Bruno Oliveira Lopes" userId="51e143a7af01222c" providerId="LiveId" clId="{FE8D0C44-2CA1-478B-9774-261E7B417846}" dt="2021-07-28T04:04:15.185" v="492" actId="478"/>
          <ac:picMkLst>
            <pc:docMk/>
            <pc:sldMk cId="2792593422" sldId="526"/>
            <ac:picMk id="7" creationId="{D5F66D05-CD20-4878-991F-6503F1582CEB}"/>
          </ac:picMkLst>
        </pc:picChg>
        <pc:picChg chg="add del mod">
          <ac:chgData name="Carlos Bruno Oliveira Lopes" userId="51e143a7af01222c" providerId="LiveId" clId="{FE8D0C44-2CA1-478B-9774-261E7B417846}" dt="2021-07-28T04:06:14.572" v="496" actId="21"/>
          <ac:picMkLst>
            <pc:docMk/>
            <pc:sldMk cId="2792593422" sldId="526"/>
            <ac:picMk id="9" creationId="{EE0945F6-4661-4502-AE6B-1527839E349F}"/>
          </ac:picMkLst>
        </pc:picChg>
        <pc:picChg chg="add del mod ord">
          <ac:chgData name="Carlos Bruno Oliveira Lopes" userId="51e143a7af01222c" providerId="LiveId" clId="{FE8D0C44-2CA1-478B-9774-261E7B417846}" dt="2021-07-28T04:06:24.691" v="500"/>
          <ac:picMkLst>
            <pc:docMk/>
            <pc:sldMk cId="2792593422" sldId="526"/>
            <ac:picMk id="12" creationId="{E276565A-7BC6-4C42-B312-864D8B0CF491}"/>
          </ac:picMkLst>
        </pc:picChg>
        <pc:picChg chg="add mod">
          <ac:chgData name="Carlos Bruno Oliveira Lopes" userId="51e143a7af01222c" providerId="LiveId" clId="{FE8D0C44-2CA1-478B-9774-261E7B417846}" dt="2021-07-28T04:06:42.158" v="504" actId="14100"/>
          <ac:picMkLst>
            <pc:docMk/>
            <pc:sldMk cId="2792593422" sldId="526"/>
            <ac:picMk id="14" creationId="{0941CF5E-51FE-4959-B426-BA65C3A5392D}"/>
          </ac:picMkLst>
        </pc:picChg>
      </pc:sldChg>
      <pc:sldChg chg="addSp delSp modSp add mod">
        <pc:chgData name="Carlos Bruno Oliveira Lopes" userId="51e143a7af01222c" providerId="LiveId" clId="{FE8D0C44-2CA1-478B-9774-261E7B417846}" dt="2021-07-28T04:07:33.948" v="512" actId="14100"/>
        <pc:sldMkLst>
          <pc:docMk/>
          <pc:sldMk cId="299418788" sldId="527"/>
        </pc:sldMkLst>
        <pc:spChg chg="del">
          <ac:chgData name="Carlos Bruno Oliveira Lopes" userId="51e143a7af01222c" providerId="LiveId" clId="{FE8D0C44-2CA1-478B-9774-261E7B417846}" dt="2021-07-28T04:07:17.901" v="506" actId="931"/>
          <ac:spMkLst>
            <pc:docMk/>
            <pc:sldMk cId="299418788" sldId="527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07:33.948" v="512" actId="14100"/>
          <ac:picMkLst>
            <pc:docMk/>
            <pc:sldMk cId="299418788" sldId="527"/>
            <ac:picMk id="7" creationId="{AD8DE17A-D0E8-4608-AAF6-22D5ED0D3F01}"/>
          </ac:picMkLst>
        </pc:picChg>
      </pc:sldChg>
      <pc:sldChg chg="del">
        <pc:chgData name="Carlos Bruno Oliveira Lopes" userId="51e143a7af01222c" providerId="LiveId" clId="{FE8D0C44-2CA1-478B-9774-261E7B417846}" dt="2021-07-25T22:28:42.965" v="3" actId="47"/>
        <pc:sldMkLst>
          <pc:docMk/>
          <pc:sldMk cId="327209553" sldId="527"/>
        </pc:sldMkLst>
      </pc:sldChg>
      <pc:sldChg chg="addSp modSp add mod">
        <pc:chgData name="Carlos Bruno Oliveira Lopes" userId="51e143a7af01222c" providerId="LiveId" clId="{FE8D0C44-2CA1-478B-9774-261E7B417846}" dt="2021-07-28T04:18:06.084" v="837" actId="1076"/>
        <pc:sldMkLst>
          <pc:docMk/>
          <pc:sldMk cId="795035782" sldId="528"/>
        </pc:sldMkLst>
        <pc:spChg chg="mod">
          <ac:chgData name="Carlos Bruno Oliveira Lopes" userId="51e143a7af01222c" providerId="LiveId" clId="{FE8D0C44-2CA1-478B-9774-261E7B417846}" dt="2021-07-28T04:11:32.913" v="551" actId="20577"/>
          <ac:spMkLst>
            <pc:docMk/>
            <pc:sldMk cId="795035782" sldId="528"/>
            <ac:spMk id="2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17:59.291" v="835" actId="20577"/>
          <ac:spMkLst>
            <pc:docMk/>
            <pc:sldMk cId="795035782" sldId="528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18:02.139" v="836" actId="1076"/>
          <ac:picMkLst>
            <pc:docMk/>
            <pc:sldMk cId="795035782" sldId="528"/>
            <ac:picMk id="7" creationId="{AD92C50B-88B2-4AD8-9D8C-5C9DC445A72F}"/>
          </ac:picMkLst>
        </pc:picChg>
        <pc:picChg chg="add mod">
          <ac:chgData name="Carlos Bruno Oliveira Lopes" userId="51e143a7af01222c" providerId="LiveId" clId="{FE8D0C44-2CA1-478B-9774-261E7B417846}" dt="2021-07-28T04:18:06.084" v="837" actId="1076"/>
          <ac:picMkLst>
            <pc:docMk/>
            <pc:sldMk cId="795035782" sldId="528"/>
            <ac:picMk id="9" creationId="{774A6870-5ED6-443E-B671-1C199E821DB1}"/>
          </ac:picMkLst>
        </pc:picChg>
      </pc:sldChg>
      <pc:sldChg chg="del">
        <pc:chgData name="Carlos Bruno Oliveira Lopes" userId="51e143a7af01222c" providerId="LiveId" clId="{FE8D0C44-2CA1-478B-9774-261E7B417846}" dt="2021-07-25T22:28:43.698" v="5" actId="47"/>
        <pc:sldMkLst>
          <pc:docMk/>
          <pc:sldMk cId="1972983058" sldId="528"/>
        </pc:sldMkLst>
      </pc:sldChg>
      <pc:sldChg chg="add">
        <pc:chgData name="Carlos Bruno Oliveira Lopes" userId="51e143a7af01222c" providerId="LiveId" clId="{FE8D0C44-2CA1-478B-9774-261E7B417846}" dt="2021-07-28T04:07:50.409" v="513" actId="2890"/>
        <pc:sldMkLst>
          <pc:docMk/>
          <pc:sldMk cId="50052748" sldId="529"/>
        </pc:sldMkLst>
      </pc:sldChg>
      <pc:sldChg chg="del">
        <pc:chgData name="Carlos Bruno Oliveira Lopes" userId="51e143a7af01222c" providerId="LiveId" clId="{FE8D0C44-2CA1-478B-9774-261E7B417846}" dt="2021-07-25T22:28:43.294" v="4" actId="47"/>
        <pc:sldMkLst>
          <pc:docMk/>
          <pc:sldMk cId="3209959786" sldId="529"/>
        </pc:sldMkLst>
      </pc:sldChg>
      <pc:sldChg chg="add">
        <pc:chgData name="Carlos Bruno Oliveira Lopes" userId="51e143a7af01222c" providerId="LiveId" clId="{FE8D0C44-2CA1-478B-9774-261E7B417846}" dt="2021-07-28T04:11:15.394" v="514" actId="2890"/>
        <pc:sldMkLst>
          <pc:docMk/>
          <pc:sldMk cId="2187098890" sldId="530"/>
        </pc:sldMkLst>
      </pc:sldChg>
      <pc:sldChg chg="del">
        <pc:chgData name="Carlos Bruno Oliveira Lopes" userId="51e143a7af01222c" providerId="LiveId" clId="{FE8D0C44-2CA1-478B-9774-261E7B417846}" dt="2021-07-25T22:28:45.924" v="10" actId="47"/>
        <pc:sldMkLst>
          <pc:docMk/>
          <pc:sldMk cId="2450839686" sldId="530"/>
        </pc:sldMkLst>
      </pc:sldChg>
      <pc:sldChg chg="modSp add del mod">
        <pc:chgData name="Carlos Bruno Oliveira Lopes" userId="51e143a7af01222c" providerId="LiveId" clId="{FE8D0C44-2CA1-478B-9774-261E7B417846}" dt="2021-07-28T13:25:19.260" v="1613" actId="948"/>
        <pc:sldMkLst>
          <pc:docMk/>
          <pc:sldMk cId="1833405235" sldId="531"/>
        </pc:sldMkLst>
        <pc:spChg chg="mod">
          <ac:chgData name="Carlos Bruno Oliveira Lopes" userId="51e143a7af01222c" providerId="LiveId" clId="{FE8D0C44-2CA1-478B-9774-261E7B417846}" dt="2021-07-28T13:25:19.260" v="1613" actId="948"/>
          <ac:spMkLst>
            <pc:docMk/>
            <pc:sldMk cId="1833405235" sldId="531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381" v="11" actId="47"/>
        <pc:sldMkLst>
          <pc:docMk/>
          <pc:sldMk cId="3544914236" sldId="531"/>
        </pc:sldMkLst>
      </pc:sldChg>
      <pc:sldChg chg="del">
        <pc:chgData name="Carlos Bruno Oliveira Lopes" userId="51e143a7af01222c" providerId="LiveId" clId="{FE8D0C44-2CA1-478B-9774-261E7B417846}" dt="2021-07-25T22:28:44.488" v="7" actId="47"/>
        <pc:sldMkLst>
          <pc:docMk/>
          <pc:sldMk cId="1579482527" sldId="532"/>
        </pc:sldMkLst>
      </pc:sldChg>
      <pc:sldChg chg="addSp delSp modSp add del mod ord">
        <pc:chgData name="Carlos Bruno Oliveira Lopes" userId="51e143a7af01222c" providerId="LiveId" clId="{FE8D0C44-2CA1-478B-9774-261E7B417846}" dt="2021-07-28T04:31:46.199" v="1208" actId="1036"/>
        <pc:sldMkLst>
          <pc:docMk/>
          <pc:sldMk cId="2028321436" sldId="532"/>
        </pc:sldMkLst>
        <pc:spChg chg="mod">
          <ac:chgData name="Carlos Bruno Oliveira Lopes" userId="51e143a7af01222c" providerId="LiveId" clId="{FE8D0C44-2CA1-478B-9774-261E7B417846}" dt="2021-07-28T04:31:43.325" v="1205" actId="6549"/>
          <ac:spMkLst>
            <pc:docMk/>
            <pc:sldMk cId="2028321436" sldId="532"/>
            <ac:spMk id="6" creationId="{36879597-A677-493F-AE09-589037EFAE9A}"/>
          </ac:spMkLst>
        </pc:spChg>
        <pc:picChg chg="del">
          <ac:chgData name="Carlos Bruno Oliveira Lopes" userId="51e143a7af01222c" providerId="LiveId" clId="{FE8D0C44-2CA1-478B-9774-261E7B417846}" dt="2021-07-28T04:18:11.532" v="841" actId="478"/>
          <ac:picMkLst>
            <pc:docMk/>
            <pc:sldMk cId="2028321436" sldId="532"/>
            <ac:picMk id="7" creationId="{AD92C50B-88B2-4AD8-9D8C-5C9DC445A72F}"/>
          </ac:picMkLst>
        </pc:picChg>
        <pc:picChg chg="add del mod">
          <ac:chgData name="Carlos Bruno Oliveira Lopes" userId="51e143a7af01222c" providerId="LiveId" clId="{FE8D0C44-2CA1-478B-9774-261E7B417846}" dt="2021-07-28T04:31:46.199" v="1208" actId="1036"/>
          <ac:picMkLst>
            <pc:docMk/>
            <pc:sldMk cId="2028321436" sldId="532"/>
            <ac:picMk id="8" creationId="{D916E5CD-9B0D-4CB3-823C-68B75729FACA}"/>
          </ac:picMkLst>
        </pc:picChg>
        <pc:picChg chg="del mod">
          <ac:chgData name="Carlos Bruno Oliveira Lopes" userId="51e143a7af01222c" providerId="LiveId" clId="{FE8D0C44-2CA1-478B-9774-261E7B417846}" dt="2021-07-28T04:18:10.921" v="840" actId="478"/>
          <ac:picMkLst>
            <pc:docMk/>
            <pc:sldMk cId="2028321436" sldId="532"/>
            <ac:picMk id="9" creationId="{774A6870-5ED6-443E-B671-1C199E821DB1}"/>
          </ac:picMkLst>
        </pc:picChg>
      </pc:sldChg>
      <pc:sldChg chg="modSp add del mod ord">
        <pc:chgData name="Carlos Bruno Oliveira Lopes" userId="51e143a7af01222c" providerId="LiveId" clId="{FE8D0C44-2CA1-478B-9774-261E7B417846}" dt="2021-07-28T04:31:17.212" v="1200" actId="47"/>
        <pc:sldMkLst>
          <pc:docMk/>
          <pc:sldMk cId="111512990" sldId="533"/>
        </pc:sldMkLst>
        <pc:spChg chg="mod">
          <ac:chgData name="Carlos Bruno Oliveira Lopes" userId="51e143a7af01222c" providerId="LiveId" clId="{FE8D0C44-2CA1-478B-9774-261E7B417846}" dt="2021-07-28T04:28:10.258" v="975" actId="20577"/>
          <ac:spMkLst>
            <pc:docMk/>
            <pc:sldMk cId="111512990" sldId="533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4.848" v="8" actId="47"/>
        <pc:sldMkLst>
          <pc:docMk/>
          <pc:sldMk cId="1087030298" sldId="533"/>
        </pc:sldMkLst>
      </pc:sldChg>
      <pc:sldChg chg="del">
        <pc:chgData name="Carlos Bruno Oliveira Lopes" userId="51e143a7af01222c" providerId="LiveId" clId="{FE8D0C44-2CA1-478B-9774-261E7B417846}" dt="2021-07-25T22:28:45.629" v="9" actId="47"/>
        <pc:sldMkLst>
          <pc:docMk/>
          <pc:sldMk cId="1548657940" sldId="534"/>
        </pc:sldMkLst>
      </pc:sldChg>
      <pc:sldChg chg="addSp delSp modSp add mod">
        <pc:chgData name="Carlos Bruno Oliveira Lopes" userId="51e143a7af01222c" providerId="LiveId" clId="{FE8D0C44-2CA1-478B-9774-261E7B417846}" dt="2021-07-28T04:35:12.341" v="1276" actId="1037"/>
        <pc:sldMkLst>
          <pc:docMk/>
          <pc:sldMk cId="3271078845" sldId="534"/>
        </pc:sldMkLst>
        <pc:spChg chg="mod">
          <ac:chgData name="Carlos Bruno Oliveira Lopes" userId="51e143a7af01222c" providerId="LiveId" clId="{FE8D0C44-2CA1-478B-9774-261E7B417846}" dt="2021-07-28T04:35:00.778" v="1272" actId="555"/>
          <ac:spMkLst>
            <pc:docMk/>
            <pc:sldMk cId="3271078845" sldId="534"/>
            <ac:spMk id="6" creationId="{36879597-A677-493F-AE09-589037EFAE9A}"/>
          </ac:spMkLst>
        </pc:spChg>
        <pc:spChg chg="add mod">
          <ac:chgData name="Carlos Bruno Oliveira Lopes" userId="51e143a7af01222c" providerId="LiveId" clId="{FE8D0C44-2CA1-478B-9774-261E7B417846}" dt="2021-07-28T04:35:12.341" v="1276" actId="1037"/>
          <ac:spMkLst>
            <pc:docMk/>
            <pc:sldMk cId="3271078845" sldId="534"/>
            <ac:spMk id="10" creationId="{74C78D17-D894-4060-951D-806A7070EC5D}"/>
          </ac:spMkLst>
        </pc:spChg>
        <pc:picChg chg="add mod">
          <ac:chgData name="Carlos Bruno Oliveira Lopes" userId="51e143a7af01222c" providerId="LiveId" clId="{FE8D0C44-2CA1-478B-9774-261E7B417846}" dt="2021-07-28T04:35:06.807" v="1273" actId="12789"/>
          <ac:picMkLst>
            <pc:docMk/>
            <pc:sldMk cId="3271078845" sldId="534"/>
            <ac:picMk id="7" creationId="{C6AEC8EA-0434-40D3-84A5-FFE75A6B856B}"/>
          </ac:picMkLst>
        </pc:picChg>
        <pc:picChg chg="del">
          <ac:chgData name="Carlos Bruno Oliveira Lopes" userId="51e143a7af01222c" providerId="LiveId" clId="{FE8D0C44-2CA1-478B-9774-261E7B417846}" dt="2021-07-28T04:31:26.434" v="1202" actId="478"/>
          <ac:picMkLst>
            <pc:docMk/>
            <pc:sldMk cId="3271078845" sldId="534"/>
            <ac:picMk id="8" creationId="{D916E5CD-9B0D-4CB3-823C-68B75729FACA}"/>
          </ac:picMkLst>
        </pc:picChg>
      </pc:sldChg>
      <pc:sldChg chg="modSp add mod">
        <pc:chgData name="Carlos Bruno Oliveira Lopes" userId="51e143a7af01222c" providerId="LiveId" clId="{FE8D0C44-2CA1-478B-9774-261E7B417846}" dt="2021-07-28T14:03:41.346" v="1788" actId="115"/>
        <pc:sldMkLst>
          <pc:docMk/>
          <pc:sldMk cId="2404395003" sldId="535"/>
        </pc:sldMkLst>
        <pc:spChg chg="mod">
          <ac:chgData name="Carlos Bruno Oliveira Lopes" userId="51e143a7af01222c" providerId="LiveId" clId="{FE8D0C44-2CA1-478B-9774-261E7B417846}" dt="2021-07-28T14:03:41.346" v="1788" actId="115"/>
          <ac:spMkLst>
            <pc:docMk/>
            <pc:sldMk cId="2404395003" sldId="535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838" v="12" actId="47"/>
        <pc:sldMkLst>
          <pc:docMk/>
          <pc:sldMk cId="3188042643" sldId="535"/>
        </pc:sldMkLst>
      </pc:sldChg>
      <pc:sldChg chg="add">
        <pc:chgData name="Carlos Bruno Oliveira Lopes" userId="51e143a7af01222c" providerId="LiveId" clId="{FE8D0C44-2CA1-478B-9774-261E7B417846}" dt="2021-07-28T13:24:55.924" v="1608" actId="2890"/>
        <pc:sldMkLst>
          <pc:docMk/>
          <pc:sldMk cId="826026095" sldId="536"/>
        </pc:sldMkLst>
      </pc:sldChg>
      <pc:sldChg chg="del">
        <pc:chgData name="Carlos Bruno Oliveira Lopes" userId="51e143a7af01222c" providerId="LiveId" clId="{FE8D0C44-2CA1-478B-9774-261E7B417846}" dt="2021-07-25T22:28:48.692" v="15" actId="47"/>
        <pc:sldMkLst>
          <pc:docMk/>
          <pc:sldMk cId="2585194199" sldId="536"/>
        </pc:sldMkLst>
      </pc:sldChg>
      <pc:sldChg chg="del">
        <pc:chgData name="Carlos Bruno Oliveira Lopes" userId="51e143a7af01222c" providerId="LiveId" clId="{FE8D0C44-2CA1-478B-9774-261E7B417846}" dt="2021-07-25T22:28:47.264" v="13" actId="47"/>
        <pc:sldMkLst>
          <pc:docMk/>
          <pc:sldMk cId="93906822" sldId="538"/>
        </pc:sldMkLst>
      </pc:sldChg>
      <pc:sldChg chg="del">
        <pc:chgData name="Carlos Bruno Oliveira Lopes" userId="51e143a7af01222c" providerId="LiveId" clId="{FE8D0C44-2CA1-478B-9774-261E7B417846}" dt="2021-07-25T22:28:47.749" v="14" actId="47"/>
        <pc:sldMkLst>
          <pc:docMk/>
          <pc:sldMk cId="1322616949" sldId="539"/>
        </pc:sldMkLst>
      </pc:sldChg>
      <pc:sldChg chg="modSp mod">
        <pc:chgData name="Carlos Bruno Oliveira Lopes" userId="51e143a7af01222c" providerId="LiveId" clId="{FE8D0C44-2CA1-478B-9774-261E7B417846}" dt="2021-08-02T20:17:59.328" v="1790" actId="27636"/>
        <pc:sldMkLst>
          <pc:docMk/>
          <pc:sldMk cId="1046728644" sldId="549"/>
        </pc:sldMkLst>
        <pc:spChg chg="mod">
          <ac:chgData name="Carlos Bruno Oliveira Lopes" userId="51e143a7af01222c" providerId="LiveId" clId="{FE8D0C44-2CA1-478B-9774-261E7B417846}" dt="2021-08-02T20:17:59.328" v="1790" actId="27636"/>
          <ac:spMkLst>
            <pc:docMk/>
            <pc:sldMk cId="1046728644" sldId="549"/>
            <ac:spMk id="6" creationId="{527B4F70-C93B-4CD8-AA05-BBF4E3D6EF98}"/>
          </ac:spMkLst>
        </pc:spChg>
      </pc:sldChg>
      <pc:sldChg chg="modSp mod">
        <pc:chgData name="Carlos Bruno Oliveira Lopes" userId="51e143a7af01222c" providerId="LiveId" clId="{FE8D0C44-2CA1-478B-9774-261E7B417846}" dt="2021-08-02T21:25:16.212" v="1792" actId="20577"/>
        <pc:sldMkLst>
          <pc:docMk/>
          <pc:sldMk cId="4256279810" sldId="568"/>
        </pc:sldMkLst>
        <pc:spChg chg="mod">
          <ac:chgData name="Carlos Bruno Oliveira Lopes" userId="51e143a7af01222c" providerId="LiveId" clId="{FE8D0C44-2CA1-478B-9774-261E7B417846}" dt="2021-08-02T21:25:16.212" v="1792" actId="20577"/>
          <ac:spMkLst>
            <pc:docMk/>
            <pc:sldMk cId="4256279810" sldId="568"/>
            <ac:spMk id="9" creationId="{7DCBB3F4-A022-4E1F-936A-3E289FA69C67}"/>
          </ac:spMkLst>
        </pc:spChg>
      </pc:sldChg>
    </pc:docChg>
  </pc:docChgLst>
  <pc:docChgLst>
    <pc:chgData name="Carlos Bruno Oliveira Lopes" userId="51e143a7af01222c" providerId="LiveId" clId="{1A7CD15F-B241-4638-8CD5-A4B73205DD59}"/>
    <pc:docChg chg="undo redo custSel addSld delSld modSld sldOrd modSection">
      <pc:chgData name="Carlos Bruno Oliveira Lopes" userId="51e143a7af01222c" providerId="LiveId" clId="{1A7CD15F-B241-4638-8CD5-A4B73205DD59}" dt="2021-07-11T00:24:05.512" v="5678" actId="313"/>
      <pc:docMkLst>
        <pc:docMk/>
      </pc:docMkLst>
      <pc:sldChg chg="modSp mod">
        <pc:chgData name="Carlos Bruno Oliveira Lopes" userId="51e143a7af01222c" providerId="LiveId" clId="{1A7CD15F-B241-4638-8CD5-A4B73205DD59}" dt="2021-07-10T19:36:57.317" v="302" actId="14"/>
        <pc:sldMkLst>
          <pc:docMk/>
          <pc:sldMk cId="1534177510" sldId="534"/>
        </pc:sldMkLst>
        <pc:spChg chg="mod">
          <ac:chgData name="Carlos Bruno Oliveira Lopes" userId="51e143a7af01222c" providerId="LiveId" clId="{1A7CD15F-B241-4638-8CD5-A4B73205DD59}" dt="2021-07-10T19:36:57.317" v="302" actId="14"/>
          <ac:spMkLst>
            <pc:docMk/>
            <pc:sldMk cId="1534177510" sldId="534"/>
            <ac:spMk id="7" creationId="{157BCED1-0C46-4528-B0A2-B11FC0C1BD53}"/>
          </ac:spMkLst>
        </pc:spChg>
      </pc:sldChg>
      <pc:sldChg chg="modSp del mod">
        <pc:chgData name="Carlos Bruno Oliveira Lopes" userId="51e143a7af01222c" providerId="LiveId" clId="{1A7CD15F-B241-4638-8CD5-A4B73205DD59}" dt="2021-07-10T19:37:48.767" v="387" actId="47"/>
        <pc:sldMkLst>
          <pc:docMk/>
          <pc:sldMk cId="932923777" sldId="548"/>
        </pc:sldMkLst>
        <pc:spChg chg="mod">
          <ac:chgData name="Carlos Bruno Oliveira Lopes" userId="51e143a7af01222c" providerId="LiveId" clId="{1A7CD15F-B241-4638-8CD5-A4B73205DD59}" dt="2021-07-10T19:37:21.760" v="351" actId="5793"/>
          <ac:spMkLst>
            <pc:docMk/>
            <pc:sldMk cId="932923777" sldId="548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0T23:56:53.283" v="4344" actId="20577"/>
        <pc:sldMkLst>
          <pc:docMk/>
          <pc:sldMk cId="217798736" sldId="549"/>
        </pc:sldMkLst>
        <pc:spChg chg="mod">
          <ac:chgData name="Carlos Bruno Oliveira Lopes" userId="51e143a7af01222c" providerId="LiveId" clId="{1A7CD15F-B241-4638-8CD5-A4B73205DD59}" dt="2021-07-10T23:56:53.283" v="4344" actId="20577"/>
          <ac:spMkLst>
            <pc:docMk/>
            <pc:sldMk cId="217798736" sldId="549"/>
            <ac:spMk id="7" creationId="{157BCED1-0C46-4528-B0A2-B11FC0C1BD53}"/>
          </ac:spMkLst>
        </pc:spChg>
      </pc:sldChg>
      <pc:sldChg chg="addSp delSp modSp add mod">
        <pc:chgData name="Carlos Bruno Oliveira Lopes" userId="51e143a7af01222c" providerId="LiveId" clId="{1A7CD15F-B241-4638-8CD5-A4B73205DD59}" dt="2021-07-10T19:43:17.609" v="924" actId="14"/>
        <pc:sldMkLst>
          <pc:docMk/>
          <pc:sldMk cId="405310108" sldId="550"/>
        </pc:sldMkLst>
        <pc:spChg chg="add mod">
          <ac:chgData name="Carlos Bruno Oliveira Lopes" userId="51e143a7af01222c" providerId="LiveId" clId="{1A7CD15F-B241-4638-8CD5-A4B73205DD59}" dt="2021-07-10T19:43:17.609" v="924" actId="14"/>
          <ac:spMkLst>
            <pc:docMk/>
            <pc:sldMk cId="405310108" sldId="550"/>
            <ac:spMk id="6" creationId="{A1BE6AD0-3D10-441A-B743-9F7104D2D29A}"/>
          </ac:spMkLst>
        </pc:spChg>
        <pc:spChg chg="del mod">
          <ac:chgData name="Carlos Bruno Oliveira Lopes" userId="51e143a7af01222c" providerId="LiveId" clId="{1A7CD15F-B241-4638-8CD5-A4B73205DD59}" dt="2021-07-10T19:37:43.447" v="385" actId="478"/>
          <ac:spMkLst>
            <pc:docMk/>
            <pc:sldMk cId="405310108" sldId="55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1A7CD15F-B241-4638-8CD5-A4B73205DD59}" dt="2021-07-10T22:54:11.663" v="1623" actId="207"/>
        <pc:sldMkLst>
          <pc:docMk/>
          <pc:sldMk cId="3167005204" sldId="551"/>
        </pc:sldMkLst>
        <pc:spChg chg="mod">
          <ac:chgData name="Carlos Bruno Oliveira Lopes" userId="51e143a7af01222c" providerId="LiveId" clId="{1A7CD15F-B241-4638-8CD5-A4B73205DD59}" dt="2021-07-10T22:54:11.663" v="1623" actId="207"/>
          <ac:spMkLst>
            <pc:docMk/>
            <pc:sldMk cId="3167005204" sldId="551"/>
            <ac:spMk id="6" creationId="{A1BE6AD0-3D10-441A-B743-9F7104D2D29A}"/>
          </ac:spMkLst>
        </pc:spChg>
        <pc:picChg chg="add mod">
          <ac:chgData name="Carlos Bruno Oliveira Lopes" userId="51e143a7af01222c" providerId="LiveId" clId="{1A7CD15F-B241-4638-8CD5-A4B73205DD59}" dt="2021-07-10T22:53:45.052" v="1622" actId="12788"/>
          <ac:picMkLst>
            <pc:docMk/>
            <pc:sldMk cId="3167005204" sldId="551"/>
            <ac:picMk id="7" creationId="{57409DC3-B59C-46AD-8BAD-A0FC8C0839DD}"/>
          </ac:picMkLst>
        </pc:picChg>
      </pc:sldChg>
      <pc:sldChg chg="add del">
        <pc:chgData name="Carlos Bruno Oliveira Lopes" userId="51e143a7af01222c" providerId="LiveId" clId="{1A7CD15F-B241-4638-8CD5-A4B73205DD59}" dt="2021-07-10T19:37:39.814" v="383" actId="2890"/>
        <pc:sldMkLst>
          <pc:docMk/>
          <pc:sldMk cId="4239421319" sldId="551"/>
        </pc:sldMkLst>
      </pc:sldChg>
      <pc:sldChg chg="addSp delSp modSp add mod modClrScheme chgLayout">
        <pc:chgData name="Carlos Bruno Oliveira Lopes" userId="51e143a7af01222c" providerId="LiveId" clId="{1A7CD15F-B241-4638-8CD5-A4B73205DD59}" dt="2021-07-10T20:04:14.268" v="1370" actId="22"/>
        <pc:sldMkLst>
          <pc:docMk/>
          <pc:sldMk cId="3007341353" sldId="552"/>
        </pc:sldMkLst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1A7CD15F-B241-4638-8CD5-A4B73205DD59}" dt="2021-07-10T20:04:14.268" v="1370" actId="22"/>
          <ac:spMkLst>
            <pc:docMk/>
            <pc:sldMk cId="3007341353" sldId="552"/>
            <ac:spMk id="3" creationId="{E7BFE93D-C593-4D61-8720-65FDAAB0194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4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5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84" v="1369" actId="27636"/>
          <ac:spMkLst>
            <pc:docMk/>
            <pc:sldMk cId="3007341353" sldId="552"/>
            <ac:spMk id="6" creationId="{A1BE6AD0-3D10-441A-B743-9F7104D2D29A}"/>
          </ac:spMkLst>
        </pc:spChg>
        <pc:picChg chg="add mod ord">
          <ac:chgData name="Carlos Bruno Oliveira Lopes" userId="51e143a7af01222c" providerId="LiveId" clId="{1A7CD15F-B241-4638-8CD5-A4B73205DD59}" dt="2021-07-10T20:04:14.268" v="1370" actId="22"/>
          <ac:picMkLst>
            <pc:docMk/>
            <pc:sldMk cId="3007341353" sldId="552"/>
            <ac:picMk id="8" creationId="{E4DAE9CE-529C-4FD6-B58E-1EDA935F8998}"/>
          </ac:picMkLst>
        </pc:picChg>
      </pc:sldChg>
      <pc:sldChg chg="modSp add mod">
        <pc:chgData name="Carlos Bruno Oliveira Lopes" userId="51e143a7af01222c" providerId="LiveId" clId="{1A7CD15F-B241-4638-8CD5-A4B73205DD59}" dt="2021-07-10T23:40:20.097" v="3519" actId="948"/>
        <pc:sldMkLst>
          <pc:docMk/>
          <pc:sldMk cId="4265256748" sldId="553"/>
        </pc:sldMkLst>
        <pc:spChg chg="mod">
          <ac:chgData name="Carlos Bruno Oliveira Lopes" userId="51e143a7af01222c" providerId="LiveId" clId="{1A7CD15F-B241-4638-8CD5-A4B73205DD59}" dt="2021-07-10T23:40:20.097" v="3519" actId="948"/>
          <ac:spMkLst>
            <pc:docMk/>
            <pc:sldMk cId="4265256748" sldId="553"/>
            <ac:spMk id="6" creationId="{A1BE6AD0-3D10-441A-B743-9F7104D2D29A}"/>
          </ac:spMkLst>
        </pc:spChg>
      </pc:sldChg>
      <pc:sldChg chg="modSp add mod">
        <pc:chgData name="Carlos Bruno Oliveira Lopes" userId="51e143a7af01222c" providerId="LiveId" clId="{1A7CD15F-B241-4638-8CD5-A4B73205DD59}" dt="2021-07-10T23:02:20.259" v="2177" actId="14"/>
        <pc:sldMkLst>
          <pc:docMk/>
          <pc:sldMk cId="2832888049" sldId="554"/>
        </pc:sldMkLst>
        <pc:spChg chg="mod">
          <ac:chgData name="Carlos Bruno Oliveira Lopes" userId="51e143a7af01222c" providerId="LiveId" clId="{1A7CD15F-B241-4638-8CD5-A4B73205DD59}" dt="2021-07-10T23:02:20.259" v="2177" actId="14"/>
          <ac:spMkLst>
            <pc:docMk/>
            <pc:sldMk cId="2832888049" sldId="554"/>
            <ac:spMk id="6" creationId="{A1BE6AD0-3D10-441A-B743-9F7104D2D29A}"/>
          </ac:spMkLst>
        </pc:spChg>
      </pc:sldChg>
      <pc:sldChg chg="delSp modSp add mod">
        <pc:chgData name="Carlos Bruno Oliveira Lopes" userId="51e143a7af01222c" providerId="LiveId" clId="{1A7CD15F-B241-4638-8CD5-A4B73205DD59}" dt="2021-07-10T22:58:18.321" v="1935" actId="20577"/>
        <pc:sldMkLst>
          <pc:docMk/>
          <pc:sldMk cId="2484239564" sldId="555"/>
        </pc:sldMkLst>
        <pc:spChg chg="mod">
          <ac:chgData name="Carlos Bruno Oliveira Lopes" userId="51e143a7af01222c" providerId="LiveId" clId="{1A7CD15F-B241-4638-8CD5-A4B73205DD59}" dt="2021-07-10T22:58:18.321" v="1935" actId="20577"/>
          <ac:spMkLst>
            <pc:docMk/>
            <pc:sldMk cId="2484239564" sldId="555"/>
            <ac:spMk id="6" creationId="{A1BE6AD0-3D10-441A-B743-9F7104D2D29A}"/>
          </ac:spMkLst>
        </pc:spChg>
        <pc:picChg chg="del mod">
          <ac:chgData name="Carlos Bruno Oliveira Lopes" userId="51e143a7af01222c" providerId="LiveId" clId="{1A7CD15F-B241-4638-8CD5-A4B73205DD59}" dt="2021-07-10T22:54:32.793" v="1626" actId="478"/>
          <ac:picMkLst>
            <pc:docMk/>
            <pc:sldMk cId="2484239564" sldId="555"/>
            <ac:picMk id="7" creationId="{57409DC3-B59C-46AD-8BAD-A0FC8C0839DD}"/>
          </ac:picMkLst>
        </pc:picChg>
      </pc:sldChg>
      <pc:sldChg chg="modSp add mod">
        <pc:chgData name="Carlos Bruno Oliveira Lopes" userId="51e143a7af01222c" providerId="LiveId" clId="{1A7CD15F-B241-4638-8CD5-A4B73205DD59}" dt="2021-07-10T23:22:41.672" v="2917" actId="20577"/>
        <pc:sldMkLst>
          <pc:docMk/>
          <pc:sldMk cId="3393480629" sldId="556"/>
        </pc:sldMkLst>
        <pc:spChg chg="mod">
          <ac:chgData name="Carlos Bruno Oliveira Lopes" userId="51e143a7af01222c" providerId="LiveId" clId="{1A7CD15F-B241-4638-8CD5-A4B73205DD59}" dt="2021-07-10T23:22:41.672" v="2917" actId="20577"/>
          <ac:spMkLst>
            <pc:docMk/>
            <pc:sldMk cId="3393480629" sldId="556"/>
            <ac:spMk id="6" creationId="{A1BE6AD0-3D10-441A-B743-9F7104D2D29A}"/>
          </ac:spMkLst>
        </pc:spChg>
      </pc:sldChg>
      <pc:sldChg chg="add del">
        <pc:chgData name="Carlos Bruno Oliveira Lopes" userId="51e143a7af01222c" providerId="LiveId" clId="{1A7CD15F-B241-4638-8CD5-A4B73205DD59}" dt="2021-07-10T23:47:45.538" v="3812" actId="47"/>
        <pc:sldMkLst>
          <pc:docMk/>
          <pc:sldMk cId="3332204802" sldId="557"/>
        </pc:sldMkLst>
      </pc:sldChg>
      <pc:sldChg chg="modSp add mod">
        <pc:chgData name="Carlos Bruno Oliveira Lopes" userId="51e143a7af01222c" providerId="LiveId" clId="{1A7CD15F-B241-4638-8CD5-A4B73205DD59}" dt="2021-07-10T23:46:27.265" v="3810" actId="20577"/>
        <pc:sldMkLst>
          <pc:docMk/>
          <pc:sldMk cId="165169582" sldId="558"/>
        </pc:sldMkLst>
        <pc:spChg chg="mod">
          <ac:chgData name="Carlos Bruno Oliveira Lopes" userId="51e143a7af01222c" providerId="LiveId" clId="{1A7CD15F-B241-4638-8CD5-A4B73205DD59}" dt="2021-07-10T23:46:27.265" v="3810" actId="20577"/>
          <ac:spMkLst>
            <pc:docMk/>
            <pc:sldMk cId="165169582" sldId="558"/>
            <ac:spMk id="6" creationId="{A1BE6AD0-3D10-441A-B743-9F7104D2D29A}"/>
          </ac:spMkLst>
        </pc:spChg>
      </pc:sldChg>
      <pc:sldChg chg="modSp add del mod">
        <pc:chgData name="Carlos Bruno Oliveira Lopes" userId="51e143a7af01222c" providerId="LiveId" clId="{1A7CD15F-B241-4638-8CD5-A4B73205DD59}" dt="2021-07-11T00:19:33.263" v="5406" actId="47"/>
        <pc:sldMkLst>
          <pc:docMk/>
          <pc:sldMk cId="786193214" sldId="559"/>
        </pc:sldMkLst>
        <pc:spChg chg="mod">
          <ac:chgData name="Carlos Bruno Oliveira Lopes" userId="51e143a7af01222c" providerId="LiveId" clId="{1A7CD15F-B241-4638-8CD5-A4B73205DD59}" dt="2021-07-11T00:19:22.863" v="5405" actId="20577"/>
          <ac:spMkLst>
            <pc:docMk/>
            <pc:sldMk cId="786193214" sldId="559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1A7CD15F-B241-4638-8CD5-A4B73205DD59}" dt="2021-07-10T23:47:46.605" v="3813" actId="47"/>
        <pc:sldMkLst>
          <pc:docMk/>
          <pc:sldMk cId="2092431584" sldId="559"/>
        </pc:sldMkLst>
      </pc:sldChg>
      <pc:sldChg chg="modSp add mod">
        <pc:chgData name="Carlos Bruno Oliveira Lopes" userId="51e143a7af01222c" providerId="LiveId" clId="{1A7CD15F-B241-4638-8CD5-A4B73205DD59}" dt="2021-07-11T00:09:58.378" v="5089" actId="20577"/>
        <pc:sldMkLst>
          <pc:docMk/>
          <pc:sldMk cId="3116083608" sldId="560"/>
        </pc:sldMkLst>
        <pc:spChg chg="mod">
          <ac:chgData name="Carlos Bruno Oliveira Lopes" userId="51e143a7af01222c" providerId="LiveId" clId="{1A7CD15F-B241-4638-8CD5-A4B73205DD59}" dt="2021-07-11T00:09:58.378" v="5089" actId="20577"/>
          <ac:spMkLst>
            <pc:docMk/>
            <pc:sldMk cId="3116083608" sldId="560"/>
            <ac:spMk id="7" creationId="{157BCED1-0C46-4528-B0A2-B11FC0C1BD53}"/>
          </ac:spMkLst>
        </pc:spChg>
      </pc:sldChg>
      <pc:sldChg chg="modSp add del mod ord">
        <pc:chgData name="Carlos Bruno Oliveira Lopes" userId="51e143a7af01222c" providerId="LiveId" clId="{1A7CD15F-B241-4638-8CD5-A4B73205DD59}" dt="2021-07-11T00:23:49.948" v="5677" actId="47"/>
        <pc:sldMkLst>
          <pc:docMk/>
          <pc:sldMk cId="3363238581" sldId="561"/>
        </pc:sldMkLst>
        <pc:spChg chg="mod">
          <ac:chgData name="Carlos Bruno Oliveira Lopes" userId="51e143a7af01222c" providerId="LiveId" clId="{1A7CD15F-B241-4638-8CD5-A4B73205DD59}" dt="2021-07-11T00:16:01.387" v="5136" actId="20577"/>
          <ac:spMkLst>
            <pc:docMk/>
            <pc:sldMk cId="3363238581" sldId="561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1T00:24:05.512" v="5678" actId="313"/>
        <pc:sldMkLst>
          <pc:docMk/>
          <pc:sldMk cId="482088225" sldId="562"/>
        </pc:sldMkLst>
        <pc:spChg chg="mod">
          <ac:chgData name="Carlos Bruno Oliveira Lopes" userId="51e143a7af01222c" providerId="LiveId" clId="{1A7CD15F-B241-4638-8CD5-A4B73205DD59}" dt="2021-07-11T00:24:05.512" v="5678" actId="313"/>
          <ac:spMkLst>
            <pc:docMk/>
            <pc:sldMk cId="482088225" sldId="562"/>
            <ac:spMk id="2" creationId="{00000000-0000-0000-0000-000000000000}"/>
          </ac:spMkLst>
        </pc:spChg>
        <pc:spChg chg="mod">
          <ac:chgData name="Carlos Bruno Oliveira Lopes" userId="51e143a7af01222c" providerId="LiveId" clId="{1A7CD15F-B241-4638-8CD5-A4B73205DD59}" dt="2021-07-11T00:23:40.392" v="5676" actId="20577"/>
          <ac:spMkLst>
            <pc:docMk/>
            <pc:sldMk cId="482088225" sldId="562"/>
            <ac:spMk id="7" creationId="{157BCED1-0C46-4528-B0A2-B11FC0C1BD53}"/>
          </ac:spMkLst>
        </pc:spChg>
      </pc:sldChg>
    </pc:docChg>
  </pc:docChgLst>
  <pc:docChgLst>
    <pc:chgData name="Carlos Bruno Oliveira Lopes" userId="51e143a7af01222c" providerId="LiveId" clId="{31F624B7-4FE1-427D-AC51-5E2EE8F81FF4}"/>
    <pc:docChg chg="undo custSel addSld delSld modSld sldOrd modSection">
      <pc:chgData name="Carlos Bruno Oliveira Lopes" userId="51e143a7af01222c" providerId="LiveId" clId="{31F624B7-4FE1-427D-AC51-5E2EE8F81FF4}" dt="2021-07-15T00:38:08.231" v="5360" actId="47"/>
      <pc:docMkLst>
        <pc:docMk/>
      </pc:docMkLst>
      <pc:sldChg chg="modSp mod">
        <pc:chgData name="Carlos Bruno Oliveira Lopes" userId="51e143a7af01222c" providerId="LiveId" clId="{31F624B7-4FE1-427D-AC51-5E2EE8F81FF4}" dt="2021-07-12T23:01:11.821" v="1" actId="20577"/>
        <pc:sldMkLst>
          <pc:docMk/>
          <pc:sldMk cId="0" sldId="257"/>
        </pc:sldMkLst>
        <pc:spChg chg="mod">
          <ac:chgData name="Carlos Bruno Oliveira Lopes" userId="51e143a7af01222c" providerId="LiveId" clId="{31F624B7-4FE1-427D-AC51-5E2EE8F81FF4}" dt="2021-07-12T23:01:11.821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31F624B7-4FE1-427D-AC51-5E2EE8F81FF4}" dt="2021-07-12T23:01:15.131" v="2" actId="47"/>
        <pc:sldMkLst>
          <pc:docMk/>
          <pc:sldMk cId="896159616" sldId="480"/>
        </pc:sldMkLst>
      </pc:sldChg>
      <pc:sldChg chg="del">
        <pc:chgData name="Carlos Bruno Oliveira Lopes" userId="51e143a7af01222c" providerId="LiveId" clId="{31F624B7-4FE1-427D-AC51-5E2EE8F81FF4}" dt="2021-07-12T23:01:15.870" v="3" actId="47"/>
        <pc:sldMkLst>
          <pc:docMk/>
          <pc:sldMk cId="2383508273" sldId="509"/>
        </pc:sldMkLst>
      </pc:sldChg>
      <pc:sldChg chg="del">
        <pc:chgData name="Carlos Bruno Oliveira Lopes" userId="51e143a7af01222c" providerId="LiveId" clId="{31F624B7-4FE1-427D-AC51-5E2EE8F81FF4}" dt="2021-07-12T23:01:17.191" v="5" actId="47"/>
        <pc:sldMkLst>
          <pc:docMk/>
          <pc:sldMk cId="1081017480" sldId="510"/>
        </pc:sldMkLst>
      </pc:sldChg>
      <pc:sldChg chg="del">
        <pc:chgData name="Carlos Bruno Oliveira Lopes" userId="51e143a7af01222c" providerId="LiveId" clId="{31F624B7-4FE1-427D-AC51-5E2EE8F81FF4}" dt="2021-07-12T23:01:16.653" v="4" actId="47"/>
        <pc:sldMkLst>
          <pc:docMk/>
          <pc:sldMk cId="3661947885" sldId="524"/>
        </pc:sldMkLst>
      </pc:sldChg>
      <pc:sldChg chg="addSp delSp modSp mod">
        <pc:chgData name="Carlos Bruno Oliveira Lopes" userId="51e143a7af01222c" providerId="LiveId" clId="{31F624B7-4FE1-427D-AC51-5E2EE8F81FF4}" dt="2021-07-13T00:07:35.686" v="683" actId="20577"/>
        <pc:sldMkLst>
          <pc:docMk/>
          <pc:sldMk cId="1877649403" sldId="525"/>
        </pc:sldMkLst>
        <pc:spChg chg="mod">
          <ac:chgData name="Carlos Bruno Oliveira Lopes" userId="51e143a7af01222c" providerId="LiveId" clId="{31F624B7-4FE1-427D-AC51-5E2EE8F81FF4}" dt="2021-07-12T23:01:33.205" v="18" actId="20577"/>
          <ac:spMkLst>
            <pc:docMk/>
            <pc:sldMk cId="1877649403" sldId="525"/>
            <ac:spMk id="2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2T23:01:20.555" v="6" actId="478"/>
          <ac:spMkLst>
            <pc:docMk/>
            <pc:sldMk cId="1877649403" sldId="525"/>
            <ac:spMk id="6" creationId="{EB0CA2D5-FBD8-4E8D-9A39-8B67E6AD82C6}"/>
          </ac:spMkLst>
        </pc:spChg>
        <pc:spChg chg="add mod">
          <ac:chgData name="Carlos Bruno Oliveira Lopes" userId="51e143a7af01222c" providerId="LiveId" clId="{31F624B7-4FE1-427D-AC51-5E2EE8F81FF4}" dt="2021-07-13T00:07:35.686" v="683" actId="20577"/>
          <ac:spMkLst>
            <pc:docMk/>
            <pc:sldMk cId="1877649403" sldId="525"/>
            <ac:spMk id="7" creationId="{10964B19-17E0-41A3-9A18-3A33CED5ADB4}"/>
          </ac:spMkLst>
        </pc:spChg>
      </pc:sldChg>
      <pc:sldChg chg="modSp add mod">
        <pc:chgData name="Carlos Bruno Oliveira Lopes" userId="51e143a7af01222c" providerId="LiveId" clId="{31F624B7-4FE1-427D-AC51-5E2EE8F81FF4}" dt="2021-07-13T01:14:36.578" v="1716"/>
        <pc:sldMkLst>
          <pc:docMk/>
          <pc:sldMk cId="2182494824" sldId="526"/>
        </pc:sldMkLst>
        <pc:spChg chg="mod">
          <ac:chgData name="Carlos Bruno Oliveira Lopes" userId="51e143a7af01222c" providerId="LiveId" clId="{31F624B7-4FE1-427D-AC51-5E2EE8F81FF4}" dt="2021-07-13T01:14:36.578" v="1716"/>
          <ac:spMkLst>
            <pc:docMk/>
            <pc:sldMk cId="2182494824" sldId="526"/>
            <ac:spMk id="7" creationId="{10964B19-17E0-41A3-9A18-3A33CED5ADB4}"/>
          </ac:spMkLst>
        </pc:spChg>
      </pc:sldChg>
      <pc:sldChg chg="addSp delSp modSp add mod">
        <pc:chgData name="Carlos Bruno Oliveira Lopes" userId="51e143a7af01222c" providerId="LiveId" clId="{31F624B7-4FE1-427D-AC51-5E2EE8F81FF4}" dt="2021-07-13T00:12:39.777" v="761" actId="21"/>
        <pc:sldMkLst>
          <pc:docMk/>
          <pc:sldMk cId="327209553" sldId="527"/>
        </pc:sldMkLst>
        <pc:spChg chg="mod">
          <ac:chgData name="Carlos Bruno Oliveira Lopes" userId="51e143a7af01222c" providerId="LiveId" clId="{31F624B7-4FE1-427D-AC51-5E2EE8F81FF4}" dt="2021-07-13T00:12:32.498" v="759" actId="1076"/>
          <ac:spMkLst>
            <pc:docMk/>
            <pc:sldMk cId="327209553" sldId="527"/>
            <ac:spMk id="2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0:11:44.757" v="749" actId="12788"/>
          <ac:spMkLst>
            <pc:docMk/>
            <pc:sldMk cId="327209553" sldId="527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0:11:44.757" v="749" actId="12788"/>
          <ac:picMkLst>
            <pc:docMk/>
            <pc:sldMk cId="327209553" sldId="527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39.777" v="761" actId="21"/>
          <ac:picMkLst>
            <pc:docMk/>
            <pc:sldMk cId="327209553" sldId="527"/>
            <ac:picMk id="9" creationId="{44520487-99F8-4B88-AE6F-B96F81F938B9}"/>
          </ac:picMkLst>
        </pc:picChg>
      </pc:sldChg>
      <pc:sldChg chg="del">
        <pc:chgData name="Carlos Bruno Oliveira Lopes" userId="51e143a7af01222c" providerId="LiveId" clId="{31F624B7-4FE1-427D-AC51-5E2EE8F81FF4}" dt="2021-07-12T23:01:21.870" v="7" actId="47"/>
        <pc:sldMkLst>
          <pc:docMk/>
          <pc:sldMk cId="581945496" sldId="527"/>
        </pc:sldMkLst>
      </pc:sldChg>
      <pc:sldChg chg="addSp delSp modSp add mod">
        <pc:chgData name="Carlos Bruno Oliveira Lopes" userId="51e143a7af01222c" providerId="LiveId" clId="{31F624B7-4FE1-427D-AC51-5E2EE8F81FF4}" dt="2021-07-13T00:22:03.187" v="941" actId="12789"/>
        <pc:sldMkLst>
          <pc:docMk/>
          <pc:sldMk cId="1972983058" sldId="528"/>
        </pc:sldMkLst>
        <pc:spChg chg="mod">
          <ac:chgData name="Carlos Bruno Oliveira Lopes" userId="51e143a7af01222c" providerId="LiveId" clId="{31F624B7-4FE1-427D-AC51-5E2EE8F81FF4}" dt="2021-07-13T00:21:56.686" v="939" actId="553"/>
          <ac:spMkLst>
            <pc:docMk/>
            <pc:sldMk cId="1972983058" sldId="528"/>
            <ac:spMk id="7" creationId="{10964B19-17E0-41A3-9A18-3A33CED5ADB4}"/>
          </ac:spMkLst>
        </pc:spChg>
        <pc:picChg chg="del">
          <ac:chgData name="Carlos Bruno Oliveira Lopes" userId="51e143a7af01222c" providerId="LiveId" clId="{31F624B7-4FE1-427D-AC51-5E2EE8F81FF4}" dt="2021-07-13T00:11:49.194" v="751" actId="478"/>
          <ac:picMkLst>
            <pc:docMk/>
            <pc:sldMk cId="1972983058" sldId="528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42.036" v="762" actId="478"/>
          <ac:picMkLst>
            <pc:docMk/>
            <pc:sldMk cId="1972983058" sldId="528"/>
            <ac:picMk id="8" creationId="{EB5C4F9F-5996-4FD0-BBAB-D9E646DDC815}"/>
          </ac:picMkLst>
        </pc:picChg>
        <pc:picChg chg="add del mod">
          <ac:chgData name="Carlos Bruno Oliveira Lopes" userId="51e143a7af01222c" providerId="LiveId" clId="{31F624B7-4FE1-427D-AC51-5E2EE8F81FF4}" dt="2021-07-13T00:13:00.374" v="770" actId="478"/>
          <ac:picMkLst>
            <pc:docMk/>
            <pc:sldMk cId="1972983058" sldId="528"/>
            <ac:picMk id="9" creationId="{D496D5EA-D8CA-446B-BDA0-9B952F34F530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1" creationId="{9AF8597D-8B67-4975-BE2A-EAE315C0BC92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3" creationId="{5699CB15-DA84-44C1-83FE-558A2C9F85C4}"/>
          </ac:picMkLst>
        </pc:picChg>
      </pc:sldChg>
      <pc:sldChg chg="del">
        <pc:chgData name="Carlos Bruno Oliveira Lopes" userId="51e143a7af01222c" providerId="LiveId" clId="{31F624B7-4FE1-427D-AC51-5E2EE8F81FF4}" dt="2021-07-12T23:01:22.575" v="10" actId="47"/>
        <pc:sldMkLst>
          <pc:docMk/>
          <pc:sldMk cId="2947105813" sldId="528"/>
        </pc:sldMkLst>
      </pc:sldChg>
      <pc:sldChg chg="del">
        <pc:chgData name="Carlos Bruno Oliveira Lopes" userId="51e143a7af01222c" providerId="LiveId" clId="{31F624B7-4FE1-427D-AC51-5E2EE8F81FF4}" dt="2021-07-12T23:01:22.102" v="8" actId="47"/>
        <pc:sldMkLst>
          <pc:docMk/>
          <pc:sldMk cId="2487762500" sldId="529"/>
        </pc:sldMkLst>
      </pc:sldChg>
      <pc:sldChg chg="add ord">
        <pc:chgData name="Carlos Bruno Oliveira Lopes" userId="51e143a7af01222c" providerId="LiveId" clId="{31F624B7-4FE1-427D-AC51-5E2EE8F81FF4}" dt="2021-07-13T00:23:39.120" v="943"/>
        <pc:sldMkLst>
          <pc:docMk/>
          <pc:sldMk cId="3209959786" sldId="529"/>
        </pc:sldMkLst>
      </pc:sldChg>
      <pc:sldChg chg="addSp delSp modSp add mod setBg">
        <pc:chgData name="Carlos Bruno Oliveira Lopes" userId="51e143a7af01222c" providerId="LiveId" clId="{31F624B7-4FE1-427D-AC51-5E2EE8F81FF4}" dt="2021-07-13T04:13:08.725" v="3476" actId="20577"/>
        <pc:sldMkLst>
          <pc:docMk/>
          <pc:sldMk cId="2450839686" sldId="530"/>
        </pc:sldMkLst>
        <pc:spChg chg="mo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3T01:15:26.205" v="1718" actId="931"/>
          <ac:spMkLst>
            <pc:docMk/>
            <pc:sldMk cId="2450839686" sldId="530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3T04:13:08.725" v="3476" actId="20577"/>
          <ac:spMkLst>
            <pc:docMk/>
            <pc:sldMk cId="2450839686" sldId="530"/>
            <ac:spMk id="9" creationId="{8ADF17BA-D642-43E0-A183-F52020A2D22D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1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8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30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2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35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0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1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2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3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4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6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8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9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50" creationId="{0BB19363-8354-4E75-A15C-A08F755171F6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1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2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3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4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5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6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9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1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3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2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3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5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6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7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8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9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80" creationId="{A648176E-454C-437C-B0FC-9B82FCF32B24}"/>
          </ac:spMkLst>
        </pc:spChg>
        <pc:grpChg chg="add del">
          <ac:chgData name="Carlos Bruno Oliveira Lopes" userId="51e143a7af01222c" providerId="LiveId" clId="{31F624B7-4FE1-427D-AC51-5E2EE8F81FF4}" dt="2021-07-13T03:53:27.071" v="2962" actId="26606"/>
          <ac:grpSpMkLst>
            <pc:docMk/>
            <pc:sldMk cId="2450839686" sldId="530"/>
            <ac:grpSpMk id="20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3:27.057" v="2961" actId="26606"/>
          <ac:grpSpMkLst>
            <pc:docMk/>
            <pc:sldMk cId="2450839686" sldId="530"/>
            <ac:grpSpMk id="33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2:12.942" v="2943" actId="26606"/>
          <ac:grpSpMkLst>
            <pc:docMk/>
            <pc:sldMk cId="2450839686" sldId="530"/>
            <ac:grpSpMk id="37" creationId="{19A6B5CE-CB1D-48EE-8B43-E952235C8371}"/>
          </ac:grpSpMkLst>
        </pc:grpChg>
        <pc:grpChg chg="add del">
          <ac:chgData name="Carlos Bruno Oliveira Lopes" userId="51e143a7af01222c" providerId="LiveId" clId="{31F624B7-4FE1-427D-AC51-5E2EE8F81FF4}" dt="2021-07-13T03:52:43.535" v="2952" actId="26606"/>
          <ac:grpSpMkLst>
            <pc:docMk/>
            <pc:sldMk cId="2450839686" sldId="530"/>
            <ac:grpSpMk id="69" creationId="{1DE889C7-FAD6-4397-98E2-05D503484459}"/>
          </ac:grpSpMkLst>
        </pc:grpChg>
        <pc:picChg chg="add del mod">
          <ac:chgData name="Carlos Bruno Oliveira Lopes" userId="51e143a7af01222c" providerId="LiveId" clId="{31F624B7-4FE1-427D-AC51-5E2EE8F81FF4}" dt="2021-07-13T01:15:38.167" v="1722" actId="21"/>
          <ac:picMkLst>
            <pc:docMk/>
            <pc:sldMk cId="2450839686" sldId="530"/>
            <ac:picMk id="6" creationId="{041A2BFC-46D4-474A-A00B-38FBA03B34F0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1" creationId="{2347A0EC-3E01-454C-ADE3-85FC388C010D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3" creationId="{3C8F87D7-FA89-4782-B00F-EFDDA362643B}"/>
          </ac:picMkLst>
        </pc:picChg>
      </pc:sldChg>
      <pc:sldChg chg="modSp add del mod">
        <pc:chgData name="Carlos Bruno Oliveira Lopes" userId="51e143a7af01222c" providerId="LiveId" clId="{31F624B7-4FE1-427D-AC51-5E2EE8F81FF4}" dt="2021-07-13T00:31:20.855" v="947" actId="2890"/>
        <pc:sldMkLst>
          <pc:docMk/>
          <pc:sldMk cId="3146614393" sldId="530"/>
        </pc:sldMkLst>
        <pc:spChg chg="mod">
          <ac:chgData name="Carlos Bruno Oliveira Lopes" userId="51e143a7af01222c" providerId="LiveId" clId="{31F624B7-4FE1-427D-AC51-5E2EE8F81FF4}" dt="2021-07-13T00:31:20.533" v="946" actId="20577"/>
          <ac:spMkLst>
            <pc:docMk/>
            <pc:sldMk cId="3146614393" sldId="530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287" v="9" actId="47"/>
        <pc:sldMkLst>
          <pc:docMk/>
          <pc:sldMk cId="3533098084" sldId="530"/>
        </pc:sldMkLst>
      </pc:sldChg>
      <pc:sldChg chg="del">
        <pc:chgData name="Carlos Bruno Oliveira Lopes" userId="51e143a7af01222c" providerId="LiveId" clId="{31F624B7-4FE1-427D-AC51-5E2EE8F81FF4}" dt="2021-07-12T23:01:22.956" v="12" actId="47"/>
        <pc:sldMkLst>
          <pc:docMk/>
          <pc:sldMk cId="2044100482" sldId="531"/>
        </pc:sldMkLst>
      </pc:sldChg>
      <pc:sldChg chg="modSp add mod">
        <pc:chgData name="Carlos Bruno Oliveira Lopes" userId="51e143a7af01222c" providerId="LiveId" clId="{31F624B7-4FE1-427D-AC51-5E2EE8F81FF4}" dt="2021-07-14T23:50:04.947" v="4109" actId="20577"/>
        <pc:sldMkLst>
          <pc:docMk/>
          <pc:sldMk cId="3544914236" sldId="531"/>
        </pc:sldMkLst>
        <pc:spChg chg="mod">
          <ac:chgData name="Carlos Bruno Oliveira Lopes" userId="51e143a7af01222c" providerId="LiveId" clId="{31F624B7-4FE1-427D-AC51-5E2EE8F81FF4}" dt="2021-07-14T23:50:04.947" v="4109" actId="20577"/>
          <ac:spMkLst>
            <pc:docMk/>
            <pc:sldMk cId="3544914236" sldId="531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732" v="11" actId="47"/>
        <pc:sldMkLst>
          <pc:docMk/>
          <pc:sldMk cId="1166064912" sldId="532"/>
        </pc:sldMkLst>
      </pc:sldChg>
      <pc:sldChg chg="addSp modSp add mod">
        <pc:chgData name="Carlos Bruno Oliveira Lopes" userId="51e143a7af01222c" providerId="LiveId" clId="{31F624B7-4FE1-427D-AC51-5E2EE8F81FF4}" dt="2021-07-13T01:15:46.355" v="1725"/>
        <pc:sldMkLst>
          <pc:docMk/>
          <pc:sldMk cId="1579482527" sldId="532"/>
        </pc:sldMkLst>
        <pc:spChg chg="mod">
          <ac:chgData name="Carlos Bruno Oliveira Lopes" userId="51e143a7af01222c" providerId="LiveId" clId="{31F624B7-4FE1-427D-AC51-5E2EE8F81FF4}" dt="2021-07-13T01:15:44.723" v="1724" actId="27636"/>
          <ac:spMkLst>
            <pc:docMk/>
            <pc:sldMk cId="1579482527" sldId="532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1:15:46.355" v="1725"/>
          <ac:picMkLst>
            <pc:docMk/>
            <pc:sldMk cId="1579482527" sldId="532"/>
            <ac:picMk id="6" creationId="{6B7E98E6-D173-4673-BD87-D2C9D16FF820}"/>
          </ac:picMkLst>
        </pc:picChg>
      </pc:sldChg>
      <pc:sldChg chg="addSp delSp modSp add mod setBg">
        <pc:chgData name="Carlos Bruno Oliveira Lopes" userId="51e143a7af01222c" providerId="LiveId" clId="{31F624B7-4FE1-427D-AC51-5E2EE8F81FF4}" dt="2021-07-13T03:47:11.116" v="2808" actId="242"/>
        <pc:sldMkLst>
          <pc:docMk/>
          <pc:sldMk cId="1087030298" sldId="533"/>
        </pc:sldMkLst>
        <pc:spChg chg="mod">
          <ac:chgData name="Carlos Bruno Oliveira Lopes" userId="51e143a7af01222c" providerId="LiveId" clId="{31F624B7-4FE1-427D-AC51-5E2EE8F81FF4}" dt="2021-07-13T03:45:58.095" v="2793" actId="122"/>
          <ac:spMkLst>
            <pc:docMk/>
            <pc:sldMk cId="1087030298" sldId="533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3:47:11.116" v="2808" actId="242"/>
          <ac:spMkLst>
            <pc:docMk/>
            <pc:sldMk cId="1087030298" sldId="533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15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3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5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2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8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40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2" creationId="{A648176E-454C-437C-B0FC-9B82FCF32B24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3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4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5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6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7" creationId="{0BB19363-8354-4E75-A15C-A08F755171F6}"/>
          </ac:spMkLst>
        </pc:spChg>
        <pc:grpChg chg="add del">
          <ac:chgData name="Carlos Bruno Oliveira Lopes" userId="51e143a7af01222c" providerId="LiveId" clId="{31F624B7-4FE1-427D-AC51-5E2EE8F81FF4}" dt="2021-07-13T03:45:31.878" v="2789" actId="26606"/>
          <ac:grpSpMkLst>
            <pc:docMk/>
            <pc:sldMk cId="1087030298" sldId="533"/>
            <ac:grpSpMk id="17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45:31.864" v="2788" actId="26606"/>
          <ac:grpSpMkLst>
            <pc:docMk/>
            <pc:sldMk cId="1087030298" sldId="533"/>
            <ac:grpSpMk id="34" creationId="{19A6B5CE-CB1D-48EE-8B43-E952235C8371}"/>
          </ac:grpSpMkLst>
        </pc:grpChg>
        <pc:picChg chg="del">
          <ac:chgData name="Carlos Bruno Oliveira Lopes" userId="51e143a7af01222c" providerId="LiveId" clId="{31F624B7-4FE1-427D-AC51-5E2EE8F81FF4}" dt="2021-07-13T02:53:57.901" v="1731" actId="478"/>
          <ac:picMkLst>
            <pc:docMk/>
            <pc:sldMk cId="1087030298" sldId="533"/>
            <ac:picMk id="6" creationId="{6B7E98E6-D173-4673-BD87-D2C9D16FF820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8" creationId="{1B446918-62FE-4E98-A73D-ADFAA32E6F5B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10" creationId="{4A1062FC-C7CC-47B7-8C19-81857C95C658}"/>
          </ac:picMkLst>
        </pc:pic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085336286" sldId="533"/>
        </pc:sldMkLst>
      </pc:sldChg>
      <pc:sldChg chg="modSp add mod">
        <pc:chgData name="Carlos Bruno Oliveira Lopes" userId="51e143a7af01222c" providerId="LiveId" clId="{31F624B7-4FE1-427D-AC51-5E2EE8F81FF4}" dt="2021-07-13T03:36:24.735" v="2776" actId="20577"/>
        <pc:sldMkLst>
          <pc:docMk/>
          <pc:sldMk cId="1548657940" sldId="534"/>
        </pc:sldMkLst>
        <pc:spChg chg="mod">
          <ac:chgData name="Carlos Bruno Oliveira Lopes" userId="51e143a7af01222c" providerId="LiveId" clId="{31F624B7-4FE1-427D-AC51-5E2EE8F81FF4}" dt="2021-07-13T03:36:24.735" v="2776" actId="20577"/>
          <ac:spMkLst>
            <pc:docMk/>
            <pc:sldMk cId="1548657940" sldId="534"/>
            <ac:spMk id="7" creationId="{10964B19-17E0-41A3-9A18-3A33CED5ADB4}"/>
          </ac:spMkLst>
        </pc:sp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2142869066" sldId="534"/>
        </pc:sldMkLst>
      </pc:sldChg>
      <pc:sldChg chg="del">
        <pc:chgData name="Carlos Bruno Oliveira Lopes" userId="51e143a7af01222c" providerId="LiveId" clId="{31F624B7-4FE1-427D-AC51-5E2EE8F81FF4}" dt="2021-07-12T23:01:24.250" v="15" actId="47"/>
        <pc:sldMkLst>
          <pc:docMk/>
          <pc:sldMk cId="3226306335" sldId="534"/>
        </pc:sldMkLst>
      </pc:sldChg>
      <pc:sldChg chg="addSp delSp modSp add mod">
        <pc:chgData name="Carlos Bruno Oliveira Lopes" userId="51e143a7af01222c" providerId="LiveId" clId="{31F624B7-4FE1-427D-AC51-5E2EE8F81FF4}" dt="2021-07-14T23:50:26.775" v="4115" actId="962"/>
        <pc:sldMkLst>
          <pc:docMk/>
          <pc:sldMk cId="3188042643" sldId="535"/>
        </pc:sldMkLst>
        <pc:spChg chg="add del mod">
          <ac:chgData name="Carlos Bruno Oliveira Lopes" userId="51e143a7af01222c" providerId="LiveId" clId="{31F624B7-4FE1-427D-AC51-5E2EE8F81FF4}" dt="2021-07-14T23:50:23.769" v="4113" actId="931"/>
          <ac:spMkLst>
            <pc:docMk/>
            <pc:sldMk cId="3188042643" sldId="535"/>
            <ac:spMk id="6" creationId="{8744A9B8-AA26-4E54-B6F5-F115E209A902}"/>
          </ac:spMkLst>
        </pc:spChg>
        <pc:spChg chg="del">
          <ac:chgData name="Carlos Bruno Oliveira Lopes" userId="51e143a7af01222c" providerId="LiveId" clId="{31F624B7-4FE1-427D-AC51-5E2EE8F81FF4}" dt="2021-07-14T03:58:52.263" v="3705" actId="478"/>
          <ac:spMkLst>
            <pc:docMk/>
            <pc:sldMk cId="3188042643" sldId="535"/>
            <ac:spMk id="7" creationId="{10964B19-17E0-41A3-9A18-3A33CED5ADB4}"/>
          </ac:spMkLst>
        </pc:spChg>
        <pc:picChg chg="add del mod">
          <ac:chgData name="Carlos Bruno Oliveira Lopes" userId="51e143a7af01222c" providerId="LiveId" clId="{31F624B7-4FE1-427D-AC51-5E2EE8F81FF4}" dt="2021-07-14T23:50:17.666" v="4112" actId="931"/>
          <ac:picMkLst>
            <pc:docMk/>
            <pc:sldMk cId="3188042643" sldId="535"/>
            <ac:picMk id="9" creationId="{9C7F6B76-C7A0-4BCB-87A0-26DF7BC4103B}"/>
          </ac:picMkLst>
        </pc:picChg>
        <pc:picChg chg="add mod">
          <ac:chgData name="Carlos Bruno Oliveira Lopes" userId="51e143a7af01222c" providerId="LiveId" clId="{31F624B7-4FE1-427D-AC51-5E2EE8F81FF4}" dt="2021-07-14T23:50:26.775" v="4115" actId="962"/>
          <ac:picMkLst>
            <pc:docMk/>
            <pc:sldMk cId="3188042643" sldId="535"/>
            <ac:picMk id="11" creationId="{0C9A062C-250D-47E6-BCF1-AE534570A1E1}"/>
          </ac:picMkLst>
        </pc:picChg>
      </pc:sldChg>
      <pc:sldChg chg="del">
        <pc:chgData name="Carlos Bruno Oliveira Lopes" userId="51e143a7af01222c" providerId="LiveId" clId="{31F624B7-4FE1-427D-AC51-5E2EE8F81FF4}" dt="2021-07-12T23:01:23.289" v="13" actId="47"/>
        <pc:sldMkLst>
          <pc:docMk/>
          <pc:sldMk cId="3293720073" sldId="535"/>
        </pc:sldMkLst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155196181" sldId="535"/>
        </pc:sldMkLst>
      </pc:sldChg>
      <pc:sldChg chg="addSp delSp modSp add mod">
        <pc:chgData name="Carlos Bruno Oliveira Lopes" userId="51e143a7af01222c" providerId="LiveId" clId="{31F624B7-4FE1-427D-AC51-5E2EE8F81FF4}" dt="2021-07-15T00:37:43.622" v="5358" actId="27636"/>
        <pc:sldMkLst>
          <pc:docMk/>
          <pc:sldMk cId="2585194199" sldId="536"/>
        </pc:sldMkLst>
        <pc:spChg chg="add del">
          <ac:chgData name="Carlos Bruno Oliveira Lopes" userId="51e143a7af01222c" providerId="LiveId" clId="{31F624B7-4FE1-427D-AC51-5E2EE8F81FF4}" dt="2021-07-15T00:30:39.593" v="5127"/>
          <ac:spMkLst>
            <pc:docMk/>
            <pc:sldMk cId="2585194199" sldId="536"/>
            <ac:spMk id="3" creationId="{46B32DC4-33D3-451B-8863-F4AC83FA5A94}"/>
          </ac:spMkLst>
        </pc:spChg>
        <pc:spChg chg="mod">
          <ac:chgData name="Carlos Bruno Oliveira Lopes" userId="51e143a7af01222c" providerId="LiveId" clId="{31F624B7-4FE1-427D-AC51-5E2EE8F81FF4}" dt="2021-07-15T00:37:43.622" v="5358" actId="27636"/>
          <ac:spMkLst>
            <pc:docMk/>
            <pc:sldMk cId="2585194199" sldId="536"/>
            <ac:spMk id="6" creationId="{8744A9B8-AA26-4E54-B6F5-F115E209A902}"/>
          </ac:spMkLst>
        </pc:spChg>
        <pc:spChg chg="add del">
          <ac:chgData name="Carlos Bruno Oliveira Lopes" userId="51e143a7af01222c" providerId="LiveId" clId="{31F624B7-4FE1-427D-AC51-5E2EE8F81FF4}" dt="2021-07-15T00:31:32.966" v="5187"/>
          <ac:spMkLst>
            <pc:docMk/>
            <pc:sldMk cId="2585194199" sldId="536"/>
            <ac:spMk id="7" creationId="{3ED36CF3-2467-46E8-BC90-2DD30B431F1F}"/>
          </ac:spMkLst>
        </pc:spChg>
        <pc:spChg chg="add del">
          <ac:chgData name="Carlos Bruno Oliveira Lopes" userId="51e143a7af01222c" providerId="LiveId" clId="{31F624B7-4FE1-427D-AC51-5E2EE8F81FF4}" dt="2021-07-15T00:37:13.397" v="5329"/>
          <ac:spMkLst>
            <pc:docMk/>
            <pc:sldMk cId="2585194199" sldId="536"/>
            <ac:spMk id="8" creationId="{674B2115-693C-480D-A2F9-216B37C6F528}"/>
          </ac:spMkLst>
        </pc:spChg>
        <pc:spChg chg="add del">
          <ac:chgData name="Carlos Bruno Oliveira Lopes" userId="51e143a7af01222c" providerId="LiveId" clId="{31F624B7-4FE1-427D-AC51-5E2EE8F81FF4}" dt="2021-07-15T00:37:43.521" v="5355"/>
          <ac:spMkLst>
            <pc:docMk/>
            <pc:sldMk cId="2585194199" sldId="536"/>
            <ac:spMk id="9" creationId="{D9723C9F-B12E-4029-B956-4D3B6F46A063}"/>
          </ac:spMkLst>
        </pc:spChg>
      </pc:sldChg>
      <pc:sldChg chg="del">
        <pc:chgData name="Carlos Bruno Oliveira Lopes" userId="51e143a7af01222c" providerId="LiveId" clId="{31F624B7-4FE1-427D-AC51-5E2EE8F81FF4}" dt="2021-07-12T23:01:23.644" v="14" actId="47"/>
        <pc:sldMkLst>
          <pc:docMk/>
          <pc:sldMk cId="3289490969" sldId="536"/>
        </pc:sldMkLst>
      </pc:sldChg>
      <pc:sldChg chg="del">
        <pc:chgData name="Carlos Bruno Oliveira Lopes" userId="51e143a7af01222c" providerId="LiveId" clId="{31F624B7-4FE1-427D-AC51-5E2EE8F81FF4}" dt="2021-07-12T23:01:24.880" v="16" actId="47"/>
        <pc:sldMkLst>
          <pc:docMk/>
          <pc:sldMk cId="3380253228" sldId="537"/>
        </pc:sldMkLst>
      </pc:sldChg>
      <pc:sldChg chg="add del">
        <pc:chgData name="Carlos Bruno Oliveira Lopes" userId="51e143a7af01222c" providerId="LiveId" clId="{31F624B7-4FE1-427D-AC51-5E2EE8F81FF4}" dt="2021-07-15T00:38:08.231" v="5360" actId="47"/>
        <pc:sldMkLst>
          <pc:docMk/>
          <pc:sldMk cId="4269207468" sldId="537"/>
        </pc:sldMkLst>
      </pc:sldChg>
      <pc:sldChg chg="addSp modSp add mod ord">
        <pc:chgData name="Carlos Bruno Oliveira Lopes" userId="51e143a7af01222c" providerId="LiveId" clId="{31F624B7-4FE1-427D-AC51-5E2EE8F81FF4}" dt="2021-07-14T23:58:29.667" v="4298" actId="1036"/>
        <pc:sldMkLst>
          <pc:docMk/>
          <pc:sldMk cId="93906822" sldId="538"/>
        </pc:sldMkLst>
        <pc:spChg chg="mod">
          <ac:chgData name="Carlos Bruno Oliveira Lopes" userId="51e143a7af01222c" providerId="LiveId" clId="{31F624B7-4FE1-427D-AC51-5E2EE8F81FF4}" dt="2021-07-14T23:54:27.502" v="4214" actId="20577"/>
          <ac:spMkLst>
            <pc:docMk/>
            <pc:sldMk cId="93906822" sldId="538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8" creationId="{96C334AB-820A-4C07-ADAA-7727A307C94D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9" creationId="{69B6DE7B-80D8-46CC-A082-573BC1FE1BE8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3" creationId="{B3992573-8B70-48B3-99BB-8E4838620911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6" creationId="{7957CB14-FC65-43B3-8CB3-A2694C91CAF0}"/>
          </ac:spMkLst>
        </pc:spChg>
        <pc:grpChg chg="add mod">
          <ac:chgData name="Carlos Bruno Oliveira Lopes" userId="51e143a7af01222c" providerId="LiveId" clId="{31F624B7-4FE1-427D-AC51-5E2EE8F81FF4}" dt="2021-07-14T23:58:29.667" v="4298" actId="1036"/>
          <ac:grpSpMkLst>
            <pc:docMk/>
            <pc:sldMk cId="93906822" sldId="538"/>
            <ac:grpSpMk id="10" creationId="{8A162E8E-41A2-4054-A382-0693C16B1E38}"/>
          </ac:grpSpMkLst>
        </pc:grpChg>
        <pc:picChg chg="add mod">
          <ac:chgData name="Carlos Bruno Oliveira Lopes" userId="51e143a7af01222c" providerId="LiveId" clId="{31F624B7-4FE1-427D-AC51-5E2EE8F81FF4}" dt="2021-07-14T23:55:36.795" v="4243" actId="164"/>
          <ac:picMkLst>
            <pc:docMk/>
            <pc:sldMk cId="93906822" sldId="538"/>
            <ac:picMk id="6" creationId="{C2C7D88F-7FF9-4468-AF56-FD5CEFE1471C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2" creationId="{907F9709-7C67-41BB-B8F7-6B5CE5B1A2CD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5" creationId="{90F7BDAB-B818-4825-B25E-67D0BC4B9E09}"/>
          </ac:picMkLst>
        </pc:picChg>
      </pc:sldChg>
      <pc:sldChg chg="addSp delSp modSp add mod ord setBg">
        <pc:chgData name="Carlos Bruno Oliveira Lopes" userId="51e143a7af01222c" providerId="LiveId" clId="{31F624B7-4FE1-427D-AC51-5E2EE8F81FF4}" dt="2021-07-15T00:06:21.118" v="4850" actId="20577"/>
        <pc:sldMkLst>
          <pc:docMk/>
          <pc:sldMk cId="1322616949" sldId="539"/>
        </pc:sldMkLst>
        <pc:spChg chg="mod">
          <ac:chgData name="Carlos Bruno Oliveira Lopes" userId="51e143a7af01222c" providerId="LiveId" clId="{31F624B7-4FE1-427D-AC51-5E2EE8F81FF4}" dt="2021-07-15T00:01:11.247" v="4560" actId="120"/>
          <ac:spMkLst>
            <pc:docMk/>
            <pc:sldMk cId="1322616949" sldId="539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5T00:06:21.118" v="4850" actId="20577"/>
          <ac:spMkLst>
            <pc:docMk/>
            <pc:sldMk cId="1322616949" sldId="539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2" creationId="{8D1AA55E-40D5-461B-A5A8-4AE8AAB71B08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5" creationId="{01A234AE-D123-46DB-82ED-4B7EE78A42C1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6" creationId="{6CB927A4-E432-4310-9CD5-E89FF5063179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7" creationId="{E8A4CFC2-C331-4354-B5C9-AC14BD7C01B5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8" creationId="{E3020543-B24B-4EC4-8FFC-8DD88EEA91A8}"/>
          </ac:spMkLst>
        </pc:spChg>
        <pc:spChg chg="ad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20" creationId="{C413D172-8B6A-47F5-9813-DE455773F3FB}"/>
          </ac:spMkLst>
        </pc:spChg>
        <pc:grpChg chg="add mod">
          <ac:chgData name="Carlos Bruno Oliveira Lopes" userId="51e143a7af01222c" providerId="LiveId" clId="{31F624B7-4FE1-427D-AC51-5E2EE8F81FF4}" dt="2021-07-15T00:03:40.935" v="4576" actId="1076"/>
          <ac:grpSpMkLst>
            <pc:docMk/>
            <pc:sldMk cId="1322616949" sldId="539"/>
            <ac:grpSpMk id="10" creationId="{0F969294-C50B-4C5B-9B06-BBFB8679207C}"/>
          </ac:grpSpMkLst>
        </pc:grpChg>
        <pc:picChg chg="add mod">
          <ac:chgData name="Carlos Bruno Oliveira Lopes" userId="51e143a7af01222c" providerId="LiveId" clId="{31F624B7-4FE1-427D-AC51-5E2EE8F81FF4}" dt="2021-07-15T00:01:05.913" v="4559" actId="26606"/>
          <ac:picMkLst>
            <pc:docMk/>
            <pc:sldMk cId="1322616949" sldId="539"/>
            <ac:picMk id="6" creationId="{146ACD9E-64B2-4F97-9F33-24C24E9A2D32}"/>
          </ac:picMkLst>
        </pc:picChg>
        <pc:picChg chg="add mod">
          <ac:chgData name="Carlos Bruno Oliveira Lopes" userId="51e143a7af01222c" providerId="LiveId" clId="{31F624B7-4FE1-427D-AC51-5E2EE8F81FF4}" dt="2021-07-15T00:02:16.418" v="4573" actId="164"/>
          <ac:picMkLst>
            <pc:docMk/>
            <pc:sldMk cId="1322616949" sldId="539"/>
            <ac:picMk id="9" creationId="{AF7A79C1-6A7F-4941-9C8B-8571B1EE88A3}"/>
          </ac:picMkLst>
        </pc:picChg>
        <pc:cxnChg chg="add del">
          <ac:chgData name="Carlos Bruno Oliveira Lopes" userId="51e143a7af01222c" providerId="LiveId" clId="{31F624B7-4FE1-427D-AC51-5E2EE8F81FF4}" dt="2021-07-15T00:01:05.904" v="4558" actId="26606"/>
          <ac:cxnSpMkLst>
            <pc:docMk/>
            <pc:sldMk cId="1322616949" sldId="539"/>
            <ac:cxnSpMk id="14" creationId="{7EB498BD-8089-4626-91EA-4978EBEF535E}"/>
          </ac:cxnSpMkLst>
        </pc:cxnChg>
      </pc:sldChg>
      <pc:sldChg chg="add del">
        <pc:chgData name="Carlos Bruno Oliveira Lopes" userId="51e143a7af01222c" providerId="LiveId" clId="{31F624B7-4FE1-427D-AC51-5E2EE8F81FF4}" dt="2021-07-15T00:38:07.276" v="5359" actId="47"/>
        <pc:sldMkLst>
          <pc:docMk/>
          <pc:sldMk cId="1241143935" sldId="540"/>
        </pc:sldMkLst>
      </pc:sldChg>
    </pc:docChg>
  </pc:docChgLst>
  <pc:docChgLst>
    <pc:chgData name="Carlos Bruno Oliveira Lopes" userId="51e143a7af01222c" providerId="LiveId" clId="{2A646205-EAC3-4020-980D-529A4A1B51C7}"/>
    <pc:docChg chg="undo redo custSel addSld delSld modSld sldOrd modSection">
      <pc:chgData name="Carlos Bruno Oliveira Lopes" userId="51e143a7af01222c" providerId="LiveId" clId="{2A646205-EAC3-4020-980D-529A4A1B51C7}" dt="2021-08-16T20:14:32.771" v="6841" actId="555"/>
      <pc:docMkLst>
        <pc:docMk/>
      </pc:docMkLst>
      <pc:sldChg chg="modSp mod">
        <pc:chgData name="Carlos Bruno Oliveira Lopes" userId="51e143a7af01222c" providerId="LiveId" clId="{2A646205-EAC3-4020-980D-529A4A1B51C7}" dt="2021-08-11T19:13:39.592" v="1" actId="6549"/>
        <pc:sldMkLst>
          <pc:docMk/>
          <pc:sldMk cId="0" sldId="257"/>
        </pc:sldMkLst>
        <pc:spChg chg="mod">
          <ac:chgData name="Carlos Bruno Oliveira Lopes" userId="51e143a7af01222c" providerId="LiveId" clId="{2A646205-EAC3-4020-980D-529A4A1B51C7}" dt="2021-08-11T19:13:39.592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03578831" sldId="57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51136000" sldId="579"/>
        </pc:sldMkLst>
      </pc:sldChg>
      <pc:sldChg chg="addSp delSp modSp mod">
        <pc:chgData name="Carlos Bruno Oliveira Lopes" userId="51e143a7af01222c" providerId="LiveId" clId="{2A646205-EAC3-4020-980D-529A4A1B51C7}" dt="2021-08-15T19:41:06.656" v="632" actId="12"/>
        <pc:sldMkLst>
          <pc:docMk/>
          <pc:sldMk cId="806610270" sldId="590"/>
        </pc:sldMkLst>
        <pc:spChg chg="mod">
          <ac:chgData name="Carlos Bruno Oliveira Lopes" userId="51e143a7af01222c" providerId="LiveId" clId="{2A646205-EAC3-4020-980D-529A4A1B51C7}" dt="2021-08-11T19:15:49.053" v="48" actId="20577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1T19:14:39.755" v="35" actId="478"/>
          <ac:spMkLst>
            <pc:docMk/>
            <pc:sldMk cId="806610270" sldId="590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5T19:41:06.656" v="632" actId="12"/>
          <ac:spMkLst>
            <pc:docMk/>
            <pc:sldMk cId="806610270" sldId="590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5T19:58:26.424" v="675" actId="1076"/>
        <pc:sldMkLst>
          <pc:docMk/>
          <pc:sldMk cId="128868340" sldId="591"/>
        </pc:sldMkLst>
        <pc:spChg chg="mod">
          <ac:chgData name="Carlos Bruno Oliveira Lopes" userId="51e143a7af01222c" providerId="LiveId" clId="{2A646205-EAC3-4020-980D-529A4A1B51C7}" dt="2021-08-15T19:04:34.352" v="327"/>
          <ac:spMkLst>
            <pc:docMk/>
            <pc:sldMk cId="128868340" sldId="591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19:58:26.424" v="675" actId="1076"/>
          <ac:spMkLst>
            <pc:docMk/>
            <pc:sldMk cId="128868340" sldId="591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19:41:29.940" v="649" actId="20577"/>
          <ac:spMkLst>
            <pc:docMk/>
            <pc:sldMk cId="128868340" sldId="59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20154131" sldId="591"/>
        </pc:sldMkLst>
      </pc:sldChg>
      <pc:sldChg chg="addSp delSp modSp add del mod">
        <pc:chgData name="Carlos Bruno Oliveira Lopes" userId="51e143a7af01222c" providerId="LiveId" clId="{2A646205-EAC3-4020-980D-529A4A1B51C7}" dt="2021-08-11T19:15:54.784" v="49" actId="47"/>
        <pc:sldMkLst>
          <pc:docMk/>
          <pc:sldMk cId="2579559452" sldId="591"/>
        </pc:sldMkLst>
        <pc:spChg chg="del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7" creationId="{E136F03C-0006-4182-B30D-6FB5FC6A3F02}"/>
          </ac:spMkLst>
        </pc:spChg>
      </pc:sldChg>
      <pc:sldChg chg="add del">
        <pc:chgData name="Carlos Bruno Oliveira Lopes" userId="51e143a7af01222c" providerId="LiveId" clId="{2A646205-EAC3-4020-980D-529A4A1B51C7}" dt="2021-08-16T20:06:59.073" v="6549" actId="47"/>
        <pc:sldMkLst>
          <pc:docMk/>
          <pc:sldMk cId="3170039810" sldId="59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16465788" sldId="592"/>
        </pc:sldMkLst>
      </pc:sldChg>
      <pc:sldChg chg="modSp add mod">
        <pc:chgData name="Carlos Bruno Oliveira Lopes" userId="51e143a7af01222c" providerId="LiveId" clId="{2A646205-EAC3-4020-980D-529A4A1B51C7}" dt="2021-08-15T20:25:07.096" v="1215" actId="554"/>
        <pc:sldMkLst>
          <pc:docMk/>
          <pc:sldMk cId="812179678" sldId="593"/>
        </pc:sldMkLst>
        <pc:spChg chg="mod">
          <ac:chgData name="Carlos Bruno Oliveira Lopes" userId="51e143a7af01222c" providerId="LiveId" clId="{2A646205-EAC3-4020-980D-529A4A1B51C7}" dt="2021-08-15T20:25:07.096" v="1215" actId="554"/>
          <ac:spMkLst>
            <pc:docMk/>
            <pc:sldMk cId="812179678" sldId="593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0:23:58.334" v="1200" actId="20577"/>
          <ac:spMkLst>
            <pc:docMk/>
            <pc:sldMk cId="812179678" sldId="593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27276209" sldId="59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1596925" sldId="594"/>
        </pc:sldMkLst>
      </pc:sldChg>
      <pc:sldChg chg="delSp modSp add mod">
        <pc:chgData name="Carlos Bruno Oliveira Lopes" userId="51e143a7af01222c" providerId="LiveId" clId="{2A646205-EAC3-4020-980D-529A4A1B51C7}" dt="2021-08-15T23:17:12.213" v="2500" actId="1076"/>
        <pc:sldMkLst>
          <pc:docMk/>
          <pc:sldMk cId="2020826098" sldId="594"/>
        </pc:sldMkLst>
        <pc:spChg chg="mod">
          <ac:chgData name="Carlos Bruno Oliveira Lopes" userId="51e143a7af01222c" providerId="LiveId" clId="{2A646205-EAC3-4020-980D-529A4A1B51C7}" dt="2021-08-15T23:17:12.213" v="2500" actId="1076"/>
          <ac:spMkLst>
            <pc:docMk/>
            <pc:sldMk cId="2020826098" sldId="594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5T21:46:47.879" v="2111" actId="478"/>
          <ac:spMkLst>
            <pc:docMk/>
            <pc:sldMk cId="2020826098" sldId="594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2:19:27.133" v="2495" actId="20577"/>
          <ac:spMkLst>
            <pc:docMk/>
            <pc:sldMk cId="2020826098" sldId="594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6T20:07:01.022" v="6550" actId="47"/>
        <pc:sldMkLst>
          <pc:docMk/>
          <pc:sldMk cId="2865974756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60988291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8599577" sldId="596"/>
        </pc:sldMkLst>
      </pc:sldChg>
      <pc:sldChg chg="addSp delSp modSp add del mod">
        <pc:chgData name="Carlos Bruno Oliveira Lopes" userId="51e143a7af01222c" providerId="LiveId" clId="{2A646205-EAC3-4020-980D-529A4A1B51C7}" dt="2021-08-16T20:06:53.733" v="6547" actId="47"/>
        <pc:sldMkLst>
          <pc:docMk/>
          <pc:sldMk cId="2483574291" sldId="596"/>
        </pc:sldMkLst>
        <pc:spChg chg="add del mod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6" creationId="{32F176DB-0B0C-44C2-B3F5-9828237B577E}"/>
          </ac:spMkLst>
        </pc:spChg>
        <pc:spChg chg="add del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81598548" sldId="597"/>
        </pc:sldMkLst>
      </pc:sldChg>
      <pc:sldChg chg="addSp delSp modSp add mod modClrScheme chgLayout">
        <pc:chgData name="Carlos Bruno Oliveira Lopes" userId="51e143a7af01222c" providerId="LiveId" clId="{2A646205-EAC3-4020-980D-529A4A1B51C7}" dt="2021-08-15T23:24:41.805" v="2671" actId="207"/>
        <pc:sldMkLst>
          <pc:docMk/>
          <pc:sldMk cId="3864981775" sldId="597"/>
        </pc:sldMkLst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3" creationId="{2A3460CD-4984-4CF1-B574-970797D81535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4" creationId="{00000000-0000-0000-0000-000000000000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6" creationId="{0BE82E01-1B94-4CD9-8956-975DC9F20350}"/>
          </ac:spMkLst>
        </pc:spChg>
        <pc:spChg chg="mod or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5T23:22:28.767" v="2604" actId="2890"/>
        <pc:sldMkLst>
          <pc:docMk/>
          <pc:sldMk cId="941574443" sldId="598"/>
        </pc:sldMkLst>
      </pc:sldChg>
      <pc:sldChg chg="add del">
        <pc:chgData name="Carlos Bruno Oliveira Lopes" userId="51e143a7af01222c" providerId="LiveId" clId="{2A646205-EAC3-4020-980D-529A4A1B51C7}" dt="2021-08-16T20:06:56.716" v="6548" actId="47"/>
        <pc:sldMkLst>
          <pc:docMk/>
          <pc:sldMk cId="970163020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14096971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974354" sldId="599"/>
        </pc:sldMkLst>
      </pc:sldChg>
      <pc:sldChg chg="addSp delSp modSp add mod">
        <pc:chgData name="Carlos Bruno Oliveira Lopes" userId="51e143a7af01222c" providerId="LiveId" clId="{2A646205-EAC3-4020-980D-529A4A1B51C7}" dt="2021-08-15T23:39:09.905" v="2882" actId="552"/>
        <pc:sldMkLst>
          <pc:docMk/>
          <pc:sldMk cId="2438260084" sldId="599"/>
        </pc:sldMkLst>
        <pc:spChg chg="del">
          <ac:chgData name="Carlos Bruno Oliveira Lopes" userId="51e143a7af01222c" providerId="LiveId" clId="{2A646205-EAC3-4020-980D-529A4A1B51C7}" dt="2021-08-15T23:25:18.453" v="2673" actId="478"/>
          <ac:spMkLst>
            <pc:docMk/>
            <pc:sldMk cId="2438260084" sldId="599"/>
            <ac:spMk id="3" creationId="{2A3460CD-4984-4CF1-B574-970797D81535}"/>
          </ac:spMkLst>
        </pc:spChg>
        <pc:spChg chg="add 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5T23:39:05.305" v="2881" actId="553"/>
          <ac:spMkLst>
            <pc:docMk/>
            <pc:sldMk cId="2438260084" sldId="599"/>
            <ac:spMk id="8" creationId="{D1B1FAC0-D65E-42B2-B2AB-BDC66F5B3249}"/>
          </ac:spMkLst>
        </pc:spChg>
      </pc:sldChg>
      <pc:sldChg chg="addSp delSp modSp add mod">
        <pc:chgData name="Carlos Bruno Oliveira Lopes" userId="51e143a7af01222c" providerId="LiveId" clId="{2A646205-EAC3-4020-980D-529A4A1B51C7}" dt="2021-08-16T15:57:10.612" v="5923" actId="478"/>
        <pc:sldMkLst>
          <pc:docMk/>
          <pc:sldMk cId="38510462" sldId="600"/>
        </pc:sldMkLst>
        <pc:spChg chg="mod">
          <ac:chgData name="Carlos Bruno Oliveira Lopes" userId="51e143a7af01222c" providerId="LiveId" clId="{2A646205-EAC3-4020-980D-529A4A1B51C7}" dt="2021-08-16T00:02:57.536" v="2931" actId="404"/>
          <ac:spMkLst>
            <pc:docMk/>
            <pc:sldMk cId="38510462" sldId="600"/>
            <ac:spMk id="2" creationId="{00000000-0000-0000-0000-000000000000}"/>
          </ac:spMkLst>
        </pc:spChg>
        <pc:spChg chg="add del mod">
          <ac:chgData name="Carlos Bruno Oliveira Lopes" userId="51e143a7af01222c" providerId="LiveId" clId="{2A646205-EAC3-4020-980D-529A4A1B51C7}" dt="2021-08-16T15:57:10.612" v="5923" actId="478"/>
          <ac:spMkLst>
            <pc:docMk/>
            <pc:sldMk cId="38510462" sldId="600"/>
            <ac:spMk id="3" creationId="{891E722F-6B53-464F-9AD3-BAA739ADD313}"/>
          </ac:spMkLst>
        </pc:spChg>
        <pc:spChg chg="del">
          <ac:chgData name="Carlos Bruno Oliveira Lopes" userId="51e143a7af01222c" providerId="LiveId" clId="{2A646205-EAC3-4020-980D-529A4A1B51C7}" dt="2021-08-15T23:37:36.072" v="2823" actId="478"/>
          <ac:spMkLst>
            <pc:docMk/>
            <pc:sldMk cId="38510462" sldId="600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6T00:17:54.937" v="3542" actId="20577"/>
          <ac:spMkLst>
            <pc:docMk/>
            <pc:sldMk cId="38510462" sldId="600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364017186" sldId="600"/>
        </pc:sldMkLst>
      </pc:sldChg>
      <pc:sldChg chg="addSp delSp modSp add mod">
        <pc:chgData name="Carlos Bruno Oliveira Lopes" userId="51e143a7af01222c" providerId="LiveId" clId="{2A646205-EAC3-4020-980D-529A4A1B51C7}" dt="2021-08-16T02:01:24.861" v="4051" actId="5793"/>
        <pc:sldMkLst>
          <pc:docMk/>
          <pc:sldMk cId="47860917" sldId="601"/>
        </pc:sldMkLst>
        <pc:spChg chg="del">
          <ac:chgData name="Carlos Bruno Oliveira Lopes" userId="51e143a7af01222c" providerId="LiveId" clId="{2A646205-EAC3-4020-980D-529A4A1B51C7}" dt="2021-08-16T00:02:00.526" v="2922" actId="478"/>
          <ac:spMkLst>
            <pc:docMk/>
            <pc:sldMk cId="47860917" sldId="601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1:57:40.404" v="3819" actId="554"/>
          <ac:spMkLst>
            <pc:docMk/>
            <pc:sldMk cId="47860917" sldId="601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01:24.861" v="4051" actId="5793"/>
          <ac:spMkLst>
            <pc:docMk/>
            <pc:sldMk cId="47860917" sldId="60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301413807" sldId="60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74865209" sldId="602"/>
        </pc:sldMkLst>
      </pc:sldChg>
      <pc:sldChg chg="addSp delSp modSp add mod">
        <pc:chgData name="Carlos Bruno Oliveira Lopes" userId="51e143a7af01222c" providerId="LiveId" clId="{2A646205-EAC3-4020-980D-529A4A1B51C7}" dt="2021-08-16T00:57:00.684" v="3753" actId="20577"/>
        <pc:sldMkLst>
          <pc:docMk/>
          <pc:sldMk cId="1497567178" sldId="602"/>
        </pc:sldMkLst>
        <pc:spChg chg="del">
          <ac:chgData name="Carlos Bruno Oliveira Lopes" userId="51e143a7af01222c" providerId="LiveId" clId="{2A646205-EAC3-4020-980D-529A4A1B51C7}" dt="2021-08-16T00:53:57.809" v="3544" actId="478"/>
          <ac:spMkLst>
            <pc:docMk/>
            <pc:sldMk cId="1497567178" sldId="602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0:54:25.973" v="3559" actId="6549"/>
          <ac:spMkLst>
            <pc:docMk/>
            <pc:sldMk cId="1497567178" sldId="602"/>
            <ac:spMk id="6" creationId="{26A27EBA-0BD3-4BED-B967-D61DEEF31D83}"/>
          </ac:spMkLst>
        </pc:spChg>
        <pc:spChg chg="mod">
          <ac:chgData name="Carlos Bruno Oliveira Lopes" userId="51e143a7af01222c" providerId="LiveId" clId="{2A646205-EAC3-4020-980D-529A4A1B51C7}" dt="2021-08-16T00:57:00.684" v="3753" actId="20577"/>
          <ac:spMkLst>
            <pc:docMk/>
            <pc:sldMk cId="1497567178" sldId="602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6T20:14:32.771" v="6841" actId="555"/>
        <pc:sldMkLst>
          <pc:docMk/>
          <pc:sldMk cId="324960170" sldId="603"/>
        </pc:sldMkLst>
        <pc:spChg chg="mod">
          <ac:chgData name="Carlos Bruno Oliveira Lopes" userId="51e143a7af01222c" providerId="LiveId" clId="{2A646205-EAC3-4020-980D-529A4A1B51C7}" dt="2021-08-16T20:02:31.035" v="6544" actId="21"/>
          <ac:spMkLst>
            <pc:docMk/>
            <pc:sldMk cId="324960170" sldId="603"/>
            <ac:spMk id="2" creationId="{00000000-0000-0000-0000-000000000000}"/>
          </ac:spMkLst>
        </pc:spChg>
        <pc:spChg chg="mod">
          <ac:chgData name="Carlos Bruno Oliveira Lopes" userId="51e143a7af01222c" providerId="LiveId" clId="{2A646205-EAC3-4020-980D-529A4A1B51C7}" dt="2021-08-16T20:14:32.771" v="6841" actId="555"/>
          <ac:spMkLst>
            <pc:docMk/>
            <pc:sldMk cId="324960170" sldId="603"/>
            <ac:spMk id="7" creationId="{0A9CE866-C201-435E-89DB-2F85659F697B}"/>
          </ac:spMkLst>
        </pc:spChg>
        <pc:picChg chg="add mod">
          <ac:chgData name="Carlos Bruno Oliveira Lopes" userId="51e143a7af01222c" providerId="LiveId" clId="{2A646205-EAC3-4020-980D-529A4A1B51C7}" dt="2021-08-16T20:14:32.771" v="6841" actId="555"/>
          <ac:picMkLst>
            <pc:docMk/>
            <pc:sldMk cId="324960170" sldId="603"/>
            <ac:picMk id="6" creationId="{F39E4F1C-0019-4B2E-ABC0-0FFB9A142170}"/>
          </ac:picMkLst>
        </pc:pic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56418092" sldId="603"/>
        </pc:sldMkLst>
      </pc:sldChg>
      <pc:sldChg chg="addSp delSp modSp add mod">
        <pc:chgData name="Carlos Bruno Oliveira Lopes" userId="51e143a7af01222c" providerId="LiveId" clId="{2A646205-EAC3-4020-980D-529A4A1B51C7}" dt="2021-08-16T02:50:08.347" v="4363" actId="555"/>
        <pc:sldMkLst>
          <pc:docMk/>
          <pc:sldMk cId="3258594689" sldId="604"/>
        </pc:sldMkLst>
        <pc:spChg chg="add 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3" creationId="{07FAF3DF-C547-436B-8D3B-3E7E4C5AA427}"/>
          </ac:spMkLst>
        </pc:spChg>
        <pc:spChg chg="del">
          <ac:chgData name="Carlos Bruno Oliveira Lopes" userId="51e143a7af01222c" providerId="LiveId" clId="{2A646205-EAC3-4020-980D-529A4A1B51C7}" dt="2021-08-16T02:44:35.562" v="4053" actId="478"/>
          <ac:spMkLst>
            <pc:docMk/>
            <pc:sldMk cId="3258594689" sldId="604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34610823" sldId="605"/>
        </pc:sldMkLst>
      </pc:sldChg>
      <pc:sldChg chg="addSp delSp modSp add mod">
        <pc:chgData name="Carlos Bruno Oliveira Lopes" userId="51e143a7af01222c" providerId="LiveId" clId="{2A646205-EAC3-4020-980D-529A4A1B51C7}" dt="2021-08-16T03:09:11.848" v="4943" actId="1076"/>
        <pc:sldMkLst>
          <pc:docMk/>
          <pc:sldMk cId="1736448482" sldId="605"/>
        </pc:sldMkLst>
        <pc:spChg chg="del">
          <ac:chgData name="Carlos Bruno Oliveira Lopes" userId="51e143a7af01222c" providerId="LiveId" clId="{2A646205-EAC3-4020-980D-529A4A1B51C7}" dt="2021-08-16T03:01:19.498" v="4628" actId="478"/>
          <ac:spMkLst>
            <pc:docMk/>
            <pc:sldMk cId="1736448482" sldId="605"/>
            <ac:spMk id="3" creationId="{07FAF3DF-C547-436B-8D3B-3E7E4C5AA427}"/>
          </ac:spMkLst>
        </pc:spChg>
        <pc:spChg chg="add del">
          <ac:chgData name="Carlos Bruno Oliveira Lopes" userId="51e143a7af01222c" providerId="LiveId" clId="{2A646205-EAC3-4020-980D-529A4A1B51C7}" dt="2021-08-16T03:03:32.044" v="4826"/>
          <ac:spMkLst>
            <pc:docMk/>
            <pc:sldMk cId="1736448482" sldId="605"/>
            <ac:spMk id="6" creationId="{96A61F3B-AB18-4EEB-9453-47EC30C51CE3}"/>
          </ac:spMkLst>
        </pc:spChg>
        <pc:spChg chg="mod">
          <ac:chgData name="Carlos Bruno Oliveira Lopes" userId="51e143a7af01222c" providerId="LiveId" clId="{2A646205-EAC3-4020-980D-529A4A1B51C7}" dt="2021-08-16T03:08:46.891" v="4939" actId="20577"/>
          <ac:spMkLst>
            <pc:docMk/>
            <pc:sldMk cId="1736448482" sldId="605"/>
            <ac:spMk id="7" creationId="{0A9CE866-C201-435E-89DB-2F85659F697B}"/>
          </ac:spMkLst>
        </pc:spChg>
        <pc:picChg chg="add del mod">
          <ac:chgData name="Carlos Bruno Oliveira Lopes" userId="51e143a7af01222c" providerId="LiveId" clId="{2A646205-EAC3-4020-980D-529A4A1B51C7}" dt="2021-08-16T03:06:41.020" v="4853" actId="478"/>
          <ac:picMkLst>
            <pc:docMk/>
            <pc:sldMk cId="1736448482" sldId="605"/>
            <ac:picMk id="9" creationId="{CEA79973-F69C-4E2B-B190-1E7FC330ADC5}"/>
          </ac:picMkLst>
        </pc:picChg>
        <pc:picChg chg="add del mod">
          <ac:chgData name="Carlos Bruno Oliveira Lopes" userId="51e143a7af01222c" providerId="LiveId" clId="{2A646205-EAC3-4020-980D-529A4A1B51C7}" dt="2021-08-16T03:06:53.932" v="4857" actId="931"/>
          <ac:picMkLst>
            <pc:docMk/>
            <pc:sldMk cId="1736448482" sldId="605"/>
            <ac:picMk id="11" creationId="{920A34C9-711F-477D-8FC7-70876D581002}"/>
          </ac:picMkLst>
        </pc:picChg>
        <pc:picChg chg="add mod">
          <ac:chgData name="Carlos Bruno Oliveira Lopes" userId="51e143a7af01222c" providerId="LiveId" clId="{2A646205-EAC3-4020-980D-529A4A1B51C7}" dt="2021-08-16T03:08:42.700" v="4938" actId="1037"/>
          <ac:picMkLst>
            <pc:docMk/>
            <pc:sldMk cId="1736448482" sldId="605"/>
            <ac:picMk id="13" creationId="{D3BC689A-E950-4845-9077-27A130A7AEA4}"/>
          </ac:picMkLst>
        </pc:picChg>
        <pc:picChg chg="add mod">
          <ac:chgData name="Carlos Bruno Oliveira Lopes" userId="51e143a7af01222c" providerId="LiveId" clId="{2A646205-EAC3-4020-980D-529A4A1B51C7}" dt="2021-08-16T03:09:11.848" v="4943" actId="1076"/>
          <ac:picMkLst>
            <pc:docMk/>
            <pc:sldMk cId="1736448482" sldId="605"/>
            <ac:picMk id="15" creationId="{7EC9A893-7836-4A65-B04D-682F8E88585D}"/>
          </ac:picMkLst>
        </pc:picChg>
      </pc:sldChg>
      <pc:sldChg chg="addSp delSp modSp add mod ord">
        <pc:chgData name="Carlos Bruno Oliveira Lopes" userId="51e143a7af01222c" providerId="LiveId" clId="{2A646205-EAC3-4020-980D-529A4A1B51C7}" dt="2021-08-16T03:34:43.175" v="5613" actId="20577"/>
        <pc:sldMkLst>
          <pc:docMk/>
          <pc:sldMk cId="584202727" sldId="606"/>
        </pc:sldMkLst>
        <pc:spChg chg="del">
          <ac:chgData name="Carlos Bruno Oliveira Lopes" userId="51e143a7af01222c" providerId="LiveId" clId="{2A646205-EAC3-4020-980D-529A4A1B51C7}" dt="2021-08-16T03:05:30.740" v="4841" actId="478"/>
          <ac:spMkLst>
            <pc:docMk/>
            <pc:sldMk cId="584202727" sldId="606"/>
            <ac:spMk id="3" creationId="{07FAF3DF-C547-436B-8D3B-3E7E4C5AA427}"/>
          </ac:spMkLst>
        </pc:spChg>
        <pc:spChg chg="add mod">
          <ac:chgData name="Carlos Bruno Oliveira Lopes" userId="51e143a7af01222c" providerId="LiveId" clId="{2A646205-EAC3-4020-980D-529A4A1B51C7}" dt="2021-08-16T03:34:03.722" v="5538" actId="20577"/>
          <ac:spMkLst>
            <pc:docMk/>
            <pc:sldMk cId="584202727" sldId="606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03:34:43.175" v="5613" actId="20577"/>
          <ac:spMkLst>
            <pc:docMk/>
            <pc:sldMk cId="584202727" sldId="60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829354815" sldId="606"/>
        </pc:sldMkLst>
      </pc:sldChg>
      <pc:sldChg chg="addSp delSp modSp add mod">
        <pc:chgData name="Carlos Bruno Oliveira Lopes" userId="51e143a7af01222c" providerId="LiveId" clId="{2A646205-EAC3-4020-980D-529A4A1B51C7}" dt="2021-08-16T16:00:58.412" v="6114" actId="20577"/>
        <pc:sldMkLst>
          <pc:docMk/>
          <pc:sldMk cId="2321185581" sldId="607"/>
        </pc:sldMkLst>
        <pc:spChg chg="add mod">
          <ac:chgData name="Carlos Bruno Oliveira Lopes" userId="51e143a7af01222c" providerId="LiveId" clId="{2A646205-EAC3-4020-980D-529A4A1B51C7}" dt="2021-08-16T15:59:15.100" v="5936" actId="2"/>
          <ac:spMkLst>
            <pc:docMk/>
            <pc:sldMk cId="2321185581" sldId="607"/>
            <ac:spMk id="3" creationId="{A3BBC9A6-C014-440A-88A1-A1DFF9AB2486}"/>
          </ac:spMkLst>
        </pc:spChg>
        <pc:spChg chg="del">
          <ac:chgData name="Carlos Bruno Oliveira Lopes" userId="51e143a7af01222c" providerId="LiveId" clId="{2A646205-EAC3-4020-980D-529A4A1B51C7}" dt="2021-08-16T15:57:19.915" v="5924" actId="478"/>
          <ac:spMkLst>
            <pc:docMk/>
            <pc:sldMk cId="2321185581" sldId="607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16:00:58.412" v="6114" actId="20577"/>
          <ac:spMkLst>
            <pc:docMk/>
            <pc:sldMk cId="2321185581" sldId="607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930782056" sldId="607"/>
        </pc:sldMkLst>
      </pc:sldChg>
      <pc:sldChg chg="addSp delSp modSp add mod">
        <pc:chgData name="Carlos Bruno Oliveira Lopes" userId="51e143a7af01222c" providerId="LiveId" clId="{2A646205-EAC3-4020-980D-529A4A1B51C7}" dt="2021-08-16T18:52:06.169" v="6495" actId="478"/>
        <pc:sldMkLst>
          <pc:docMk/>
          <pc:sldMk cId="2507734290" sldId="608"/>
        </pc:sldMkLst>
        <pc:spChg chg="del">
          <ac:chgData name="Carlos Bruno Oliveira Lopes" userId="51e143a7af01222c" providerId="LiveId" clId="{2A646205-EAC3-4020-980D-529A4A1B51C7}" dt="2021-08-16T17:14:42.033" v="6456" actId="478"/>
          <ac:spMkLst>
            <pc:docMk/>
            <pc:sldMk cId="2507734290" sldId="608"/>
            <ac:spMk id="3" creationId="{A3BBC9A6-C014-440A-88A1-A1DFF9AB2486}"/>
          </ac:spMkLst>
        </pc:spChg>
        <pc:spChg chg="add del mod">
          <ac:chgData name="Carlos Bruno Oliveira Lopes" userId="51e143a7af01222c" providerId="LiveId" clId="{2A646205-EAC3-4020-980D-529A4A1B51C7}" dt="2021-08-16T18:52:06.169" v="6495" actId="478"/>
          <ac:spMkLst>
            <pc:docMk/>
            <pc:sldMk cId="2507734290" sldId="608"/>
            <ac:spMk id="6" creationId="{67EE7C4B-281A-476E-A9F0-834D1B109645}"/>
          </ac:spMkLst>
        </pc:spChg>
        <pc:spChg chg="mod">
          <ac:chgData name="Carlos Bruno Oliveira Lopes" userId="51e143a7af01222c" providerId="LiveId" clId="{2A646205-EAC3-4020-980D-529A4A1B51C7}" dt="2021-08-16T17:16:24.017" v="6481" actId="12788"/>
          <ac:spMkLst>
            <pc:docMk/>
            <pc:sldMk cId="2507734290" sldId="608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6T17:19:22.044" v="6485"/>
          <ac:spMkLst>
            <pc:docMk/>
            <pc:sldMk cId="2507734290" sldId="608"/>
            <ac:spMk id="8" creationId="{416834C1-DE0D-4958-99E8-88A66CCE5AB4}"/>
          </ac:spMkLst>
        </pc:spChg>
        <pc:spChg chg="add del">
          <ac:chgData name="Carlos Bruno Oliveira Lopes" userId="51e143a7af01222c" providerId="LiveId" clId="{2A646205-EAC3-4020-980D-529A4A1B51C7}" dt="2021-08-16T18:52:05.507" v="6494"/>
          <ac:spMkLst>
            <pc:docMk/>
            <pc:sldMk cId="2507734290" sldId="608"/>
            <ac:spMk id="9" creationId="{C763684C-A078-41BD-B7F9-733F1776A96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044291065" sldId="60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494855369" sldId="609"/>
        </pc:sldMkLst>
      </pc:sldChg>
      <pc:sldChg chg="addSp modSp add mod">
        <pc:chgData name="Carlos Bruno Oliveira Lopes" userId="51e143a7af01222c" providerId="LiveId" clId="{2A646205-EAC3-4020-980D-529A4A1B51C7}" dt="2021-08-16T18:53:32.931" v="6514" actId="1036"/>
        <pc:sldMkLst>
          <pc:docMk/>
          <pc:sldMk cId="4176827403" sldId="609"/>
        </pc:sldMkLst>
        <pc:spChg chg="add mod">
          <ac:chgData name="Carlos Bruno Oliveira Lopes" userId="51e143a7af01222c" providerId="LiveId" clId="{2A646205-EAC3-4020-980D-529A4A1B51C7}" dt="2021-08-16T18:52:47.245" v="6504" actId="1076"/>
          <ac:spMkLst>
            <pc:docMk/>
            <pc:sldMk cId="4176827403" sldId="609"/>
            <ac:spMk id="3" creationId="{780C28BD-C61C-4B70-AAEC-BF1B81ED31B7}"/>
          </ac:spMkLst>
        </pc:spChg>
        <pc:spChg chg="add mod">
          <ac:chgData name="Carlos Bruno Oliveira Lopes" userId="51e143a7af01222c" providerId="LiveId" clId="{2A646205-EAC3-4020-980D-529A4A1B51C7}" dt="2021-08-16T18:53:32.931" v="6514" actId="1036"/>
          <ac:spMkLst>
            <pc:docMk/>
            <pc:sldMk cId="4176827403" sldId="609"/>
            <ac:spMk id="6" creationId="{0ACCDB20-EEAC-4B4D-8BB9-9F3DDD6B620D}"/>
          </ac:spMkLst>
        </pc:spChg>
        <pc:spChg chg="mod">
          <ac:chgData name="Carlos Bruno Oliveira Lopes" userId="51e143a7af01222c" providerId="LiveId" clId="{2A646205-EAC3-4020-980D-529A4A1B51C7}" dt="2021-08-16T18:52:27.947" v="6499" actId="6549"/>
          <ac:spMkLst>
            <pc:docMk/>
            <pc:sldMk cId="4176827403" sldId="609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108957722" sldId="610"/>
        </pc:sldMkLst>
      </pc:sldChg>
      <pc:sldChg chg="delSp add del mod">
        <pc:chgData name="Carlos Bruno Oliveira Lopes" userId="51e143a7af01222c" providerId="LiveId" clId="{2A646205-EAC3-4020-980D-529A4A1B51C7}" dt="2021-08-16T20:02:12.791" v="6518" actId="47"/>
        <pc:sldMkLst>
          <pc:docMk/>
          <pc:sldMk cId="4155671191" sldId="610"/>
        </pc:sldMkLst>
        <pc:spChg chg="del">
          <ac:chgData name="Carlos Bruno Oliveira Lopes" userId="51e143a7af01222c" providerId="LiveId" clId="{2A646205-EAC3-4020-980D-529A4A1B51C7}" dt="2021-08-16T18:54:26.386" v="6517" actId="478"/>
          <ac:spMkLst>
            <pc:docMk/>
            <pc:sldMk cId="4155671191" sldId="610"/>
            <ac:spMk id="3" creationId="{780C28BD-C61C-4B70-AAEC-BF1B81ED31B7}"/>
          </ac:spMkLst>
        </pc:spChg>
        <pc:spChg chg="del">
          <ac:chgData name="Carlos Bruno Oliveira Lopes" userId="51e143a7af01222c" providerId="LiveId" clId="{2A646205-EAC3-4020-980D-529A4A1B51C7}" dt="2021-08-16T18:54:23.450" v="6516" actId="478"/>
          <ac:spMkLst>
            <pc:docMk/>
            <pc:sldMk cId="4155671191" sldId="610"/>
            <ac:spMk id="6" creationId="{0ACCDB20-EEAC-4B4D-8BB9-9F3DDD6B620D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72957532" sldId="61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90750153" sldId="61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331715580" sldId="61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767383126" sldId="61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923543967" sldId="61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96738627" sldId="61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92616637" sldId="61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101866998" sldId="62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02362962" sldId="62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474035309" sldId="62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616728798" sldId="62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3178217" sldId="62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07632268" sldId="62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43695445" sldId="62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42860322" sldId="62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8028688" sldId="62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091404935" sldId="62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32473319" sldId="63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44178614" sldId="63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73088751" sldId="63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973529192" sldId="63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68037828" sldId="63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766816629" sldId="63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5732482" sldId="63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17628524" sldId="63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89488486" sldId="639"/>
        </pc:sldMkLst>
      </pc:sldChg>
    </pc:docChg>
  </pc:docChgLst>
  <pc:docChgLst>
    <pc:chgData name="Carlos Bruno Oliveira Lopes" userId="51e143a7af01222c" providerId="LiveId" clId="{FEC2E2A2-9A26-49E1-A416-C70CCBFA6DEC}"/>
    <pc:docChg chg="undo redo custSel addSld delSld modSld sldOrd modSection">
      <pc:chgData name="Carlos Bruno Oliveira Lopes" userId="51e143a7af01222c" providerId="LiveId" clId="{FEC2E2A2-9A26-49E1-A416-C70CCBFA6DEC}" dt="2021-05-30T21:27:55.934" v="4151" actId="120"/>
      <pc:docMkLst>
        <pc:docMk/>
      </pc:docMkLst>
      <pc:sldChg chg="modSp mod">
        <pc:chgData name="Carlos Bruno Oliveira Lopes" userId="51e143a7af01222c" providerId="LiveId" clId="{FEC2E2A2-9A26-49E1-A416-C70CCBFA6DEC}" dt="2021-05-30T21:25:55.637" v="4127" actId="6549"/>
        <pc:sldMkLst>
          <pc:docMk/>
          <pc:sldMk cId="0" sldId="257"/>
        </pc:sldMkLst>
        <pc:spChg chg="mod">
          <ac:chgData name="Carlos Bruno Oliveira Lopes" userId="51e143a7af01222c" providerId="LiveId" clId="{FEC2E2A2-9A26-49E1-A416-C70CCBFA6DEC}" dt="2021-05-21T22:18:26.643" v="1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FEC2E2A2-9A26-49E1-A416-C70CCBFA6DEC}" dt="2021-05-30T21:25:55.637" v="4127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729376773" sldId="275"/>
        </pc:sldMkLst>
      </pc:sldChg>
      <pc:sldChg chg="addSp delSp modSp mod">
        <pc:chgData name="Carlos Bruno Oliveira Lopes" userId="51e143a7af01222c" providerId="LiveId" clId="{FEC2E2A2-9A26-49E1-A416-C70CCBFA6DEC}" dt="2021-05-24T22:42:25.096" v="740" actId="948"/>
        <pc:sldMkLst>
          <pc:docMk/>
          <pc:sldMk cId="791538974" sldId="306"/>
        </pc:sldMkLst>
        <pc:spChg chg="mod">
          <ac:chgData name="Carlos Bruno Oliveira Lopes" userId="51e143a7af01222c" providerId="LiveId" clId="{FEC2E2A2-9A26-49E1-A416-C70CCBFA6DEC}" dt="2021-05-22T00:40:02.687" v="42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FEC2E2A2-9A26-49E1-A416-C70CCBFA6DEC}" dt="2021-05-21T22:18:42.700" v="19" actId="478"/>
          <ac:spMkLst>
            <pc:docMk/>
            <pc:sldMk cId="791538974" sldId="306"/>
            <ac:spMk id="6" creationId="{00000000-0000-0000-0000-000000000000}"/>
          </ac:spMkLst>
        </pc:spChg>
        <pc:spChg chg="add mod">
          <ac:chgData name="Carlos Bruno Oliveira Lopes" userId="51e143a7af01222c" providerId="LiveId" clId="{FEC2E2A2-9A26-49E1-A416-C70CCBFA6DEC}" dt="2021-05-24T22:42:25.096" v="740" actId="948"/>
          <ac:spMkLst>
            <pc:docMk/>
            <pc:sldMk cId="791538974" sldId="306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892478271" sldId="307"/>
        </pc:sldMkLst>
      </pc:sldChg>
      <pc:sldChg chg="modSp add mod">
        <pc:chgData name="Carlos Bruno Oliveira Lopes" userId="51e143a7af01222c" providerId="LiveId" clId="{FEC2E2A2-9A26-49E1-A416-C70CCBFA6DEC}" dt="2021-05-24T22:53:31.120" v="1304" actId="113"/>
        <pc:sldMkLst>
          <pc:docMk/>
          <pc:sldMk cId="3168092393" sldId="307"/>
        </pc:sldMkLst>
        <pc:spChg chg="mod">
          <ac:chgData name="Carlos Bruno Oliveira Lopes" userId="51e143a7af01222c" providerId="LiveId" clId="{FEC2E2A2-9A26-49E1-A416-C70CCBFA6DEC}" dt="2021-05-24T22:53:31.120" v="1304" actId="113"/>
          <ac:spMkLst>
            <pc:docMk/>
            <pc:sldMk cId="3168092393" sldId="30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11707464" sldId="308"/>
        </pc:sldMkLst>
      </pc:sldChg>
      <pc:sldChg chg="modSp add mod">
        <pc:chgData name="Carlos Bruno Oliveira Lopes" userId="51e143a7af01222c" providerId="LiveId" clId="{FEC2E2A2-9A26-49E1-A416-C70CCBFA6DEC}" dt="2021-05-26T00:18:53.534" v="1448" actId="115"/>
        <pc:sldMkLst>
          <pc:docMk/>
          <pc:sldMk cId="3757080750" sldId="308"/>
        </pc:sldMkLst>
        <pc:spChg chg="mod">
          <ac:chgData name="Carlos Bruno Oliveira Lopes" userId="51e143a7af01222c" providerId="LiveId" clId="{FEC2E2A2-9A26-49E1-A416-C70CCBFA6DEC}" dt="2021-05-26T00:18:53.534" v="1448" actId="115"/>
          <ac:spMkLst>
            <pc:docMk/>
            <pc:sldMk cId="3757080750" sldId="308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40:36.379" v="1873" actId="27636"/>
        <pc:sldMkLst>
          <pc:docMk/>
          <pc:sldMk cId="2548653936" sldId="309"/>
        </pc:sldMkLst>
        <pc:spChg chg="mod">
          <ac:chgData name="Carlos Bruno Oliveira Lopes" userId="51e143a7af01222c" providerId="LiveId" clId="{FEC2E2A2-9A26-49E1-A416-C70CCBFA6DEC}" dt="2021-05-29T22:40:36.379" v="1873" actId="27636"/>
          <ac:spMkLst>
            <pc:docMk/>
            <pc:sldMk cId="2548653936" sldId="30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21074751" sldId="309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01884787" sldId="310"/>
        </pc:sldMkLst>
      </pc:sldChg>
      <pc:sldChg chg="add del">
        <pc:chgData name="Carlos Bruno Oliveira Lopes" userId="51e143a7af01222c" providerId="LiveId" clId="{FEC2E2A2-9A26-49E1-A416-C70CCBFA6DEC}" dt="2021-05-30T21:25:49.586" v="4124" actId="47"/>
        <pc:sldMkLst>
          <pc:docMk/>
          <pc:sldMk cId="3045164191" sldId="310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694769098" sldId="311"/>
        </pc:sldMkLst>
      </pc:sldChg>
      <pc:sldChg chg="modSp add mod">
        <pc:chgData name="Carlos Bruno Oliveira Lopes" userId="51e143a7af01222c" providerId="LiveId" clId="{FEC2E2A2-9A26-49E1-A416-C70CCBFA6DEC}" dt="2021-05-26T01:20:29.370" v="1868" actId="123"/>
        <pc:sldMkLst>
          <pc:docMk/>
          <pc:sldMk cId="4013596047" sldId="311"/>
        </pc:sldMkLst>
        <pc:spChg chg="mod">
          <ac:chgData name="Carlos Bruno Oliveira Lopes" userId="51e143a7af01222c" providerId="LiveId" clId="{FEC2E2A2-9A26-49E1-A416-C70CCBFA6DEC}" dt="2021-05-26T01:20:29.370" v="1868" actId="123"/>
          <ac:spMkLst>
            <pc:docMk/>
            <pc:sldMk cId="4013596047" sldId="311"/>
            <ac:spMk id="7" creationId="{59E5BFF5-D82E-406F-91FC-2A90714D96B2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29T22:49:52.392" v="2078" actId="554"/>
        <pc:sldMkLst>
          <pc:docMk/>
          <pc:sldMk cId="1951587294" sldId="312"/>
        </pc:sldMkLst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2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4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5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52.392" v="2078" actId="554"/>
          <ac:spMkLst>
            <pc:docMk/>
            <pc:sldMk cId="1951587294" sldId="312"/>
            <ac:spMk id="7" creationId="{59E5BFF5-D82E-406F-91FC-2A90714D96B2}"/>
          </ac:spMkLst>
        </pc:spChg>
        <pc:spChg chg="add del mod ord">
          <ac:chgData name="Carlos Bruno Oliveira Lopes" userId="51e143a7af01222c" providerId="LiveId" clId="{FEC2E2A2-9A26-49E1-A416-C70CCBFA6DEC}" dt="2021-05-29T22:49:04.341" v="2067"/>
          <ac:spMkLst>
            <pc:docMk/>
            <pc:sldMk cId="1951587294" sldId="312"/>
            <ac:spMk id="8" creationId="{9459FEC2-84EE-4C13-9524-4A0E992EB9F5}"/>
          </ac:spMkLst>
        </pc:spChg>
        <pc:picChg chg="add del mod">
          <ac:chgData name="Carlos Bruno Oliveira Lopes" userId="51e143a7af01222c" providerId="LiveId" clId="{FEC2E2A2-9A26-49E1-A416-C70CCBFA6DEC}" dt="2021-05-29T22:49:02.796" v="2066" actId="21"/>
          <ac:picMkLst>
            <pc:docMk/>
            <pc:sldMk cId="1951587294" sldId="312"/>
            <ac:picMk id="6" creationId="{6CDB4C2A-D0AC-4CC5-ADF1-CC69DC258963}"/>
          </ac:picMkLst>
        </pc:picChg>
        <pc:picChg chg="add mod">
          <ac:chgData name="Carlos Bruno Oliveira Lopes" userId="51e143a7af01222c" providerId="LiveId" clId="{FEC2E2A2-9A26-49E1-A416-C70CCBFA6DEC}" dt="2021-05-29T22:49:52.392" v="2078" actId="554"/>
          <ac:picMkLst>
            <pc:docMk/>
            <pc:sldMk cId="1951587294" sldId="312"/>
            <ac:picMk id="9" creationId="{C0461402-29F8-4D6B-B966-E429E64BC390}"/>
          </ac:picMkLst>
        </pc:pic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96120161" sldId="31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82485669" sldId="313"/>
        </pc:sldMkLst>
      </pc:sldChg>
      <pc:sldChg chg="modSp add mod ord">
        <pc:chgData name="Carlos Bruno Oliveira Lopes" userId="51e143a7af01222c" providerId="LiveId" clId="{FEC2E2A2-9A26-49E1-A416-C70CCBFA6DEC}" dt="2021-05-29T22:40:17.998" v="1870" actId="948"/>
        <pc:sldMkLst>
          <pc:docMk/>
          <pc:sldMk cId="3062529502" sldId="313"/>
        </pc:sldMkLst>
        <pc:spChg chg="mod">
          <ac:chgData name="Carlos Bruno Oliveira Lopes" userId="51e143a7af01222c" providerId="LiveId" clId="{FEC2E2A2-9A26-49E1-A416-C70CCBFA6DEC}" dt="2021-05-29T22:40:17.998" v="1870" actId="948"/>
          <ac:spMkLst>
            <pc:docMk/>
            <pc:sldMk cId="3062529502" sldId="313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54:42.705" v="2138" actId="27636"/>
        <pc:sldMkLst>
          <pc:docMk/>
          <pc:sldMk cId="1721573729" sldId="314"/>
        </pc:sldMkLst>
        <pc:spChg chg="mod">
          <ac:chgData name="Carlos Bruno Oliveira Lopes" userId="51e143a7af01222c" providerId="LiveId" clId="{FEC2E2A2-9A26-49E1-A416-C70CCBFA6DEC}" dt="2021-05-29T22:54:42.705" v="2138" actId="27636"/>
          <ac:spMkLst>
            <pc:docMk/>
            <pc:sldMk cId="1721573729" sldId="314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962478451" sldId="314"/>
        </pc:sldMkLst>
      </pc:sldChg>
      <pc:sldChg chg="modSp add mod">
        <pc:chgData name="Carlos Bruno Oliveira Lopes" userId="51e143a7af01222c" providerId="LiveId" clId="{FEC2E2A2-9A26-49E1-A416-C70CCBFA6DEC}" dt="2021-05-29T23:01:44.792" v="2244" actId="313"/>
        <pc:sldMkLst>
          <pc:docMk/>
          <pc:sldMk cId="1382550558" sldId="315"/>
        </pc:sldMkLst>
        <pc:spChg chg="mod">
          <ac:chgData name="Carlos Bruno Oliveira Lopes" userId="51e143a7af01222c" providerId="LiveId" clId="{FEC2E2A2-9A26-49E1-A416-C70CCBFA6DEC}" dt="2021-05-29T23:01:44.792" v="2244" actId="313"/>
          <ac:spMkLst>
            <pc:docMk/>
            <pc:sldMk cId="1382550558" sldId="31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105213734" sldId="315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917396079" sldId="316"/>
        </pc:sldMkLst>
      </pc:sldChg>
      <pc:sldChg chg="modSp add mod ord">
        <pc:chgData name="Carlos Bruno Oliveira Lopes" userId="51e143a7af01222c" providerId="LiveId" clId="{FEC2E2A2-9A26-49E1-A416-C70CCBFA6DEC}" dt="2021-05-29T22:54:34.516" v="2136"/>
        <pc:sldMkLst>
          <pc:docMk/>
          <pc:sldMk cId="4275448812" sldId="316"/>
        </pc:sldMkLst>
        <pc:spChg chg="mod">
          <ac:chgData name="Carlos Bruno Oliveira Lopes" userId="51e143a7af01222c" providerId="LiveId" clId="{FEC2E2A2-9A26-49E1-A416-C70CCBFA6DEC}" dt="2021-05-29T22:54:29.886" v="2134" actId="27636"/>
          <ac:spMkLst>
            <pc:docMk/>
            <pc:sldMk cId="4275448812" sldId="316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00:43:00.532" v="2963" actId="20577"/>
        <pc:sldMkLst>
          <pc:docMk/>
          <pc:sldMk cId="1382794050" sldId="317"/>
        </pc:sldMkLst>
        <pc:spChg chg="mod">
          <ac:chgData name="Carlos Bruno Oliveira Lopes" userId="51e143a7af01222c" providerId="LiveId" clId="{FEC2E2A2-9A26-49E1-A416-C70CCBFA6DEC}" dt="2021-05-30T00:43:00.532" v="2963" actId="20577"/>
          <ac:spMkLst>
            <pc:docMk/>
            <pc:sldMk cId="1382794050" sldId="31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466894221" sldId="317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5378864" sldId="318"/>
        </pc:sldMkLst>
      </pc:sldChg>
      <pc:sldChg chg="modSp add mod">
        <pc:chgData name="Carlos Bruno Oliveira Lopes" userId="51e143a7af01222c" providerId="LiveId" clId="{FEC2E2A2-9A26-49E1-A416-C70CCBFA6DEC}" dt="2021-05-30T20:40:24.875" v="3517" actId="207"/>
        <pc:sldMkLst>
          <pc:docMk/>
          <pc:sldMk cId="2418749653" sldId="318"/>
        </pc:sldMkLst>
        <pc:spChg chg="mod">
          <ac:chgData name="Carlos Bruno Oliveira Lopes" userId="51e143a7af01222c" providerId="LiveId" clId="{FEC2E2A2-9A26-49E1-A416-C70CCBFA6DEC}" dt="2021-05-30T20:40:24.875" v="3517" actId="207"/>
          <ac:spMkLst>
            <pc:docMk/>
            <pc:sldMk cId="2418749653" sldId="318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387052647" sldId="319"/>
        </pc:sldMkLst>
      </pc:sldChg>
      <pc:sldChg chg="modSp add mod">
        <pc:chgData name="Carlos Bruno Oliveira Lopes" userId="51e143a7af01222c" providerId="LiveId" clId="{FEC2E2A2-9A26-49E1-A416-C70CCBFA6DEC}" dt="2021-05-30T21:14:44.278" v="3905" actId="6549"/>
        <pc:sldMkLst>
          <pc:docMk/>
          <pc:sldMk cId="3356739555" sldId="319"/>
        </pc:sldMkLst>
        <pc:spChg chg="mod">
          <ac:chgData name="Carlos Bruno Oliveira Lopes" userId="51e143a7af01222c" providerId="LiveId" clId="{FEC2E2A2-9A26-49E1-A416-C70CCBFA6DEC}" dt="2021-05-30T21:14:44.278" v="3905" actId="6549"/>
          <ac:spMkLst>
            <pc:docMk/>
            <pc:sldMk cId="3356739555" sldId="31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431450298" sldId="320"/>
        </pc:sldMkLst>
      </pc:sldChg>
      <pc:sldChg chg="modSp add mod">
        <pc:chgData name="Carlos Bruno Oliveira Lopes" userId="51e143a7af01222c" providerId="LiveId" clId="{FEC2E2A2-9A26-49E1-A416-C70CCBFA6DEC}" dt="2021-05-30T20:44:11.221" v="3671" actId="948"/>
        <pc:sldMkLst>
          <pc:docMk/>
          <pc:sldMk cId="3036292155" sldId="320"/>
        </pc:sldMkLst>
        <pc:spChg chg="mod">
          <ac:chgData name="Carlos Bruno Oliveira Lopes" userId="51e143a7af01222c" providerId="LiveId" clId="{FEC2E2A2-9A26-49E1-A416-C70CCBFA6DEC}" dt="2021-05-30T20:44:11.221" v="3671" actId="948"/>
          <ac:spMkLst>
            <pc:docMk/>
            <pc:sldMk cId="3036292155" sldId="320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924373572" sldId="321"/>
        </pc:sldMkLst>
      </pc:sldChg>
      <pc:sldChg chg="modSp add mod">
        <pc:chgData name="Carlos Bruno Oliveira Lopes" userId="51e143a7af01222c" providerId="LiveId" clId="{FEC2E2A2-9A26-49E1-A416-C70CCBFA6DEC}" dt="2021-05-30T20:48:36.545" v="3830" actId="27636"/>
        <pc:sldMkLst>
          <pc:docMk/>
          <pc:sldMk cId="3095118863" sldId="321"/>
        </pc:sldMkLst>
        <pc:spChg chg="mod">
          <ac:chgData name="Carlos Bruno Oliveira Lopes" userId="51e143a7af01222c" providerId="LiveId" clId="{FEC2E2A2-9A26-49E1-A416-C70CCBFA6DEC}" dt="2021-05-30T20:48:36.545" v="3830" actId="27636"/>
          <ac:spMkLst>
            <pc:docMk/>
            <pc:sldMk cId="3095118863" sldId="321"/>
            <ac:spMk id="7" creationId="{59E5BFF5-D82E-406F-91FC-2A90714D96B2}"/>
          </ac:spMkLst>
        </pc:spChg>
      </pc:sldChg>
      <pc:sldChg chg="add del">
        <pc:chgData name="Carlos Bruno Oliveira Lopes" userId="51e143a7af01222c" providerId="LiveId" clId="{FEC2E2A2-9A26-49E1-A416-C70CCBFA6DEC}" dt="2021-05-30T21:25:46.046" v="4123" actId="47"/>
        <pc:sldMkLst>
          <pc:docMk/>
          <pc:sldMk cId="2047658104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08798509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64121169" sldId="323"/>
        </pc:sldMkLst>
      </pc:sldChg>
      <pc:sldChg chg="modSp add mod">
        <pc:chgData name="Carlos Bruno Oliveira Lopes" userId="51e143a7af01222c" providerId="LiveId" clId="{FEC2E2A2-9A26-49E1-A416-C70CCBFA6DEC}" dt="2021-05-30T21:16:56.796" v="3984" actId="122"/>
        <pc:sldMkLst>
          <pc:docMk/>
          <pc:sldMk cId="409590097" sldId="323"/>
        </pc:sldMkLst>
        <pc:spChg chg="mod">
          <ac:chgData name="Carlos Bruno Oliveira Lopes" userId="51e143a7af01222c" providerId="LiveId" clId="{FEC2E2A2-9A26-49E1-A416-C70CCBFA6DEC}" dt="2021-05-30T21:16:56.796" v="3984" actId="122"/>
          <ac:spMkLst>
            <pc:docMk/>
            <pc:sldMk cId="409590097" sldId="323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925423339" sldId="324"/>
        </pc:sldMkLst>
      </pc:sldChg>
      <pc:sldChg chg="modSp add mod ord">
        <pc:chgData name="Carlos Bruno Oliveira Lopes" userId="51e143a7af01222c" providerId="LiveId" clId="{FEC2E2A2-9A26-49E1-A416-C70CCBFA6DEC}" dt="2021-05-30T21:21:22.596" v="4072" actId="20577"/>
        <pc:sldMkLst>
          <pc:docMk/>
          <pc:sldMk cId="4052000899" sldId="324"/>
        </pc:sldMkLst>
        <pc:spChg chg="mod">
          <ac:chgData name="Carlos Bruno Oliveira Lopes" userId="51e143a7af01222c" providerId="LiveId" clId="{FEC2E2A2-9A26-49E1-A416-C70CCBFA6DEC}" dt="2021-05-30T21:21:22.596" v="4072" actId="20577"/>
          <ac:spMkLst>
            <pc:docMk/>
            <pc:sldMk cId="4052000899" sldId="324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21:23:02.010" v="4122" actId="313"/>
        <pc:sldMkLst>
          <pc:docMk/>
          <pc:sldMk cId="3293312234" sldId="325"/>
        </pc:sldMkLst>
        <pc:spChg chg="mod">
          <ac:chgData name="Carlos Bruno Oliveira Lopes" userId="51e143a7af01222c" providerId="LiveId" clId="{FEC2E2A2-9A26-49E1-A416-C70CCBFA6DEC}" dt="2021-05-30T21:23:02.010" v="4122" actId="313"/>
          <ac:spMkLst>
            <pc:docMk/>
            <pc:sldMk cId="3293312234" sldId="32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62506209" sldId="325"/>
        </pc:sldMkLst>
      </pc:sldChg>
      <pc:sldChg chg="addSp delSp modSp add mod modClrScheme chgLayout">
        <pc:chgData name="Carlos Bruno Oliveira Lopes" userId="51e143a7af01222c" providerId="LiveId" clId="{FEC2E2A2-9A26-49E1-A416-C70CCBFA6DEC}" dt="2021-05-30T21:27:55.934" v="4151" actId="120"/>
        <pc:sldMkLst>
          <pc:docMk/>
          <pc:sldMk cId="896159616" sldId="480"/>
        </pc:sldMkLst>
        <pc:spChg chg="mod ord">
          <ac:chgData name="Carlos Bruno Oliveira Lopes" userId="51e143a7af01222c" providerId="LiveId" clId="{FEC2E2A2-9A26-49E1-A416-C70CCBFA6DEC}" dt="2021-05-30T21:27:55.934" v="4151" actId="120"/>
          <ac:spMkLst>
            <pc:docMk/>
            <pc:sldMk cId="896159616" sldId="48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08.308" v="4131"/>
          <ac:spMkLst>
            <pc:docMk/>
            <pc:sldMk cId="896159616" sldId="480"/>
            <ac:spMk id="3" creationId="{3287AF55-F9EA-4CC0-B769-0DF1B70F8223}"/>
          </ac:spMkLst>
        </pc:spChg>
        <pc:spChg chg="del">
          <ac:chgData name="Carlos Bruno Oliveira Lopes" userId="51e143a7af01222c" providerId="LiveId" clId="{FEC2E2A2-9A26-49E1-A416-C70CCBFA6DEC}" dt="2021-05-30T21:27:07.017" v="4130" actId="21"/>
          <ac:spMkLst>
            <pc:docMk/>
            <pc:sldMk cId="896159616" sldId="48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896159616" sldId="480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14.394" v="4133" actId="15"/>
          <ac:spMkLst>
            <pc:docMk/>
            <pc:sldMk cId="896159616" sldId="480"/>
            <ac:spMk id="6" creationId="{31A2AAD1-71FC-46EF-A36B-2416629B365D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52.608" v="4150" actId="120"/>
        <pc:sldMkLst>
          <pc:docMk/>
          <pc:sldMk cId="2383508273" sldId="509"/>
        </pc:sldMkLst>
        <pc:spChg chg="mod ord">
          <ac:chgData name="Carlos Bruno Oliveira Lopes" userId="51e143a7af01222c" providerId="LiveId" clId="{FEC2E2A2-9A26-49E1-A416-C70CCBFA6DEC}" dt="2021-05-30T21:27:52.608" v="4150" actId="120"/>
          <ac:spMkLst>
            <pc:docMk/>
            <pc:sldMk cId="2383508273" sldId="509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23.382" v="4135"/>
          <ac:spMkLst>
            <pc:docMk/>
            <pc:sldMk cId="2383508273" sldId="509"/>
            <ac:spMk id="3" creationId="{E601CF28-A21A-4BB3-8BEF-B76AD1D1E604}"/>
          </ac:spMkLst>
        </pc:spChg>
        <pc:spChg chg="del">
          <ac:chgData name="Carlos Bruno Oliveira Lopes" userId="51e143a7af01222c" providerId="LiveId" clId="{FEC2E2A2-9A26-49E1-A416-C70CCBFA6DEC}" dt="2021-05-30T21:27:22.028" v="4134" actId="21"/>
          <ac:spMkLst>
            <pc:docMk/>
            <pc:sldMk cId="2383508273" sldId="509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2383508273" sldId="509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29.742" v="4139" actId="15"/>
          <ac:spMkLst>
            <pc:docMk/>
            <pc:sldMk cId="2383508273" sldId="509"/>
            <ac:spMk id="6" creationId="{5B1947D9-15DB-40F9-BAAB-7CCD8D9101DA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46.578" v="4149" actId="120"/>
        <pc:sldMkLst>
          <pc:docMk/>
          <pc:sldMk cId="1081017480" sldId="510"/>
        </pc:sldMkLst>
        <pc:spChg chg="mod ord">
          <ac:chgData name="Carlos Bruno Oliveira Lopes" userId="51e143a7af01222c" providerId="LiveId" clId="{FEC2E2A2-9A26-49E1-A416-C70CCBFA6DEC}" dt="2021-05-30T21:27:46.578" v="4149" actId="120"/>
          <ac:spMkLst>
            <pc:docMk/>
            <pc:sldMk cId="1081017480" sldId="51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38.158" v="4146"/>
          <ac:spMkLst>
            <pc:docMk/>
            <pc:sldMk cId="1081017480" sldId="510"/>
            <ac:spMk id="3" creationId="{DB0C3430-C010-4302-88CA-6F8D485D2EA8}"/>
          </ac:spMkLst>
        </pc:spChg>
        <pc:spChg chg="del">
          <ac:chgData name="Carlos Bruno Oliveira Lopes" userId="51e143a7af01222c" providerId="LiveId" clId="{FEC2E2A2-9A26-49E1-A416-C70CCBFA6DEC}" dt="2021-05-30T21:27:34.388" v="4140" actId="21"/>
          <ac:spMkLst>
            <pc:docMk/>
            <pc:sldMk cId="1081017480" sldId="51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1081017480" sldId="510"/>
            <ac:spMk id="5" creationId="{886DC1E1-777E-412F-BFB7-F32F5FAC390F}"/>
          </ac:spMkLst>
        </pc:spChg>
        <pc:spChg chg="add del mod">
          <ac:chgData name="Carlos Bruno Oliveira Lopes" userId="51e143a7af01222c" providerId="LiveId" clId="{FEC2E2A2-9A26-49E1-A416-C70CCBFA6DEC}" dt="2021-05-30T21:27:36.476" v="4144"/>
          <ac:spMkLst>
            <pc:docMk/>
            <pc:sldMk cId="1081017480" sldId="510"/>
            <ac:spMk id="6" creationId="{73934948-D648-4609-BD07-1443D2AE6A22}"/>
          </ac:spMkLst>
        </pc:spChg>
        <pc:spChg chg="add mod">
          <ac:chgData name="Carlos Bruno Oliveira Lopes" userId="51e143a7af01222c" providerId="LiveId" clId="{FEC2E2A2-9A26-49E1-A416-C70CCBFA6DEC}" dt="2021-05-30T21:27:42.578" v="4148" actId="12"/>
          <ac:spMkLst>
            <pc:docMk/>
            <pc:sldMk cId="1081017480" sldId="510"/>
            <ac:spMk id="7" creationId="{9682F780-0EA8-4085-973E-28E36FE68DDF}"/>
          </ac:spMkLst>
        </pc:spChg>
      </pc:sldChg>
    </pc:docChg>
  </pc:docChgLst>
  <pc:docChgLst>
    <pc:chgData name="Carlos Bruno Oliveira Lopes" userId="51e143a7af01222c" providerId="LiveId" clId="{6A487B5C-2B1B-4F83-AA73-1A55024D58E1}"/>
    <pc:docChg chg="undo redo custSel addSld delSld modSld delSection modSection">
      <pc:chgData name="Carlos Bruno Oliveira Lopes" userId="51e143a7af01222c" providerId="LiveId" clId="{6A487B5C-2B1B-4F83-AA73-1A55024D58E1}" dt="2021-02-03T00:41:57.742" v="54" actId="478"/>
      <pc:docMkLst>
        <pc:docMk/>
      </pc:docMkLst>
      <pc:sldChg chg="addSp delSp modSp mod">
        <pc:chgData name="Carlos Bruno Oliveira Lopes" userId="51e143a7af01222c" providerId="LiveId" clId="{6A487B5C-2B1B-4F83-AA73-1A55024D58E1}" dt="2021-02-02T22:44:45.819" v="29" actId="20577"/>
        <pc:sldMkLst>
          <pc:docMk/>
          <pc:sldMk cId="0" sldId="257"/>
        </pc:sldMkLst>
        <pc:spChg chg="mod">
          <ac:chgData name="Carlos Bruno Oliveira Lopes" userId="51e143a7af01222c" providerId="LiveId" clId="{6A487B5C-2B1B-4F83-AA73-1A55024D58E1}" dt="2021-02-02T22:38:47.428" v="1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6A487B5C-2B1B-4F83-AA73-1A55024D58E1}" dt="2021-02-02T22:44:42.860" v="27" actId="554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Carlos Bruno Oliveira Lopes" userId="51e143a7af01222c" providerId="LiveId" clId="{6A487B5C-2B1B-4F83-AA73-1A55024D58E1}" dt="2021-02-02T22:44:45.819" v="29" actId="20577"/>
          <ac:spMkLst>
            <pc:docMk/>
            <pc:sldMk cId="0" sldId="257"/>
            <ac:spMk id="4" creationId="{99D3C40C-BA93-4E8E-8755-0FD120D3C725}"/>
          </ac:spMkLst>
        </pc:spChg>
        <pc:picChg chg="del">
          <ac:chgData name="Carlos Bruno Oliveira Lopes" userId="51e143a7af01222c" providerId="LiveId" clId="{6A487B5C-2B1B-4F83-AA73-1A55024D58E1}" dt="2021-02-01T20:42:21.932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Carlos Bruno Oliveira Lopes" userId="51e143a7af01222c" providerId="LiveId" clId="{6A487B5C-2B1B-4F83-AA73-1A55024D58E1}" dt="2021-02-01T20:42:19.981" v="0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addSp delSp modSp del mod">
        <pc:chgData name="Carlos Bruno Oliveira Lopes" userId="51e143a7af01222c" providerId="LiveId" clId="{6A487B5C-2B1B-4F83-AA73-1A55024D58E1}" dt="2021-02-02T22:44:08.063" v="19" actId="47"/>
        <pc:sldMkLst>
          <pc:docMk/>
          <pc:sldMk cId="2947434780" sldId="274"/>
        </pc:sldMkLst>
        <pc:spChg chg="add mod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3" creationId="{B79E2F31-E93E-4D8A-BF8C-B87D1817C899}"/>
          </ac:spMkLst>
        </pc:spChg>
        <pc:spChg chg="del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7" creationId="{00000000-0000-0000-0000-000000000000}"/>
          </ac:spMkLst>
        </pc:spChg>
      </pc:sldChg>
      <pc:sldChg chg="delSp add mod">
        <pc:chgData name="Carlos Bruno Oliveira Lopes" userId="51e143a7af01222c" providerId="LiveId" clId="{6A487B5C-2B1B-4F83-AA73-1A55024D58E1}" dt="2021-02-03T00:41:57.742" v="54" actId="478"/>
        <pc:sldMkLst>
          <pc:docMk/>
          <pc:sldMk cId="729376773" sldId="275"/>
        </pc:sldMkLst>
        <pc:picChg chg="del">
          <ac:chgData name="Carlos Bruno Oliveira Lopes" userId="51e143a7af01222c" providerId="LiveId" clId="{6A487B5C-2B1B-4F83-AA73-1A55024D58E1}" dt="2021-02-03T00:41:57.742" v="54" actId="478"/>
          <ac:picMkLst>
            <pc:docMk/>
            <pc:sldMk cId="729376773" sldId="27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1T20:43:05.423" v="2" actId="2696"/>
        <pc:sldMkLst>
          <pc:docMk/>
          <pc:sldMk cId="1769483648" sldId="276"/>
        </pc:sldMkLst>
      </pc:sldChg>
      <pc:sldChg chg="delSp add mod">
        <pc:chgData name="Carlos Bruno Oliveira Lopes" userId="51e143a7af01222c" providerId="LiveId" clId="{6A487B5C-2B1B-4F83-AA73-1A55024D58E1}" dt="2021-02-03T00:39:40.806" v="31" actId="478"/>
        <pc:sldMkLst>
          <pc:docMk/>
          <pc:sldMk cId="791538974" sldId="306"/>
        </pc:sldMkLst>
        <pc:picChg chg="del">
          <ac:chgData name="Carlos Bruno Oliveira Lopes" userId="51e143a7af01222c" providerId="LiveId" clId="{6A487B5C-2B1B-4F83-AA73-1A55024D58E1}" dt="2021-02-03T00:39:40.806" v="31" actId="478"/>
          <ac:picMkLst>
            <pc:docMk/>
            <pc:sldMk cId="791538974" sldId="306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6"/>
        </pc:sldMkLst>
      </pc:sldChg>
      <pc:sldChg chg="delSp add mod">
        <pc:chgData name="Carlos Bruno Oliveira Lopes" userId="51e143a7af01222c" providerId="LiveId" clId="{6A487B5C-2B1B-4F83-AA73-1A55024D58E1}" dt="2021-02-03T00:40:33.602" v="32" actId="478"/>
        <pc:sldMkLst>
          <pc:docMk/>
          <pc:sldMk cId="892478271" sldId="307"/>
        </pc:sldMkLst>
        <pc:picChg chg="del">
          <ac:chgData name="Carlos Bruno Oliveira Lopes" userId="51e143a7af01222c" providerId="LiveId" clId="{6A487B5C-2B1B-4F83-AA73-1A55024D58E1}" dt="2021-02-03T00:40:33.602" v="32" actId="478"/>
          <ac:picMkLst>
            <pc:docMk/>
            <pc:sldMk cId="892478271" sldId="30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7"/>
        </pc:sldMkLst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8"/>
        </pc:sldMkLst>
      </pc:sldChg>
      <pc:sldChg chg="delSp add mod">
        <pc:chgData name="Carlos Bruno Oliveira Lopes" userId="51e143a7af01222c" providerId="LiveId" clId="{6A487B5C-2B1B-4F83-AA73-1A55024D58E1}" dt="2021-02-03T00:40:44.044" v="34" actId="478"/>
        <pc:sldMkLst>
          <pc:docMk/>
          <pc:sldMk cId="3511707464" sldId="308"/>
        </pc:sldMkLst>
        <pc:picChg chg="del">
          <ac:chgData name="Carlos Bruno Oliveira Lopes" userId="51e143a7af01222c" providerId="LiveId" clId="{6A487B5C-2B1B-4F83-AA73-1A55024D58E1}" dt="2021-02-03T00:40:44.044" v="34" actId="478"/>
          <ac:picMkLst>
            <pc:docMk/>
            <pc:sldMk cId="3511707464" sldId="30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9"/>
        </pc:sldMkLst>
      </pc:sldChg>
      <pc:sldChg chg="delSp add mod">
        <pc:chgData name="Carlos Bruno Oliveira Lopes" userId="51e143a7af01222c" providerId="LiveId" clId="{6A487B5C-2B1B-4F83-AA73-1A55024D58E1}" dt="2021-02-03T00:40:36.491" v="33" actId="478"/>
        <pc:sldMkLst>
          <pc:docMk/>
          <pc:sldMk cId="2821074751" sldId="309"/>
        </pc:sldMkLst>
        <pc:picChg chg="del">
          <ac:chgData name="Carlos Bruno Oliveira Lopes" userId="51e143a7af01222c" providerId="LiveId" clId="{6A487B5C-2B1B-4F83-AA73-1A55024D58E1}" dt="2021-02-03T00:40:36.491" v="33" actId="478"/>
          <ac:picMkLst>
            <pc:docMk/>
            <pc:sldMk cId="2821074751" sldId="30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0"/>
        </pc:sldMkLst>
      </pc:sldChg>
      <pc:sldChg chg="delSp add mod">
        <pc:chgData name="Carlos Bruno Oliveira Lopes" userId="51e143a7af01222c" providerId="LiveId" clId="{6A487B5C-2B1B-4F83-AA73-1A55024D58E1}" dt="2021-02-03T00:41:05.513" v="35" actId="478"/>
        <pc:sldMkLst>
          <pc:docMk/>
          <pc:sldMk cId="2001884787" sldId="310"/>
        </pc:sldMkLst>
        <pc:picChg chg="del">
          <ac:chgData name="Carlos Bruno Oliveira Lopes" userId="51e143a7af01222c" providerId="LiveId" clId="{6A487B5C-2B1B-4F83-AA73-1A55024D58E1}" dt="2021-02-03T00:41:05.513" v="35" actId="478"/>
          <ac:picMkLst>
            <pc:docMk/>
            <pc:sldMk cId="2001884787" sldId="31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11.139" v="36" actId="478"/>
        <pc:sldMkLst>
          <pc:docMk/>
          <pc:sldMk cId="1694769098" sldId="311"/>
        </pc:sldMkLst>
        <pc:picChg chg="del">
          <ac:chgData name="Carlos Bruno Oliveira Lopes" userId="51e143a7af01222c" providerId="LiveId" clId="{6A487B5C-2B1B-4F83-AA73-1A55024D58E1}" dt="2021-02-03T00:41:11.139" v="36" actId="478"/>
          <ac:picMkLst>
            <pc:docMk/>
            <pc:sldMk cId="1694769098" sldId="31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1"/>
        </pc:sldMkLst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2"/>
        </pc:sldMkLst>
      </pc:sldChg>
      <pc:sldChg chg="delSp add mod">
        <pc:chgData name="Carlos Bruno Oliveira Lopes" userId="51e143a7af01222c" providerId="LiveId" clId="{6A487B5C-2B1B-4F83-AA73-1A55024D58E1}" dt="2021-02-03T00:41:16.270" v="37" actId="478"/>
        <pc:sldMkLst>
          <pc:docMk/>
          <pc:sldMk cId="2296120161" sldId="312"/>
        </pc:sldMkLst>
        <pc:picChg chg="del">
          <ac:chgData name="Carlos Bruno Oliveira Lopes" userId="51e143a7af01222c" providerId="LiveId" clId="{6A487B5C-2B1B-4F83-AA73-1A55024D58E1}" dt="2021-02-03T00:41:16.270" v="37" actId="478"/>
          <ac:picMkLst>
            <pc:docMk/>
            <pc:sldMk cId="2296120161" sldId="312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3"/>
        </pc:sldMkLst>
      </pc:sldChg>
      <pc:sldChg chg="delSp add mod">
        <pc:chgData name="Carlos Bruno Oliveira Lopes" userId="51e143a7af01222c" providerId="LiveId" clId="{6A487B5C-2B1B-4F83-AA73-1A55024D58E1}" dt="2021-02-03T00:41:18.970" v="38" actId="478"/>
        <pc:sldMkLst>
          <pc:docMk/>
          <pc:sldMk cId="2082485669" sldId="313"/>
        </pc:sldMkLst>
        <pc:picChg chg="del">
          <ac:chgData name="Carlos Bruno Oliveira Lopes" userId="51e143a7af01222c" providerId="LiveId" clId="{6A487B5C-2B1B-4F83-AA73-1A55024D58E1}" dt="2021-02-03T00:41:18.970" v="38" actId="478"/>
          <ac:picMkLst>
            <pc:docMk/>
            <pc:sldMk cId="2082485669" sldId="31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4"/>
        </pc:sldMkLst>
      </pc:sldChg>
      <pc:sldChg chg="delSp add mod">
        <pc:chgData name="Carlos Bruno Oliveira Lopes" userId="51e143a7af01222c" providerId="LiveId" clId="{6A487B5C-2B1B-4F83-AA73-1A55024D58E1}" dt="2021-02-03T00:41:24.409" v="40" actId="478"/>
        <pc:sldMkLst>
          <pc:docMk/>
          <pc:sldMk cId="2962478451" sldId="314"/>
        </pc:sldMkLst>
        <pc:picChg chg="del">
          <ac:chgData name="Carlos Bruno Oliveira Lopes" userId="51e143a7af01222c" providerId="LiveId" clId="{6A487B5C-2B1B-4F83-AA73-1A55024D58E1}" dt="2021-02-03T00:41:24.409" v="40" actId="478"/>
          <ac:picMkLst>
            <pc:docMk/>
            <pc:sldMk cId="2962478451" sldId="31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5"/>
        </pc:sldMkLst>
      </pc:sldChg>
      <pc:sldChg chg="delSp add mod">
        <pc:chgData name="Carlos Bruno Oliveira Lopes" userId="51e143a7af01222c" providerId="LiveId" clId="{6A487B5C-2B1B-4F83-AA73-1A55024D58E1}" dt="2021-02-03T00:41:26.195" v="41" actId="478"/>
        <pc:sldMkLst>
          <pc:docMk/>
          <pc:sldMk cId="3105213734" sldId="315"/>
        </pc:sldMkLst>
        <pc:picChg chg="del">
          <ac:chgData name="Carlos Bruno Oliveira Lopes" userId="51e143a7af01222c" providerId="LiveId" clId="{6A487B5C-2B1B-4F83-AA73-1A55024D58E1}" dt="2021-02-03T00:41:26.195" v="41" actId="478"/>
          <ac:picMkLst>
            <pc:docMk/>
            <pc:sldMk cId="3105213734" sldId="31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6"/>
        </pc:sldMkLst>
      </pc:sldChg>
      <pc:sldChg chg="delSp add mod">
        <pc:chgData name="Carlos Bruno Oliveira Lopes" userId="51e143a7af01222c" providerId="LiveId" clId="{6A487B5C-2B1B-4F83-AA73-1A55024D58E1}" dt="2021-02-03T00:41:21.335" v="39" actId="478"/>
        <pc:sldMkLst>
          <pc:docMk/>
          <pc:sldMk cId="3917396079" sldId="316"/>
        </pc:sldMkLst>
        <pc:picChg chg="del">
          <ac:chgData name="Carlos Bruno Oliveira Lopes" userId="51e143a7af01222c" providerId="LiveId" clId="{6A487B5C-2B1B-4F83-AA73-1A55024D58E1}" dt="2021-02-03T00:41:21.335" v="39" actId="478"/>
          <ac:picMkLst>
            <pc:docMk/>
            <pc:sldMk cId="3917396079" sldId="31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30.978" v="43" actId="478"/>
        <pc:sldMkLst>
          <pc:docMk/>
          <pc:sldMk cId="1466894221" sldId="317"/>
        </pc:sldMkLst>
        <pc:picChg chg="del">
          <ac:chgData name="Carlos Bruno Oliveira Lopes" userId="51e143a7af01222c" providerId="LiveId" clId="{6A487B5C-2B1B-4F83-AA73-1A55024D58E1}" dt="2021-02-03T00:41:30.978" v="43" actId="478"/>
          <ac:picMkLst>
            <pc:docMk/>
            <pc:sldMk cId="1466894221" sldId="31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7"/>
        </pc:sldMkLst>
      </pc:sldChg>
      <pc:sldChg chg="delSp add mod">
        <pc:chgData name="Carlos Bruno Oliveira Lopes" userId="51e143a7af01222c" providerId="LiveId" clId="{6A487B5C-2B1B-4F83-AA73-1A55024D58E1}" dt="2021-02-03T00:41:27.828" v="42" actId="478"/>
        <pc:sldMkLst>
          <pc:docMk/>
          <pc:sldMk cId="285378864" sldId="318"/>
        </pc:sldMkLst>
        <pc:picChg chg="del">
          <ac:chgData name="Carlos Bruno Oliveira Lopes" userId="51e143a7af01222c" providerId="LiveId" clId="{6A487B5C-2B1B-4F83-AA73-1A55024D58E1}" dt="2021-02-03T00:41:27.828" v="42" actId="478"/>
          <ac:picMkLst>
            <pc:docMk/>
            <pc:sldMk cId="285378864" sldId="31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8"/>
        </pc:sldMkLst>
      </pc:sldChg>
      <pc:sldChg chg="delSp modSp add mod">
        <pc:chgData name="Carlos Bruno Oliveira Lopes" userId="51e143a7af01222c" providerId="LiveId" clId="{6A487B5C-2B1B-4F83-AA73-1A55024D58E1}" dt="2021-02-03T00:41:41.498" v="47" actId="6549"/>
        <pc:sldMkLst>
          <pc:docMk/>
          <pc:sldMk cId="1387052647" sldId="319"/>
        </pc:sldMkLst>
        <pc:spChg chg="mod">
          <ac:chgData name="Carlos Bruno Oliveira Lopes" userId="51e143a7af01222c" providerId="LiveId" clId="{6A487B5C-2B1B-4F83-AA73-1A55024D58E1}" dt="2021-02-03T00:41:41.498" v="47" actId="6549"/>
          <ac:spMkLst>
            <pc:docMk/>
            <pc:sldMk cId="1387052647" sldId="319"/>
            <ac:spMk id="6" creationId="{00000000-0000-0000-0000-000000000000}"/>
          </ac:spMkLst>
        </pc:spChg>
        <pc:picChg chg="del">
          <ac:chgData name="Carlos Bruno Oliveira Lopes" userId="51e143a7af01222c" providerId="LiveId" clId="{6A487B5C-2B1B-4F83-AA73-1A55024D58E1}" dt="2021-02-03T00:41:34.960" v="44" actId="478"/>
          <ac:picMkLst>
            <pc:docMk/>
            <pc:sldMk cId="1387052647" sldId="31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19"/>
        </pc:sldMkLst>
      </pc:sldChg>
      <pc:sldChg chg="delSp add mod">
        <pc:chgData name="Carlos Bruno Oliveira Lopes" userId="51e143a7af01222c" providerId="LiveId" clId="{6A487B5C-2B1B-4F83-AA73-1A55024D58E1}" dt="2021-02-03T00:41:44.082" v="48" actId="478"/>
        <pc:sldMkLst>
          <pc:docMk/>
          <pc:sldMk cId="431450298" sldId="320"/>
        </pc:sldMkLst>
        <pc:picChg chg="del">
          <ac:chgData name="Carlos Bruno Oliveira Lopes" userId="51e143a7af01222c" providerId="LiveId" clId="{6A487B5C-2B1B-4F83-AA73-1A55024D58E1}" dt="2021-02-03T00:41:44.082" v="48" actId="478"/>
          <ac:picMkLst>
            <pc:docMk/>
            <pc:sldMk cId="431450298" sldId="320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0"/>
        </pc:sldMkLst>
      </pc:sldChg>
      <pc:sldChg chg="delSp add mod">
        <pc:chgData name="Carlos Bruno Oliveira Lopes" userId="51e143a7af01222c" providerId="LiveId" clId="{6A487B5C-2B1B-4F83-AA73-1A55024D58E1}" dt="2021-02-03T00:41:45.979" v="49" actId="478"/>
        <pc:sldMkLst>
          <pc:docMk/>
          <pc:sldMk cId="1924373572" sldId="321"/>
        </pc:sldMkLst>
        <pc:picChg chg="del">
          <ac:chgData name="Carlos Bruno Oliveira Lopes" userId="51e143a7af01222c" providerId="LiveId" clId="{6A487B5C-2B1B-4F83-AA73-1A55024D58E1}" dt="2021-02-03T00:41:45.979" v="49" actId="478"/>
          <ac:picMkLst>
            <pc:docMk/>
            <pc:sldMk cId="1924373572" sldId="32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2"/>
        </pc:sldMkLst>
      </pc:sldChg>
      <pc:sldChg chg="delSp add mod">
        <pc:chgData name="Carlos Bruno Oliveira Lopes" userId="51e143a7af01222c" providerId="LiveId" clId="{6A487B5C-2B1B-4F83-AA73-1A55024D58E1}" dt="2021-02-03T00:41:51.933" v="51" actId="478"/>
        <pc:sldMkLst>
          <pc:docMk/>
          <pc:sldMk cId="2208798509" sldId="322"/>
        </pc:sldMkLst>
        <pc:picChg chg="del">
          <ac:chgData name="Carlos Bruno Oliveira Lopes" userId="51e143a7af01222c" providerId="LiveId" clId="{6A487B5C-2B1B-4F83-AA73-1A55024D58E1}" dt="2021-02-03T00:41:51.933" v="51" actId="478"/>
          <ac:picMkLst>
            <pc:docMk/>
            <pc:sldMk cId="220879850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55.825" v="53" actId="478"/>
        <pc:sldMkLst>
          <pc:docMk/>
          <pc:sldMk cId="264121169" sldId="323"/>
        </pc:sldMkLst>
        <pc:picChg chg="del">
          <ac:chgData name="Carlos Bruno Oliveira Lopes" userId="51e143a7af01222c" providerId="LiveId" clId="{6A487B5C-2B1B-4F83-AA73-1A55024D58E1}" dt="2021-02-03T00:41:55.825" v="53" actId="478"/>
          <ac:picMkLst>
            <pc:docMk/>
            <pc:sldMk cId="264121169" sldId="32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3"/>
        </pc:sldMkLst>
      </pc:sldChg>
      <pc:sldChg chg="delSp add mod">
        <pc:chgData name="Carlos Bruno Oliveira Lopes" userId="51e143a7af01222c" providerId="LiveId" clId="{6A487B5C-2B1B-4F83-AA73-1A55024D58E1}" dt="2021-02-03T00:41:48.794" v="50" actId="478"/>
        <pc:sldMkLst>
          <pc:docMk/>
          <pc:sldMk cId="925423339" sldId="324"/>
        </pc:sldMkLst>
        <pc:picChg chg="del">
          <ac:chgData name="Carlos Bruno Oliveira Lopes" userId="51e143a7af01222c" providerId="LiveId" clId="{6A487B5C-2B1B-4F83-AA73-1A55024D58E1}" dt="2021-02-03T00:41:48.794" v="50" actId="478"/>
          <ac:picMkLst>
            <pc:docMk/>
            <pc:sldMk cId="925423339" sldId="32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4"/>
        </pc:sldMkLst>
      </pc:sldChg>
      <pc:sldChg chg="del">
        <pc:chgData name="Carlos Bruno Oliveira Lopes" userId="51e143a7af01222c" providerId="LiveId" clId="{6A487B5C-2B1B-4F83-AA73-1A55024D58E1}" dt="2021-02-02T22:36:47.301" v="10" actId="2696"/>
        <pc:sldMkLst>
          <pc:docMk/>
          <pc:sldMk cId="729376773" sldId="325"/>
        </pc:sldMkLst>
      </pc:sldChg>
      <pc:sldChg chg="delSp add mod">
        <pc:chgData name="Carlos Bruno Oliveira Lopes" userId="51e143a7af01222c" providerId="LiveId" clId="{6A487B5C-2B1B-4F83-AA73-1A55024D58E1}" dt="2021-02-03T00:41:54.173" v="52" actId="478"/>
        <pc:sldMkLst>
          <pc:docMk/>
          <pc:sldMk cId="3562506209" sldId="325"/>
        </pc:sldMkLst>
        <pc:picChg chg="del">
          <ac:chgData name="Carlos Bruno Oliveira Lopes" userId="51e143a7af01222c" providerId="LiveId" clId="{6A487B5C-2B1B-4F83-AA73-1A55024D58E1}" dt="2021-02-03T00:41:54.173" v="52" actId="478"/>
          <ac:picMkLst>
            <pc:docMk/>
            <pc:sldMk cId="3562506209" sldId="32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6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7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8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9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0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1"/>
        </pc:sldMkLst>
      </pc:sldChg>
      <pc:sldChg chg="addSp delSp del mod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2"/>
        </pc:sldMkLst>
        <pc:spChg chg="add del">
          <ac:chgData name="Carlos Bruno Oliveira Lopes" userId="51e143a7af01222c" providerId="LiveId" clId="{6A487B5C-2B1B-4F83-AA73-1A55024D58E1}" dt="2021-02-02T00:40:47.170" v="4" actId="22"/>
          <ac:spMkLst>
            <pc:docMk/>
            <pc:sldMk cId="1769483648" sldId="332"/>
            <ac:spMk id="10" creationId="{92900280-63DF-48AE-8310-6E378C697922}"/>
          </ac:spMkLst>
        </pc:sp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3"/>
        </pc:sldMkLst>
      </pc:sldChg>
    </pc:docChg>
  </pc:docChgLst>
  <pc:docChgLst>
    <pc:chgData name="Carlos Bruno Oliveira Lopes" userId="51e143a7af01222c" providerId="LiveId" clId="{46BB0BB8-2976-4AEF-97ED-A066A5109BAE}"/>
    <pc:docChg chg="undo custSel addSld delSld modSld modSection">
      <pc:chgData name="Carlos Bruno Oliveira Lopes" userId="51e143a7af01222c" providerId="LiveId" clId="{46BB0BB8-2976-4AEF-97ED-A066A5109BAE}" dt="2021-08-25T19:46:19.167" v="2506" actId="20577"/>
      <pc:docMkLst>
        <pc:docMk/>
      </pc:docMkLst>
      <pc:sldChg chg="modSp mod">
        <pc:chgData name="Carlos Bruno Oliveira Lopes" userId="51e143a7af01222c" providerId="LiveId" clId="{46BB0BB8-2976-4AEF-97ED-A066A5109BAE}" dt="2021-08-25T19:46:19.167" v="2506" actId="20577"/>
        <pc:sldMkLst>
          <pc:docMk/>
          <pc:sldMk cId="0" sldId="257"/>
        </pc:sldMkLst>
        <pc:spChg chg="mod">
          <ac:chgData name="Carlos Bruno Oliveira Lopes" userId="51e143a7af01222c" providerId="LiveId" clId="{46BB0BB8-2976-4AEF-97ED-A066A5109BAE}" dt="2021-08-25T19:46:19.167" v="2506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46BB0BB8-2976-4AEF-97ED-A066A5109BAE}" dt="2021-08-25T03:37:00.813" v="147" actId="12789"/>
        <pc:sldMkLst>
          <pc:docMk/>
          <pc:sldMk cId="806610270" sldId="590"/>
        </pc:sldMkLst>
        <pc:spChg chg="mod">
          <ac:chgData name="Carlos Bruno Oliveira Lopes" userId="51e143a7af01222c" providerId="LiveId" clId="{46BB0BB8-2976-4AEF-97ED-A066A5109BAE}" dt="2021-08-25T03:30:49.009" v="76" actId="115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46BB0BB8-2976-4AEF-97ED-A066A5109BAE}" dt="2021-08-24T19:40:00.299" v="0" actId="478"/>
          <ac:spMkLst>
            <pc:docMk/>
            <pc:sldMk cId="806610270" sldId="590"/>
            <ac:spMk id="6" creationId="{166FDBE7-E82D-48A7-B611-C7FFE22B347B}"/>
          </ac:spMkLst>
        </pc:spChg>
        <pc:spChg chg="add del mod">
          <ac:chgData name="Carlos Bruno Oliveira Lopes" userId="51e143a7af01222c" providerId="LiveId" clId="{46BB0BB8-2976-4AEF-97ED-A066A5109BAE}" dt="2021-08-25T03:37:00.813" v="147" actId="12789"/>
          <ac:spMkLst>
            <pc:docMk/>
            <pc:sldMk cId="806610270" sldId="590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03:31:07.769" v="80"/>
          <ac:spMkLst>
            <pc:docMk/>
            <pc:sldMk cId="806610270" sldId="590"/>
            <ac:spMk id="9" creationId="{ACDD482C-F6C2-4E79-8C43-F28B1C89AC2E}"/>
          </ac:spMkLst>
        </pc:spChg>
        <pc:picChg chg="del">
          <ac:chgData name="Carlos Bruno Oliveira Lopes" userId="51e143a7af01222c" providerId="LiveId" clId="{46BB0BB8-2976-4AEF-97ED-A066A5109BAE}" dt="2021-08-24T19:40:01.908" v="1" actId="478"/>
          <ac:picMkLst>
            <pc:docMk/>
            <pc:sldMk cId="806610270" sldId="590"/>
            <ac:picMk id="8" creationId="{203E4849-9588-4005-B1BE-F383A1EF10B8}"/>
          </ac:picMkLst>
        </pc:picChg>
        <pc:picChg chg="add mod">
          <ac:chgData name="Carlos Bruno Oliveira Lopes" userId="51e143a7af01222c" providerId="LiveId" clId="{46BB0BB8-2976-4AEF-97ED-A066A5109BAE}" dt="2021-08-25T03:37:00.813" v="147" actId="12789"/>
          <ac:picMkLst>
            <pc:docMk/>
            <pc:sldMk cId="806610270" sldId="590"/>
            <ac:picMk id="11" creationId="{2B58FB04-E76B-469C-A093-D37CF863B29F}"/>
          </ac:picMkLst>
        </pc:picChg>
      </pc:sldChg>
      <pc:sldChg chg="addSp delSp modSp mod">
        <pc:chgData name="Carlos Bruno Oliveira Lopes" userId="51e143a7af01222c" providerId="LiveId" clId="{46BB0BB8-2976-4AEF-97ED-A066A5109BAE}" dt="2021-08-25T19:45:40.622" v="2503" actId="20577"/>
        <pc:sldMkLst>
          <pc:docMk/>
          <pc:sldMk cId="324960170" sldId="603"/>
        </pc:sldMkLst>
        <pc:spChg chg="mod">
          <ac:chgData name="Carlos Bruno Oliveira Lopes" userId="51e143a7af01222c" providerId="LiveId" clId="{46BB0BB8-2976-4AEF-97ED-A066A5109BAE}" dt="2021-08-25T19:45:40.622" v="2503" actId="20577"/>
          <ac:spMkLst>
            <pc:docMk/>
            <pc:sldMk cId="324960170" sldId="603"/>
            <ac:spMk id="8" creationId="{97595ECE-0574-4F06-8457-BD6B686D7FF8}"/>
          </ac:spMkLst>
        </pc:spChg>
        <pc:picChg chg="add mod">
          <ac:chgData name="Carlos Bruno Oliveira Lopes" userId="51e143a7af01222c" providerId="LiveId" clId="{46BB0BB8-2976-4AEF-97ED-A066A5109BAE}" dt="2021-08-25T19:43:18.933" v="2198" actId="1038"/>
          <ac:picMkLst>
            <pc:docMk/>
            <pc:sldMk cId="324960170" sldId="603"/>
            <ac:picMk id="6" creationId="{16D3D018-6661-45E8-A96B-554CF40603EA}"/>
          </ac:picMkLst>
        </pc:picChg>
        <pc:picChg chg="del">
          <ac:chgData name="Carlos Bruno Oliveira Lopes" userId="51e143a7af01222c" providerId="LiveId" clId="{46BB0BB8-2976-4AEF-97ED-A066A5109BAE}" dt="2021-08-25T19:43:05.060" v="2165" actId="478"/>
          <ac:picMkLst>
            <pc:docMk/>
            <pc:sldMk cId="324960170" sldId="603"/>
            <ac:picMk id="9" creationId="{79EBC785-5CBD-413E-9903-42CC61E7A6A6}"/>
          </ac:picMkLst>
        </pc:picChg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2449997317" sldId="605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220332326" sldId="606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635630567" sldId="607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474263256" sldId="608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733845346" sldId="609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2167414166" sldId="610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183907099" sldId="611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035260832" sldId="612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714509764" sldId="613"/>
        </pc:sldMkLst>
      </pc:sldChg>
      <pc:sldChg chg="del">
        <pc:chgData name="Carlos Bruno Oliveira Lopes" userId="51e143a7af01222c" providerId="LiveId" clId="{46BB0BB8-2976-4AEF-97ED-A066A5109BAE}" dt="2021-08-25T19:45:57.690" v="2504" actId="47"/>
        <pc:sldMkLst>
          <pc:docMk/>
          <pc:sldMk cId="2317681742" sldId="614"/>
        </pc:sldMkLst>
      </pc:sldChg>
      <pc:sldChg chg="add del">
        <pc:chgData name="Carlos Bruno Oliveira Lopes" userId="51e143a7af01222c" providerId="LiveId" clId="{46BB0BB8-2976-4AEF-97ED-A066A5109BAE}" dt="2021-08-25T19:38:37.008" v="1910" actId="47"/>
        <pc:sldMkLst>
          <pc:docMk/>
          <pc:sldMk cId="3074753052" sldId="615"/>
        </pc:sldMkLst>
      </pc:sldChg>
      <pc:sldChg chg="add del">
        <pc:chgData name="Carlos Bruno Oliveira Lopes" userId="51e143a7af01222c" providerId="LiveId" clId="{46BB0BB8-2976-4AEF-97ED-A066A5109BAE}" dt="2021-08-25T19:38:35.884" v="1909" actId="47"/>
        <pc:sldMkLst>
          <pc:docMk/>
          <pc:sldMk cId="2837542439" sldId="616"/>
        </pc:sldMkLst>
      </pc:sldChg>
      <pc:sldChg chg="addSp delSp modSp add mod">
        <pc:chgData name="Carlos Bruno Oliveira Lopes" userId="51e143a7af01222c" providerId="LiveId" clId="{46BB0BB8-2976-4AEF-97ED-A066A5109BAE}" dt="2021-08-25T19:38:12.711" v="1907" actId="14100"/>
        <pc:sldMkLst>
          <pc:docMk/>
          <pc:sldMk cId="4154110259" sldId="617"/>
        </pc:sldMkLst>
        <pc:spChg chg="mod">
          <ac:chgData name="Carlos Bruno Oliveira Lopes" userId="51e143a7af01222c" providerId="LiveId" clId="{46BB0BB8-2976-4AEF-97ED-A066A5109BAE}" dt="2021-08-25T19:25:42.942" v="1613" actId="20577"/>
          <ac:spMkLst>
            <pc:docMk/>
            <pc:sldMk cId="4154110259" sldId="617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19:26:06.669" v="1618"/>
          <ac:spMkLst>
            <pc:docMk/>
            <pc:sldMk cId="4154110259" sldId="617"/>
            <ac:spMk id="3" creationId="{AD460A0B-331A-4C22-BADD-068973AAA309}"/>
          </ac:spMkLst>
        </pc:spChg>
        <pc:spChg chg="add del">
          <ac:chgData name="Carlos Bruno Oliveira Lopes" userId="51e143a7af01222c" providerId="LiveId" clId="{46BB0BB8-2976-4AEF-97ED-A066A5109BAE}" dt="2021-08-25T19:26:57.022" v="1627"/>
          <ac:spMkLst>
            <pc:docMk/>
            <pc:sldMk cId="4154110259" sldId="617"/>
            <ac:spMk id="6" creationId="{7D760B67-5B2B-4A85-BB9D-0BA9DB607095}"/>
          </ac:spMkLst>
        </pc:spChg>
        <pc:spChg chg="add del mod">
          <ac:chgData name="Carlos Bruno Oliveira Lopes" userId="51e143a7af01222c" providerId="LiveId" clId="{46BB0BB8-2976-4AEF-97ED-A066A5109BAE}" dt="2021-08-25T19:26:57.167" v="1630" actId="27636"/>
          <ac:spMkLst>
            <pc:docMk/>
            <pc:sldMk cId="4154110259" sldId="617"/>
            <ac:spMk id="7" creationId="{859C38FB-A08F-4C57-BDA0-9F849B2D9209}"/>
          </ac:spMkLst>
        </pc:spChg>
        <pc:picChg chg="add mod">
          <ac:chgData name="Carlos Bruno Oliveira Lopes" userId="51e143a7af01222c" providerId="LiveId" clId="{46BB0BB8-2976-4AEF-97ED-A066A5109BAE}" dt="2021-08-25T19:38:12.711" v="1907" actId="14100"/>
          <ac:picMkLst>
            <pc:docMk/>
            <pc:sldMk cId="4154110259" sldId="617"/>
            <ac:picMk id="9" creationId="{D38F79F3-0328-4789-88C7-6CFB5746926F}"/>
          </ac:picMkLst>
        </pc:picChg>
      </pc:sldChg>
      <pc:sldChg chg="addSp delSp modSp add mod">
        <pc:chgData name="Carlos Bruno Oliveira Lopes" userId="51e143a7af01222c" providerId="LiveId" clId="{46BB0BB8-2976-4AEF-97ED-A066A5109BAE}" dt="2021-08-25T03:35:10.860" v="129" actId="113"/>
        <pc:sldMkLst>
          <pc:docMk/>
          <pc:sldMk cId="2335713026" sldId="618"/>
        </pc:sldMkLst>
        <pc:spChg chg="mod">
          <ac:chgData name="Carlos Bruno Oliveira Lopes" userId="51e143a7af01222c" providerId="LiveId" clId="{46BB0BB8-2976-4AEF-97ED-A066A5109BAE}" dt="2021-08-25T03:31:59.884" v="100" actId="20577"/>
          <ac:spMkLst>
            <pc:docMk/>
            <pc:sldMk cId="2335713026" sldId="618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03:32:39.861" v="104"/>
          <ac:spMkLst>
            <pc:docMk/>
            <pc:sldMk cId="2335713026" sldId="618"/>
            <ac:spMk id="3" creationId="{0F0FD26A-C910-4E05-B6C6-2031292D24F3}"/>
          </ac:spMkLst>
        </pc:spChg>
        <pc:spChg chg="add del mod">
          <ac:chgData name="Carlos Bruno Oliveira Lopes" userId="51e143a7af01222c" providerId="LiveId" clId="{46BB0BB8-2976-4AEF-97ED-A066A5109BAE}" dt="2021-08-25T03:32:44.367" v="107"/>
          <ac:spMkLst>
            <pc:docMk/>
            <pc:sldMk cId="2335713026" sldId="618"/>
            <ac:spMk id="6" creationId="{CAF776AD-B852-4403-A28E-13F67697EE19}"/>
          </ac:spMkLst>
        </pc:spChg>
        <pc:spChg chg="add del mod">
          <ac:chgData name="Carlos Bruno Oliveira Lopes" userId="51e143a7af01222c" providerId="LiveId" clId="{46BB0BB8-2976-4AEF-97ED-A066A5109BAE}" dt="2021-08-25T03:35:10.860" v="129" actId="113"/>
          <ac:spMkLst>
            <pc:docMk/>
            <pc:sldMk cId="2335713026" sldId="618"/>
            <ac:spMk id="7" creationId="{859C38FB-A08F-4C57-BDA0-9F849B2D9209}"/>
          </ac:spMkLst>
        </pc:spChg>
      </pc:sldChg>
      <pc:sldChg chg="modSp add mod">
        <pc:chgData name="Carlos Bruno Oliveira Lopes" userId="51e143a7af01222c" providerId="LiveId" clId="{46BB0BB8-2976-4AEF-97ED-A066A5109BAE}" dt="2021-08-25T03:35:28.142" v="133" actId="113"/>
        <pc:sldMkLst>
          <pc:docMk/>
          <pc:sldMk cId="2000815345" sldId="619"/>
        </pc:sldMkLst>
        <pc:spChg chg="mod">
          <ac:chgData name="Carlos Bruno Oliveira Lopes" userId="51e143a7af01222c" providerId="LiveId" clId="{46BB0BB8-2976-4AEF-97ED-A066A5109BAE}" dt="2021-08-25T03:35:28.142" v="133" actId="113"/>
          <ac:spMkLst>
            <pc:docMk/>
            <pc:sldMk cId="2000815345" sldId="619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04:19:35.146" v="1420" actId="948"/>
        <pc:sldMkLst>
          <pc:docMk/>
          <pc:sldMk cId="713210992" sldId="620"/>
        </pc:sldMkLst>
        <pc:spChg chg="mod">
          <ac:chgData name="Carlos Bruno Oliveira Lopes" userId="51e143a7af01222c" providerId="LiveId" clId="{46BB0BB8-2976-4AEF-97ED-A066A5109BAE}" dt="2021-08-25T04:01:10.313" v="152" actId="27636"/>
          <ac:spMkLst>
            <pc:docMk/>
            <pc:sldMk cId="713210992" sldId="620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04:19:35.146" v="1420" actId="948"/>
          <ac:spMkLst>
            <pc:docMk/>
            <pc:sldMk cId="713210992" sldId="620"/>
            <ac:spMk id="6" creationId="{2F1D0505-DFC4-489C-8503-82275C375C30}"/>
          </ac:spMkLst>
        </pc:spChg>
        <pc:spChg chg="del">
          <ac:chgData name="Carlos Bruno Oliveira Lopes" userId="51e143a7af01222c" providerId="LiveId" clId="{46BB0BB8-2976-4AEF-97ED-A066A5109BAE}" dt="2021-08-25T04:01:06.350" v="149" actId="478"/>
          <ac:spMkLst>
            <pc:docMk/>
            <pc:sldMk cId="713210992" sldId="620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04:01:51.708" v="154"/>
          <ac:spMkLst>
            <pc:docMk/>
            <pc:sldMk cId="713210992" sldId="620"/>
            <ac:spMk id="8" creationId="{C5B7DF03-AA01-4A2E-A153-571C7543DAF9}"/>
          </ac:spMkLst>
        </pc:spChg>
        <pc:spChg chg="add del">
          <ac:chgData name="Carlos Bruno Oliveira Lopes" userId="51e143a7af01222c" providerId="LiveId" clId="{46BB0BB8-2976-4AEF-97ED-A066A5109BAE}" dt="2021-08-25T04:02:37.572" v="226"/>
          <ac:spMkLst>
            <pc:docMk/>
            <pc:sldMk cId="713210992" sldId="620"/>
            <ac:spMk id="9" creationId="{B59BD0A4-9135-454E-BE7D-705DE94E735C}"/>
          </ac:spMkLst>
        </pc:spChg>
        <pc:spChg chg="add del">
          <ac:chgData name="Carlos Bruno Oliveira Lopes" userId="51e143a7af01222c" providerId="LiveId" clId="{46BB0BB8-2976-4AEF-97ED-A066A5109BAE}" dt="2021-08-25T04:12:54.354" v="612"/>
          <ac:spMkLst>
            <pc:docMk/>
            <pc:sldMk cId="713210992" sldId="620"/>
            <ac:spMk id="10" creationId="{DD8FD202-CFCE-445F-83ED-B01823D10D62}"/>
          </ac:spMkLst>
        </pc:spChg>
        <pc:spChg chg="add del">
          <ac:chgData name="Carlos Bruno Oliveira Lopes" userId="51e143a7af01222c" providerId="LiveId" clId="{46BB0BB8-2976-4AEF-97ED-A066A5109BAE}" dt="2021-08-25T04:14:27.636" v="796"/>
          <ac:spMkLst>
            <pc:docMk/>
            <pc:sldMk cId="713210992" sldId="620"/>
            <ac:spMk id="11" creationId="{5BC9A3A4-CBB9-409A-9A67-AD7E7BDC5693}"/>
          </ac:spMkLst>
        </pc:spChg>
        <pc:spChg chg="add del">
          <ac:chgData name="Carlos Bruno Oliveira Lopes" userId="51e143a7af01222c" providerId="LiveId" clId="{46BB0BB8-2976-4AEF-97ED-A066A5109BAE}" dt="2021-08-25T04:15:16.895" v="921"/>
          <ac:spMkLst>
            <pc:docMk/>
            <pc:sldMk cId="713210992" sldId="620"/>
            <ac:spMk id="12" creationId="{2E56F61D-8AAE-4308-8B78-E7859A21D502}"/>
          </ac:spMkLst>
        </pc:spChg>
        <pc:spChg chg="add del">
          <ac:chgData name="Carlos Bruno Oliveira Lopes" userId="51e143a7af01222c" providerId="LiveId" clId="{46BB0BB8-2976-4AEF-97ED-A066A5109BAE}" dt="2021-08-25T04:17:00.528" v="1103"/>
          <ac:spMkLst>
            <pc:docMk/>
            <pc:sldMk cId="713210992" sldId="620"/>
            <ac:spMk id="13" creationId="{BCDCDDC5-B0B3-43D8-A95C-1CD4A872B108}"/>
          </ac:spMkLst>
        </pc:spChg>
        <pc:spChg chg="add del">
          <ac:chgData name="Carlos Bruno Oliveira Lopes" userId="51e143a7af01222c" providerId="LiveId" clId="{46BB0BB8-2976-4AEF-97ED-A066A5109BAE}" dt="2021-08-25T04:18:30.718" v="1280"/>
          <ac:spMkLst>
            <pc:docMk/>
            <pc:sldMk cId="713210992" sldId="620"/>
            <ac:spMk id="14" creationId="{C19AEE3B-F213-4B2E-812A-0FE117D19FF1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04:21:00.345" v="1553" actId="5793"/>
        <pc:sldMkLst>
          <pc:docMk/>
          <pc:sldMk cId="281336892" sldId="621"/>
        </pc:sldMkLst>
        <pc:spChg chg="add del">
          <ac:chgData name="Carlos Bruno Oliveira Lopes" userId="51e143a7af01222c" providerId="LiveId" clId="{46BB0BB8-2976-4AEF-97ED-A066A5109BAE}" dt="2021-08-25T04:20:45.120" v="1546"/>
          <ac:spMkLst>
            <pc:docMk/>
            <pc:sldMk cId="281336892" sldId="621"/>
            <ac:spMk id="3" creationId="{5DE95F59-16F3-4D96-89EB-E1931CFAF1F6}"/>
          </ac:spMkLst>
        </pc:spChg>
        <pc:spChg chg="mod">
          <ac:chgData name="Carlos Bruno Oliveira Lopes" userId="51e143a7af01222c" providerId="LiveId" clId="{46BB0BB8-2976-4AEF-97ED-A066A5109BAE}" dt="2021-08-25T04:21:00.345" v="1553" actId="5793"/>
          <ac:spMkLst>
            <pc:docMk/>
            <pc:sldMk cId="281336892" sldId="621"/>
            <ac:spMk id="6" creationId="{2F1D0505-DFC4-489C-8503-82275C375C30}"/>
          </ac:spMkLst>
        </pc:spChg>
      </pc:sldChg>
      <pc:sldChg chg="add del">
        <pc:chgData name="Carlos Bruno Oliveira Lopes" userId="51e143a7af01222c" providerId="LiveId" clId="{46BB0BB8-2976-4AEF-97ED-A066A5109BAE}" dt="2021-08-25T19:25:47.863" v="1615" actId="47"/>
        <pc:sldMkLst>
          <pc:docMk/>
          <pc:sldMk cId="4127188267" sldId="622"/>
        </pc:sldMkLst>
      </pc:sldChg>
      <pc:sldChg chg="addSp delSp modSp add mod">
        <pc:chgData name="Carlos Bruno Oliveira Lopes" userId="51e143a7af01222c" providerId="LiveId" clId="{46BB0BB8-2976-4AEF-97ED-A066A5109BAE}" dt="2021-08-25T19:32:09.954" v="1765" actId="20577"/>
        <pc:sldMkLst>
          <pc:docMk/>
          <pc:sldMk cId="111183846" sldId="623"/>
        </pc:sldMkLst>
        <pc:spChg chg="mod">
          <ac:chgData name="Carlos Bruno Oliveira Lopes" userId="51e143a7af01222c" providerId="LiveId" clId="{46BB0BB8-2976-4AEF-97ED-A066A5109BAE}" dt="2021-08-25T19:32:09.954" v="1765" actId="20577"/>
          <ac:spMkLst>
            <pc:docMk/>
            <pc:sldMk cId="111183846" sldId="623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19:27:59.465" v="1637"/>
          <ac:spMkLst>
            <pc:docMk/>
            <pc:sldMk cId="111183846" sldId="623"/>
            <ac:spMk id="3" creationId="{4C8D338C-3050-4F3D-8FF8-56386464D1FE}"/>
          </ac:spMkLst>
        </pc:spChg>
        <pc:spChg chg="add del">
          <ac:chgData name="Carlos Bruno Oliveira Lopes" userId="51e143a7af01222c" providerId="LiveId" clId="{46BB0BB8-2976-4AEF-97ED-A066A5109BAE}" dt="2021-08-25T19:28:46.898" v="1645"/>
          <ac:spMkLst>
            <pc:docMk/>
            <pc:sldMk cId="111183846" sldId="623"/>
            <ac:spMk id="6" creationId="{6CC36454-04B4-468D-8719-2A26E9B4B4B3}"/>
          </ac:spMkLst>
        </pc:spChg>
        <pc:spChg chg="add del mod">
          <ac:chgData name="Carlos Bruno Oliveira Lopes" userId="51e143a7af01222c" providerId="LiveId" clId="{46BB0BB8-2976-4AEF-97ED-A066A5109BAE}" dt="2021-08-25T19:29:34.850" v="1668" actId="20577"/>
          <ac:spMkLst>
            <pc:docMk/>
            <pc:sldMk cId="111183846" sldId="623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2:14.538" v="1769" actId="20577"/>
        <pc:sldMkLst>
          <pc:docMk/>
          <pc:sldMk cId="4267667436" sldId="624"/>
        </pc:sldMkLst>
        <pc:spChg chg="mod">
          <ac:chgData name="Carlos Bruno Oliveira Lopes" userId="51e143a7af01222c" providerId="LiveId" clId="{46BB0BB8-2976-4AEF-97ED-A066A5109BAE}" dt="2021-08-25T19:32:14.538" v="1769" actId="20577"/>
          <ac:spMkLst>
            <pc:docMk/>
            <pc:sldMk cId="4267667436" sldId="624"/>
            <ac:spMk id="2" creationId="{00000000-0000-0000-0000-000000000000}"/>
          </ac:spMkLst>
        </pc:spChg>
        <pc:spChg chg="add del">
          <ac:chgData name="Carlos Bruno Oliveira Lopes" userId="51e143a7af01222c" providerId="LiveId" clId="{46BB0BB8-2976-4AEF-97ED-A066A5109BAE}" dt="2021-08-25T19:30:09.036" v="1671"/>
          <ac:spMkLst>
            <pc:docMk/>
            <pc:sldMk cId="4267667436" sldId="624"/>
            <ac:spMk id="3" creationId="{8E6D6706-9013-424B-9AA4-FA6EBE1B9A9C}"/>
          </ac:spMkLst>
        </pc:spChg>
        <pc:spChg chg="mod">
          <ac:chgData name="Carlos Bruno Oliveira Lopes" userId="51e143a7af01222c" providerId="LiveId" clId="{46BB0BB8-2976-4AEF-97ED-A066A5109BAE}" dt="2021-08-25T19:31:36.701" v="1754" actId="20577"/>
          <ac:spMkLst>
            <pc:docMk/>
            <pc:sldMk cId="4267667436" sldId="624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3:29.883" v="1793" actId="20577"/>
        <pc:sldMkLst>
          <pc:docMk/>
          <pc:sldMk cId="3192382896" sldId="625"/>
        </pc:sldMkLst>
        <pc:spChg chg="add del mod">
          <ac:chgData name="Carlos Bruno Oliveira Lopes" userId="51e143a7af01222c" providerId="LiveId" clId="{46BB0BB8-2976-4AEF-97ED-A066A5109BAE}" dt="2021-08-25T19:33:18.132" v="1772"/>
          <ac:spMkLst>
            <pc:docMk/>
            <pc:sldMk cId="3192382896" sldId="625"/>
            <ac:spMk id="3" creationId="{EA36085C-D6B8-4A9C-B68E-87158611FF09}"/>
          </ac:spMkLst>
        </pc:spChg>
        <pc:spChg chg="add del mod">
          <ac:chgData name="Carlos Bruno Oliveira Lopes" userId="51e143a7af01222c" providerId="LiveId" clId="{46BB0BB8-2976-4AEF-97ED-A066A5109BAE}" dt="2021-08-25T19:33:29.883" v="1793" actId="20577"/>
          <ac:spMkLst>
            <pc:docMk/>
            <pc:sldMk cId="3192382896" sldId="625"/>
            <ac:spMk id="7" creationId="{859C38FB-A08F-4C57-BDA0-9F849B2D9209}"/>
          </ac:spMkLst>
        </pc:spChg>
      </pc:sldChg>
      <pc:sldChg chg="addSp delSp modSp add del mod">
        <pc:chgData name="Carlos Bruno Oliveira Lopes" userId="51e143a7af01222c" providerId="LiveId" clId="{46BB0BB8-2976-4AEF-97ED-A066A5109BAE}" dt="2021-08-25T19:38:34.806" v="1908" actId="47"/>
        <pc:sldMkLst>
          <pc:docMk/>
          <pc:sldMk cId="2622579390" sldId="626"/>
        </pc:sldMkLst>
        <pc:spChg chg="add mod">
          <ac:chgData name="Carlos Bruno Oliveira Lopes" userId="51e143a7af01222c" providerId="LiveId" clId="{46BB0BB8-2976-4AEF-97ED-A066A5109BAE}" dt="2021-08-25T19:37:47.991" v="1897" actId="478"/>
          <ac:spMkLst>
            <pc:docMk/>
            <pc:sldMk cId="2622579390" sldId="626"/>
            <ac:spMk id="6" creationId="{D435BB49-60F3-4D82-AE72-51B87DEE1AC7}"/>
          </ac:spMkLst>
        </pc:spChg>
        <pc:spChg chg="add del mod">
          <ac:chgData name="Carlos Bruno Oliveira Lopes" userId="51e143a7af01222c" providerId="LiveId" clId="{46BB0BB8-2976-4AEF-97ED-A066A5109BAE}" dt="2021-08-25T19:37:47.991" v="1897" actId="478"/>
          <ac:spMkLst>
            <pc:docMk/>
            <pc:sldMk cId="2622579390" sldId="626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6:27.937" v="1893" actId="20577"/>
        <pc:sldMkLst>
          <pc:docMk/>
          <pc:sldMk cId="3231894312" sldId="627"/>
        </pc:sldMkLst>
        <pc:spChg chg="add del mod">
          <ac:chgData name="Carlos Bruno Oliveira Lopes" userId="51e143a7af01222c" providerId="LiveId" clId="{46BB0BB8-2976-4AEF-97ED-A066A5109BAE}" dt="2021-08-25T19:34:24.102" v="1797"/>
          <ac:spMkLst>
            <pc:docMk/>
            <pc:sldMk cId="3231894312" sldId="627"/>
            <ac:spMk id="3" creationId="{B5F076FF-B7FC-42C9-BEEC-3BDAC98C5F6F}"/>
          </ac:spMkLst>
        </pc:spChg>
        <pc:spChg chg="add del mod">
          <ac:chgData name="Carlos Bruno Oliveira Lopes" userId="51e143a7af01222c" providerId="LiveId" clId="{46BB0BB8-2976-4AEF-97ED-A066A5109BAE}" dt="2021-08-25T19:34:51.392" v="1803"/>
          <ac:spMkLst>
            <pc:docMk/>
            <pc:sldMk cId="3231894312" sldId="627"/>
            <ac:spMk id="6" creationId="{DE10EF57-045E-4B41-AD0A-01294A165790}"/>
          </ac:spMkLst>
        </pc:spChg>
        <pc:spChg chg="add del mod">
          <ac:chgData name="Carlos Bruno Oliveira Lopes" userId="51e143a7af01222c" providerId="LiveId" clId="{46BB0BB8-2976-4AEF-97ED-A066A5109BAE}" dt="2021-08-25T19:36:27.937" v="1893" actId="20577"/>
          <ac:spMkLst>
            <pc:docMk/>
            <pc:sldMk cId="3231894312" sldId="627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5:45.277" v="1838" actId="2711"/>
        <pc:sldMkLst>
          <pc:docMk/>
          <pc:sldMk cId="3124447325" sldId="628"/>
        </pc:sldMkLst>
        <pc:spChg chg="add del mod">
          <ac:chgData name="Carlos Bruno Oliveira Lopes" userId="51e143a7af01222c" providerId="LiveId" clId="{46BB0BB8-2976-4AEF-97ED-A066A5109BAE}" dt="2021-08-25T19:35:45.277" v="1838" actId="2711"/>
          <ac:spMkLst>
            <pc:docMk/>
            <pc:sldMk cId="3124447325" sldId="628"/>
            <ac:spMk id="6" creationId="{48D60238-71AE-4B21-85E1-116ED254FEF3}"/>
          </ac:spMkLst>
        </pc:spChg>
        <pc:spChg chg="del">
          <ac:chgData name="Carlos Bruno Oliveira Lopes" userId="51e143a7af01222c" providerId="LiveId" clId="{46BB0BB8-2976-4AEF-97ED-A066A5109BAE}" dt="2021-08-25T19:35:33.614" v="1829" actId="478"/>
          <ac:spMkLst>
            <pc:docMk/>
            <pc:sldMk cId="3124447325" sldId="628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19:35:38.268" v="1832"/>
          <ac:spMkLst>
            <pc:docMk/>
            <pc:sldMk cId="3124447325" sldId="628"/>
            <ac:spMk id="8" creationId="{2BB462C5-1C27-42F4-BDC5-243759B362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24/08/2021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C1A4-8925-45E4-8189-20521D25B8D0}" type="datetime1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CB0E-E9A7-4B9E-B000-123E99F0016D}" type="datetime1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25E-71DD-4907-9B87-8D69179F7EAA}" type="datetime1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C4-B43C-461F-A510-A85307ECB9F7}" type="datetime1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49D0-9C76-4F49-86BE-1133BE250570}" type="datetime1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AA5C-9320-4301-AF4A-6EF09DCBD0A8}" type="datetime1">
              <a:rPr lang="pt-BR" smtClean="0"/>
              <a:t>24/08/2021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809C-5EC5-4D95-95B2-EEFCF9A86F43}" type="datetime1">
              <a:rPr lang="pt-BR" smtClean="0"/>
              <a:t>24/08/2021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B8A-4386-4172-8EC4-52845190AC47}" type="datetime1">
              <a:rPr lang="pt-BR" smtClean="0"/>
              <a:t>24/08/2021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C6B-91BD-4484-ADA4-D26DAA9C4E1A}" type="datetime1">
              <a:rPr lang="pt-BR" smtClean="0"/>
              <a:t>24/08/2021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EB5B-7798-4783-B47C-1C099C04C4D3}" type="datetime1">
              <a:rPr lang="pt-BR" smtClean="0"/>
              <a:t>24/08/2021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192-6D75-44E5-8668-79649BAE8DBA}" type="datetime1">
              <a:rPr lang="pt-BR" smtClean="0"/>
              <a:t>24/08/2021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EE2C-0070-47B1-8E20-5C12DEBD6320}" type="datetime1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48880"/>
            <a:ext cx="10363200" cy="18151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sz="4800" b="1" dirty="0"/>
              <a:t>DCC917A – TÓPICOS  ESPECIAIS III: DESENVOLVIMENTO DE APLICATIVOS MÓVEIS</a:t>
            </a:r>
            <a:endParaRPr lang="pt-B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4655126"/>
            <a:ext cx="10363200" cy="1654193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Carlos Bruno Oliveira Lopes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Engenheiro de Computação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Mestre em Ciência da Computação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D3C40C-BA93-4E8E-8755-0FD120D3C725}"/>
              </a:ext>
            </a:extLst>
          </p:cNvPr>
          <p:cNvSpPr txBox="1"/>
          <p:nvPr/>
        </p:nvSpPr>
        <p:spPr>
          <a:xfrm>
            <a:off x="914400" y="46551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/>
              <a:t>AULA 07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(App – Álcool ou Gasolina)</a:t>
            </a:r>
            <a:br>
              <a:rPr lang="pt-BR" b="1" dirty="0"/>
            </a:br>
            <a:r>
              <a:rPr lang="pt-BR" b="1" u="sng" dirty="0"/>
              <a:t>Arquivo</a:t>
            </a:r>
            <a:r>
              <a:rPr lang="pt-BR" b="1" dirty="0"/>
              <a:t>: main.dart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59C38FB-A08F-4C57-BDA0-9F849B2D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Widget build(BuildContext context)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Scaffold(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appBar: AppBar(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title: Text("Álcool ou Gasolina"),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backgroundColor: Colors.blue,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body: Container(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child: SingleChildScrollView(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padding: EdgeInsets.all(32),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child: Column(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crossAxisAlignment:   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CrossAxisAlignment.stretch,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children: [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Image.asset(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_ipath,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fit: BoxFit.fitWidth,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Padding(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padding: EdgeInsets.only(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top: 32,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bottom: 10,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child: Text(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_msg,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textAlign: TextAlign.justify,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style: TextStyle(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fontSize: 25,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fontWeight: FontWeight.bold,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8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(App – Álcool ou Gasolina)</a:t>
            </a:r>
            <a:br>
              <a:rPr lang="pt-BR" b="1" dirty="0"/>
            </a:br>
            <a:r>
              <a:rPr lang="pt-BR" b="1" u="sng" dirty="0"/>
              <a:t>Arquivo</a:t>
            </a:r>
            <a:r>
              <a:rPr lang="pt-BR" b="1" dirty="0"/>
              <a:t>: main.dart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59C38FB-A08F-4C57-BDA0-9F849B2D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TextField(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keyboardType: TextInputType.number,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decoration: InputDecoration(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labelText:"Preço do Álcool, ex.:3.56"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style: TextStyle(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fontSize: 22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controller: _controllerAlcool,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TextField(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keyboardType: TextInputType.number,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decoration: InputDecoration(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labelText: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"Preço da Gasolina, ex.:5.56",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style: TextStyle(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fontSize: 22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controller: _controllerGasolina,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Padding(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padding: EdgeInsets.only(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top: 10,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bottom: 20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child: RaisedButton(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onPressed: (){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setState(()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_calcular();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// _limparCampos();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},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color: Colors.blue,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textColor: Colors.white,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padding: EdgeInsets.all(15),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child: Text(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"Calcular",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style: TextStyle(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fontSize: 22,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fontWeight: FontWeight.bold,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9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(App – Álcool ou Gasolina)</a:t>
            </a:r>
            <a:br>
              <a:rPr lang="pt-BR" b="1" dirty="0"/>
            </a:br>
            <a:r>
              <a:rPr lang="pt-BR" b="1" u="sng" dirty="0"/>
              <a:t>Arquivo</a:t>
            </a:r>
            <a:r>
              <a:rPr lang="pt-BR" b="1" dirty="0"/>
              <a:t>: main.dart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D60238-71AE-4B21-85E1-116ED254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Text(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_resultado[_idx],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textAlign: TextAlign.center,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style: TextStyle(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fontSize: 20,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fontWeight: FontWeight.w900,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color: _fcolor[_idx],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44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(Exercícios)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7595ECE-0574-4F06-8457-BD6B686D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798768" cy="4525963"/>
          </a:xfrm>
        </p:spPr>
        <p:txBody>
          <a:bodyPr>
            <a:normAutofit/>
          </a:bodyPr>
          <a:lstStyle/>
          <a:p>
            <a:pPr marL="354013" indent="-354013">
              <a:buFont typeface="+mj-lt"/>
              <a:buAutoNum type="arabicPeriod"/>
            </a:pPr>
            <a:r>
              <a:rPr lang="pt-BR" dirty="0"/>
              <a:t>Adicionando funcionalidade na App Álcool ou Gasolina:</a:t>
            </a:r>
          </a:p>
          <a:p>
            <a:pPr marL="857250" lvl="1" indent="-457200"/>
            <a:r>
              <a:rPr lang="pt-BR" dirty="0"/>
              <a:t>Adicionar a função de limpar o campo de entrada quando o usuário pressionar prolongadamente o botão calcular. Além disso, a mensagem do resultado do cálculo que exibida abaixo do botão deve ser escondida;</a:t>
            </a:r>
          </a:p>
          <a:p>
            <a:pPr marL="857250" lvl="1" indent="-457200"/>
            <a:r>
              <a:rPr lang="pt-BR" dirty="0"/>
              <a:t>Adicione a informação do resultado da divisão entre álcool ou gasolina.</a:t>
            </a:r>
          </a:p>
          <a:p>
            <a:pPr marL="857250" lvl="1" indent="-457200"/>
            <a:endParaRPr lang="pt-BR" dirty="0"/>
          </a:p>
          <a:p>
            <a:pPr lvl="2" indent="-342900"/>
            <a:endParaRPr lang="pt-BR" dirty="0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6D3D018-6661-45E8-A96B-554CF406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274" y="1440160"/>
            <a:ext cx="2698398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(Componentes de entrada de dados)</a:t>
            </a:r>
            <a:br>
              <a:rPr lang="pt-BR" b="1" dirty="0"/>
            </a:br>
            <a:r>
              <a:rPr lang="pt-BR" b="1" u="sng" dirty="0"/>
              <a:t>Arquivo</a:t>
            </a:r>
            <a:r>
              <a:rPr lang="pt-BR" b="1" dirty="0"/>
              <a:t>: main.dart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59C38FB-A08F-4C57-BDA0-9F849B2D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'package:entrada_de_dados/CampoTexto.dart';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'package:flutter/material.dart';</a:t>
            </a:r>
          </a:p>
          <a:p>
            <a:pPr marL="0" indent="0"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runApp(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MaterialApp(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home: CampoTexto(),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Imagem 10" descr="Uma imagem contendo Diagrama&#10;&#10;Descrição gerada automaticamente">
            <a:extLst>
              <a:ext uri="{FF2B5EF4-FFF2-40B4-BE49-F238E27FC236}">
                <a16:creationId xmlns:a16="http://schemas.microsoft.com/office/drawing/2014/main" id="{2B58FB04-E76B-469C-A093-D37CF863B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1610675"/>
            <a:ext cx="2534073" cy="45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(Componentes de entrada de dados)</a:t>
            </a:r>
            <a:br>
              <a:rPr lang="pt-BR" b="1" dirty="0"/>
            </a:br>
            <a:r>
              <a:rPr lang="pt-BR" b="1" u="sng" dirty="0"/>
              <a:t>Arquivo</a:t>
            </a:r>
            <a:r>
              <a:rPr lang="pt-BR" b="1" dirty="0"/>
              <a:t>: CampoTexto.dart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59C38FB-A08F-4C57-BDA0-9F849B2D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/>
              <a:t>import 'package:flutter/material.dart';</a:t>
            </a:r>
          </a:p>
          <a:p>
            <a:pPr marL="0" indent="0">
              <a:buNone/>
            </a:pPr>
            <a:r>
              <a:rPr lang="pt-BR" dirty="0"/>
              <a:t>import 'package:flutter/services.dart';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class CampoTexto extends StatefulWidget {</a:t>
            </a:r>
          </a:p>
          <a:p>
            <a:pPr marL="0" indent="0">
              <a:buNone/>
            </a:pPr>
            <a:r>
              <a:rPr lang="pt-BR" dirty="0"/>
              <a:t>  const CampoTexto({Key? key}) : super(key: key);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@override</a:t>
            </a:r>
          </a:p>
          <a:p>
            <a:pPr marL="0" indent="0">
              <a:buNone/>
            </a:pPr>
            <a:r>
              <a:rPr lang="pt-BR" dirty="0"/>
              <a:t>  _CampoTextoState createState() =&gt; _CampoTextoState();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class _CampoTextoState extends State&lt;CampoTexto&gt; {</a:t>
            </a:r>
          </a:p>
          <a:p>
            <a:pPr marL="0" indent="0">
              <a:buNone/>
            </a:pPr>
            <a:r>
              <a:rPr lang="pt-BR" dirty="0"/>
              <a:t>  TextEditingController _textEditingController = TextEditingController();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@override</a:t>
            </a:r>
          </a:p>
          <a:p>
            <a:pPr marL="0" indent="0">
              <a:buNone/>
            </a:pPr>
            <a:r>
              <a:rPr lang="pt-BR" dirty="0"/>
              <a:t>  Widget build(BuildContext context) {</a:t>
            </a:r>
          </a:p>
          <a:p>
            <a:pPr marL="0" indent="0">
              <a:buNone/>
            </a:pPr>
            <a:r>
              <a:rPr lang="pt-BR" dirty="0"/>
              <a:t>    return Scaffold(</a:t>
            </a:r>
          </a:p>
          <a:p>
            <a:pPr marL="0" indent="0">
              <a:buNone/>
            </a:pPr>
            <a:r>
              <a:rPr lang="pt-BR" dirty="0"/>
              <a:t>        appBar: AppBar(</a:t>
            </a:r>
          </a:p>
          <a:p>
            <a:pPr marL="0" indent="0">
              <a:buNone/>
            </a:pPr>
            <a:r>
              <a:rPr lang="pt-BR" dirty="0"/>
              <a:t>          title: Text("Entrada de dados"),</a:t>
            </a:r>
          </a:p>
          <a:p>
            <a:pPr marL="0" indent="0">
              <a:buNone/>
            </a:pPr>
            <a:r>
              <a:rPr lang="pt-BR" dirty="0"/>
              <a:t>          backgroundColor: Colors.blue,</a:t>
            </a:r>
          </a:p>
          <a:p>
            <a:pPr marL="0" indent="0">
              <a:buNone/>
            </a:pPr>
            <a:r>
              <a:rPr lang="pt-BR" dirty="0"/>
              <a:t>        ),</a:t>
            </a:r>
          </a:p>
          <a:p>
            <a:pPr marL="0" indent="0">
              <a:buNone/>
            </a:pPr>
            <a:r>
              <a:rPr lang="pt-BR" dirty="0"/>
              <a:t>        body: Container(</a:t>
            </a:r>
          </a:p>
          <a:p>
            <a:pPr marL="0" indent="0">
              <a:buNone/>
            </a:pPr>
            <a:r>
              <a:rPr lang="pt-BR" dirty="0"/>
              <a:t>          padding: EdgeInsets.all(32),</a:t>
            </a:r>
          </a:p>
          <a:p>
            <a:pPr marL="0" indent="0">
              <a:buNone/>
            </a:pPr>
            <a:r>
              <a:rPr lang="pt-BR" dirty="0"/>
              <a:t>          child: Column(</a:t>
            </a:r>
          </a:p>
          <a:p>
            <a:pPr marL="0" indent="0">
              <a:buNone/>
            </a:pPr>
            <a:r>
              <a:rPr lang="pt-BR" dirty="0"/>
              <a:t>            children: [</a:t>
            </a:r>
          </a:p>
          <a:p>
            <a:pPr marL="0" indent="0">
              <a:buNone/>
            </a:pPr>
            <a:r>
              <a:rPr lang="pt-BR" dirty="0"/>
              <a:t>              TextField(</a:t>
            </a:r>
          </a:p>
          <a:p>
            <a:pPr marL="0" indent="0">
              <a:buNone/>
            </a:pPr>
            <a:r>
              <a:rPr lang="pt-BR" dirty="0"/>
              <a:t>                </a:t>
            </a:r>
            <a:r>
              <a:rPr lang="pt-BR" b="1" dirty="0"/>
              <a:t>//Mascara: text, number, emailAddress, datetime</a:t>
            </a:r>
          </a:p>
          <a:p>
            <a:pPr marL="0" indent="0">
              <a:buNone/>
            </a:pPr>
            <a:r>
              <a:rPr lang="pt-BR" dirty="0"/>
              <a:t>                keyboardType: TextInputType.number,</a:t>
            </a:r>
          </a:p>
          <a:p>
            <a:pPr marL="0" indent="0">
              <a:buNone/>
            </a:pPr>
            <a:r>
              <a:rPr lang="pt-BR" dirty="0"/>
              <a:t>                decoration: InputDecoration(</a:t>
            </a:r>
          </a:p>
          <a:p>
            <a:pPr marL="0" indent="0">
              <a:buNone/>
            </a:pPr>
            <a:r>
              <a:rPr lang="pt-BR" dirty="0"/>
              <a:t>                  labelText: "Digite um valor"</a:t>
            </a:r>
          </a:p>
          <a:p>
            <a:pPr marL="0" indent="0">
              <a:buNone/>
            </a:pPr>
            <a:r>
              <a:rPr lang="pt-BR" dirty="0"/>
              <a:t>                ),</a:t>
            </a:r>
          </a:p>
          <a:p>
            <a:pPr marL="0" indent="0">
              <a:buNone/>
            </a:pPr>
            <a:r>
              <a:rPr lang="pt-BR" dirty="0"/>
              <a:t>                </a:t>
            </a:r>
            <a:r>
              <a:rPr lang="pt-BR" b="1" dirty="0"/>
              <a:t>// Permite desabilitar a entrada de dados</a:t>
            </a:r>
          </a:p>
          <a:p>
            <a:pPr marL="0" indent="0">
              <a:buNone/>
            </a:pPr>
            <a:r>
              <a:rPr lang="pt-BR" dirty="0"/>
              <a:t>                // enabled: false,</a:t>
            </a:r>
          </a:p>
          <a:p>
            <a:pPr marL="0" indent="0">
              <a:buNone/>
            </a:pPr>
            <a:r>
              <a:rPr lang="pt-BR" dirty="0"/>
              <a:t>                </a:t>
            </a:r>
            <a:r>
              <a:rPr lang="pt-BR" b="1" dirty="0"/>
              <a:t>// Defini o número máximo de caracteres de entrada</a:t>
            </a:r>
          </a:p>
          <a:p>
            <a:pPr marL="0" indent="0">
              <a:buNone/>
            </a:pPr>
            <a:r>
              <a:rPr lang="pt-BR" dirty="0"/>
              <a:t>                maxLength: 2,</a:t>
            </a:r>
          </a:p>
          <a:p>
            <a:pPr marL="0" indent="0">
              <a:buNone/>
            </a:pPr>
            <a:r>
              <a:rPr lang="pt-BR" dirty="0"/>
              <a:t>                </a:t>
            </a:r>
            <a:r>
              <a:rPr lang="pt-BR" b="1" dirty="0"/>
              <a:t>// Defini se é possivel ultrapassar o tamanho</a:t>
            </a:r>
          </a:p>
          <a:p>
            <a:pPr marL="0" indent="0">
              <a:buNone/>
            </a:pPr>
            <a:r>
              <a:rPr lang="pt-BR" b="1" dirty="0"/>
              <a:t>                // máximo da string definida em maxLength</a:t>
            </a:r>
          </a:p>
          <a:p>
            <a:pPr marL="0" indent="0">
              <a:buNone/>
            </a:pPr>
            <a:r>
              <a:rPr lang="pt-BR" dirty="0"/>
              <a:t>                maxLengthEnforcement: MaxLengthEnforcement.none,</a:t>
            </a:r>
          </a:p>
          <a:p>
            <a:pPr marL="0" indent="0">
              <a:buNone/>
            </a:pPr>
            <a:r>
              <a:rPr lang="pt-BR" dirty="0"/>
              <a:t>                style: TextStyle(</a:t>
            </a:r>
          </a:p>
          <a:p>
            <a:pPr marL="0" indent="0">
              <a:buNone/>
            </a:pPr>
            <a:r>
              <a:rPr lang="pt-BR" dirty="0"/>
              <a:t>                  fontSize: 25,</a:t>
            </a:r>
          </a:p>
          <a:p>
            <a:pPr marL="0" indent="0">
              <a:buNone/>
            </a:pPr>
            <a:r>
              <a:rPr lang="pt-BR" dirty="0"/>
              <a:t>                  color: Colors.green</a:t>
            </a:r>
          </a:p>
          <a:p>
            <a:pPr marL="0" indent="0">
              <a:buNone/>
            </a:pPr>
            <a:r>
              <a:rPr lang="pt-BR" dirty="0"/>
              <a:t>                ),</a:t>
            </a:r>
          </a:p>
        </p:txBody>
      </p:sp>
    </p:spTree>
    <p:extLst>
      <p:ext uri="{BB962C8B-B14F-4D97-AF65-F5344CB8AC3E}">
        <p14:creationId xmlns:p14="http://schemas.microsoft.com/office/powerpoint/2010/main" val="233571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(Componentes de entrada de dados)</a:t>
            </a:r>
            <a:br>
              <a:rPr lang="pt-BR" b="1" dirty="0"/>
            </a:br>
            <a:r>
              <a:rPr lang="pt-BR" b="1" u="sng" dirty="0"/>
              <a:t>Arquivo</a:t>
            </a:r>
            <a:r>
              <a:rPr lang="pt-BR" b="1" dirty="0"/>
              <a:t>: CampoTexto.dart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59C38FB-A08F-4C57-BDA0-9F849B2D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pt-BR" sz="1600" dirty="0"/>
              <a:t>                obscureText: true, </a:t>
            </a:r>
            <a:r>
              <a:rPr lang="pt-BR" sz="1600" b="1" dirty="0"/>
              <a:t>//Habilita o modo texto escondido</a:t>
            </a:r>
          </a:p>
          <a:p>
            <a:pPr marL="0" indent="0">
              <a:buNone/>
            </a:pPr>
            <a:r>
              <a:rPr lang="pt-BR" sz="1600" dirty="0"/>
              <a:t>                </a:t>
            </a:r>
            <a:r>
              <a:rPr lang="pt-BR" sz="1600" b="1" dirty="0"/>
              <a:t>// recupera o valor sempre um caractere é digitado</a:t>
            </a:r>
          </a:p>
          <a:p>
            <a:pPr marL="0" indent="0">
              <a:buNone/>
            </a:pPr>
            <a:r>
              <a:rPr lang="pt-BR" sz="1600" b="1" dirty="0"/>
              <a:t>                // ou ocorre uma mundança na string mostrada no</a:t>
            </a:r>
          </a:p>
          <a:p>
            <a:pPr marL="0" indent="0">
              <a:buNone/>
            </a:pPr>
            <a:r>
              <a:rPr lang="pt-BR" sz="1600" b="1" dirty="0"/>
              <a:t>                // campo de texto</a:t>
            </a:r>
          </a:p>
          <a:p>
            <a:pPr marL="0" indent="0">
              <a:buNone/>
            </a:pPr>
            <a:r>
              <a:rPr lang="pt-BR" sz="1600" dirty="0"/>
              <a:t>                // onChanged: (String texto){</a:t>
            </a:r>
          </a:p>
          <a:p>
            <a:pPr marL="0" indent="0">
              <a:buNone/>
            </a:pPr>
            <a:r>
              <a:rPr lang="pt-BR" sz="1600" dirty="0"/>
              <a:t>                //   print("valor digitado:" + texto);</a:t>
            </a:r>
          </a:p>
          <a:p>
            <a:pPr marL="0" indent="0">
              <a:buNone/>
            </a:pPr>
            <a:r>
              <a:rPr lang="pt-BR" sz="1600" dirty="0"/>
              <a:t>                // },</a:t>
            </a:r>
          </a:p>
          <a:p>
            <a:pPr marL="0" indent="0">
              <a:buNone/>
            </a:pPr>
            <a:r>
              <a:rPr lang="pt-BR" sz="1600" dirty="0"/>
              <a:t>                </a:t>
            </a:r>
            <a:r>
              <a:rPr lang="pt-BR" sz="1600" b="1" dirty="0"/>
              <a:t>// recupera o texto no momento de sua submissão</a:t>
            </a:r>
          </a:p>
          <a:p>
            <a:pPr marL="0" indent="0">
              <a:buNone/>
            </a:pPr>
            <a:r>
              <a:rPr lang="pt-BR" sz="1600" dirty="0"/>
              <a:t>                // onSubmitted: (var texto){</a:t>
            </a:r>
          </a:p>
          <a:p>
            <a:pPr marL="0" indent="0">
              <a:buNone/>
            </a:pPr>
            <a:r>
              <a:rPr lang="pt-BR" sz="1600" dirty="0"/>
              <a:t>                //   print("valor digitado:" + texto);</a:t>
            </a:r>
          </a:p>
          <a:p>
            <a:pPr marL="0" indent="0">
              <a:buNone/>
            </a:pPr>
            <a:r>
              <a:rPr lang="pt-BR" sz="1600" dirty="0"/>
              <a:t>                // },</a:t>
            </a:r>
          </a:p>
          <a:p>
            <a:pPr marL="0" indent="0">
              <a:buNone/>
            </a:pPr>
            <a:r>
              <a:rPr lang="pt-BR" sz="1600" b="1" dirty="0"/>
              <a:t>                // controlador do campo de texto</a:t>
            </a:r>
          </a:p>
          <a:p>
            <a:pPr marL="0" indent="0">
              <a:buNone/>
            </a:pPr>
            <a:r>
              <a:rPr lang="pt-BR" sz="1600" dirty="0"/>
              <a:t>                controller: _textEditingController,</a:t>
            </a:r>
          </a:p>
          <a:p>
            <a:pPr marL="0" indent="0">
              <a:buNone/>
            </a:pPr>
            <a:r>
              <a:rPr lang="pt-BR" sz="1600" dirty="0"/>
              <a:t>              ),</a:t>
            </a:r>
          </a:p>
          <a:p>
            <a:pPr marL="0" indent="0">
              <a:buNone/>
            </a:pPr>
            <a:r>
              <a:rPr lang="pt-BR" sz="1600" dirty="0"/>
              <a:t>              RaisedButton (</a:t>
            </a:r>
          </a:p>
          <a:p>
            <a:pPr marL="0" indent="0">
              <a:buNone/>
            </a:pPr>
            <a:r>
              <a:rPr lang="pt-BR" sz="1600" dirty="0"/>
              <a:t>                child: Text("Salvar"),</a:t>
            </a:r>
          </a:p>
          <a:p>
            <a:pPr marL="0" indent="0">
              <a:buNone/>
            </a:pPr>
            <a:r>
              <a:rPr lang="pt-BR" sz="1600" dirty="0"/>
              <a:t>                color: Colors.lightGreen,</a:t>
            </a:r>
          </a:p>
          <a:p>
            <a:pPr marL="0" indent="0">
              <a:buNone/>
            </a:pPr>
            <a:r>
              <a:rPr lang="pt-BR" sz="1600" dirty="0"/>
              <a:t>                onPressed: (){</a:t>
            </a:r>
          </a:p>
          <a:p>
            <a:pPr marL="0" indent="0">
              <a:buNone/>
            </a:pPr>
            <a:r>
              <a:rPr lang="pt-BR" sz="1600" dirty="0"/>
              <a:t>                  print("valor digitado: ${_textEditingController.text}");</a:t>
            </a:r>
          </a:p>
          <a:p>
            <a:pPr marL="0" indent="0">
              <a:buNone/>
            </a:pPr>
            <a:r>
              <a:rPr lang="pt-BR" sz="1600" dirty="0"/>
              <a:t>                },</a:t>
            </a:r>
          </a:p>
          <a:p>
            <a:pPr marL="0" indent="0">
              <a:buNone/>
            </a:pPr>
            <a:r>
              <a:rPr lang="pt-BR" sz="1600" dirty="0"/>
              <a:t>              ),</a:t>
            </a:r>
          </a:p>
          <a:p>
            <a:pPr marL="0" indent="0">
              <a:buNone/>
            </a:pPr>
            <a:r>
              <a:rPr lang="pt-BR" sz="1600" dirty="0"/>
              <a:t>            ],</a:t>
            </a:r>
          </a:p>
          <a:p>
            <a:pPr marL="0" indent="0">
              <a:buNone/>
            </a:pPr>
            <a:r>
              <a:rPr lang="pt-BR" sz="1600" dirty="0"/>
              <a:t>          ),</a:t>
            </a:r>
          </a:p>
          <a:p>
            <a:pPr marL="0" indent="0">
              <a:buNone/>
            </a:pPr>
            <a:r>
              <a:rPr lang="pt-BR" sz="1600" dirty="0"/>
              <a:t>        )</a:t>
            </a:r>
          </a:p>
          <a:p>
            <a:pPr marL="0" indent="0">
              <a:buNone/>
            </a:pPr>
            <a:r>
              <a:rPr lang="pt-BR" sz="1600" dirty="0"/>
              <a:t>    );</a:t>
            </a:r>
          </a:p>
          <a:p>
            <a:pPr marL="0" indent="0">
              <a:buNone/>
            </a:pPr>
            <a:r>
              <a:rPr lang="pt-BR" sz="1600" dirty="0"/>
              <a:t>  }</a:t>
            </a:r>
          </a:p>
          <a:p>
            <a:pPr marL="0" indent="0">
              <a:buNone/>
            </a:pPr>
            <a:r>
              <a:rPr lang="pt-BR" sz="1600" dirty="0"/>
              <a:t>}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0081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(Componentes de entrada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1D0505-DFC4-489C-8503-82275C37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TextField</a:t>
            </a:r>
            <a:r>
              <a:rPr lang="pt-BR" dirty="0"/>
              <a:t>: inseri o campo para entrada de texto;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keyboardType</a:t>
            </a:r>
            <a:r>
              <a:rPr lang="pt-BR" dirty="0"/>
              <a:t>: permite definir a mascará usada para o campo de texto, ou seja, defini o tipo de entrado, como: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/>
              <a:t>Text, number, emailAddress, datetime, ...</a:t>
            </a:r>
          </a:p>
          <a:p>
            <a:pPr lvl="1"/>
            <a:r>
              <a:rPr lang="pt-BR" b="1" dirty="0"/>
              <a:t>decoration</a:t>
            </a:r>
            <a:r>
              <a:rPr lang="pt-BR" dirty="0"/>
              <a:t>: permite definir inserir um texto informativo no campo de texto, assim como, pode definir e ajustar outras opções.</a:t>
            </a:r>
          </a:p>
          <a:p>
            <a:pPr lvl="1"/>
            <a:r>
              <a:rPr lang="pt-BR" b="1" dirty="0"/>
              <a:t>enabled</a:t>
            </a:r>
            <a:r>
              <a:rPr lang="pt-BR" dirty="0"/>
              <a:t>: permite desabilitar a entrada de dados</a:t>
            </a:r>
          </a:p>
          <a:p>
            <a:pPr lvl="1"/>
            <a:r>
              <a:rPr lang="pt-BR" b="1" dirty="0"/>
              <a:t>maxLenght</a:t>
            </a:r>
            <a:r>
              <a:rPr lang="pt-BR" dirty="0"/>
              <a:t>: permite definir a quantidade de caracteres de entrada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maxLengthEnforcement</a:t>
            </a:r>
            <a:r>
              <a:rPr lang="pt-BR" dirty="0"/>
              <a:t>: habilita a permissão de ultrapassar a quantidade de caracteres máximo de caracteres definida para entrada</a:t>
            </a:r>
          </a:p>
          <a:p>
            <a:pPr lvl="1"/>
            <a:r>
              <a:rPr lang="pt-BR" b="1" dirty="0"/>
              <a:t>style</a:t>
            </a:r>
            <a:r>
              <a:rPr lang="pt-BR" dirty="0"/>
              <a:t>: definir a formatação do texto exibido no campo de texto</a:t>
            </a:r>
          </a:p>
          <a:p>
            <a:pPr lvl="1">
              <a:lnSpc>
                <a:spcPct val="120000"/>
              </a:lnSpc>
            </a:pP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321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(Componentes de entrada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1D0505-DFC4-489C-8503-82275C37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TextField</a:t>
            </a:r>
            <a:r>
              <a:rPr lang="pt-BR" dirty="0"/>
              <a:t>: inseri o campo para entrada de texto;</a:t>
            </a:r>
          </a:p>
          <a:p>
            <a:pPr lvl="1"/>
            <a:r>
              <a:rPr lang="pt-BR" b="1" dirty="0"/>
              <a:t>obscureText</a:t>
            </a:r>
            <a:r>
              <a:rPr lang="pt-BR" dirty="0"/>
              <a:t>: habilita a oclusão do texto de entrada que esta sendo inserido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onChanged</a:t>
            </a:r>
            <a:r>
              <a:rPr lang="pt-BR" dirty="0"/>
              <a:t>: recupera o valor de entrada toda vez que detecta um mudança no campo de entrada (inserção ou remoção de caracteres)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onSubmitted</a:t>
            </a:r>
            <a:r>
              <a:rPr lang="pt-BR" dirty="0"/>
              <a:t>: recupera o valor quando a uma confirmação de submissão de entrada dos dados (confirmação no teclado)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controller</a:t>
            </a:r>
            <a:r>
              <a:rPr lang="pt-BR" dirty="0"/>
              <a:t>: permite controla o campo de entrada por meio do objeto TextEditingController. 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pt-BR" dirty="0"/>
          </a:p>
          <a:p>
            <a:pPr lvl="1">
              <a:lnSpc>
                <a:spcPct val="120000"/>
              </a:lnSpc>
            </a:pP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3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(App – Álcool ou Gasolina)</a:t>
            </a:r>
            <a:br>
              <a:rPr lang="pt-BR" b="1" dirty="0"/>
            </a:br>
            <a:r>
              <a:rPr lang="pt-BR" b="1" u="sng" dirty="0"/>
              <a:t>Arquivo</a:t>
            </a:r>
            <a:r>
              <a:rPr lang="pt-BR" b="1" dirty="0"/>
              <a:t>: main.dart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59C38FB-A08F-4C57-BDA0-9F849B2D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70000" lnSpcReduction="20000"/>
          </a:bodyPr>
          <a:lstStyle/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'package:alcool_gasolina/Home.dart';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'package:flutter/material.dart';</a:t>
            </a: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runApp(MyApp());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MyApp extends StatelessWidget {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This widget is the root of your application.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Widget build(BuildContext context) {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MaterialApp(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home: Home(),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38F79F3-0328-4789-88C7-6CFB57469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1" y="-407"/>
            <a:ext cx="3575720" cy="63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1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(App – Álcool ou Gasolina)</a:t>
            </a:r>
            <a:br>
              <a:rPr lang="pt-BR" b="1" dirty="0"/>
            </a:br>
            <a:r>
              <a:rPr lang="pt-BR" b="1" u="sng" dirty="0"/>
              <a:t>Arquivo</a:t>
            </a:r>
            <a:r>
              <a:rPr lang="pt-BR" b="1" dirty="0"/>
              <a:t>: Home.dart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59C38FB-A08F-4C57-BDA0-9F849B2D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'package:flutter/material.dart';</a:t>
            </a:r>
          </a:p>
          <a:p>
            <a:pPr marL="0" indent="0">
              <a:buNone/>
            </a:pPr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 Home extends StatefulWidget {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Home({Key? key}) : super(key: key);</a:t>
            </a:r>
          </a:p>
          <a:p>
            <a:pPr marL="0" indent="0">
              <a:buNone/>
            </a:pPr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_HomeState createState() =&gt; _HomeState();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 _HomeState extends State&lt;Home&gt; {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var _ipath = 'images/logo.png';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var _msg = "Saiba qual a melhor opção para "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"abastecimento do seu carro";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var _resultado = [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"O álcool seria a melhor escolha!",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"A gasolina seria a melhor opção!",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"Entrada de dados inválida! "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"\nTroque , por ."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"\nou insirar os valores!",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""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];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var _idx = 3;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var _fcolor = [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Colors.blueGrey,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Colors.blueAccent,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Colors.redAccent,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Colors.transparent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];</a:t>
            </a:r>
          </a:p>
          <a:p>
            <a:pPr marL="0" indent="0">
              <a:buNone/>
            </a:pPr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TextEditingController _controllerAlcool =  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TextEditingController();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TextEditingController _controllerGasolina = 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TextEditingController();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(App – Álcool ou Gasolina)</a:t>
            </a:r>
            <a:br>
              <a:rPr lang="pt-BR" b="1" dirty="0"/>
            </a:br>
            <a:r>
              <a:rPr lang="pt-BR" b="1" u="sng" dirty="0"/>
              <a:t>Arquivo</a:t>
            </a:r>
            <a:r>
              <a:rPr lang="pt-BR" b="1" dirty="0"/>
              <a:t>: Home.dart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59C38FB-A08F-4C57-BDA0-9F849B2D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void _calcular(){</a:t>
            </a:r>
          </a:p>
          <a:p>
            <a:pPr marL="0" indent="0">
              <a:buNone/>
            </a:pPr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precoAlcool;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precoGasolina;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res;</a:t>
            </a:r>
          </a:p>
          <a:p>
            <a:pPr marL="0" indent="0">
              <a:buNone/>
            </a:pPr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precoAlcool =  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double.parse(_controllerAlcool.text);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precoGasolina = 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double.parse(_controllerGasolina.text);</a:t>
            </a:r>
          </a:p>
          <a:p>
            <a:pPr marL="0" indent="0">
              <a:buNone/>
            </a:pPr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/*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* Se o preço do álcool dividido pelo preço      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* da gasolina for &gt;= a 0.7 compensa 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* abastecer com gasolina senão é melhor 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* utilizar álcool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* */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 = precoAlcool/precoGasolina;</a:t>
            </a:r>
          </a:p>
          <a:p>
            <a:pPr marL="0" indent="0">
              <a:buNone/>
            </a:pPr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if(res &gt;= 0.7) {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_idx = 1;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_idx = 0;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(e) {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//print(e);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_idx = 2;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void _limparCampos(){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_controllerGasolina.text = "";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_controllerAlcool.text = "";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67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35167</TotalTime>
  <Words>1738</Words>
  <Application>Microsoft Office PowerPoint</Application>
  <PresentationFormat>Widescreen</PresentationFormat>
  <Paragraphs>314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Tema do Office</vt:lpstr>
      <vt:lpstr>DCC917A – TÓPICOS  ESPECIAIS III: DESENVOLVIMENTO DE APLICATIVOS MÓVEIS</vt:lpstr>
      <vt:lpstr>Flutter (Componentes de entrada de dados) Arquivo: main.dart</vt:lpstr>
      <vt:lpstr>Flutter (Componentes de entrada de dados) Arquivo: CampoTexto.dart</vt:lpstr>
      <vt:lpstr>Flutter (Componentes de entrada de dados) Arquivo: CampoTexto.dart</vt:lpstr>
      <vt:lpstr>Flutter (Componentes de entrada de dados)</vt:lpstr>
      <vt:lpstr>Flutter (Componentes de entrada de dados)</vt:lpstr>
      <vt:lpstr>Flutter (App – Álcool ou Gasolina) Arquivo: main.dart</vt:lpstr>
      <vt:lpstr>Flutter (App – Álcool ou Gasolina) Arquivo: Home.dart</vt:lpstr>
      <vt:lpstr>Flutter (App – Álcool ou Gasolina) Arquivo: Home.dart</vt:lpstr>
      <vt:lpstr>Flutter (App – Álcool ou Gasolina) Arquivo: main.dart</vt:lpstr>
      <vt:lpstr>Flutter (App – Álcool ou Gasolina) Arquivo: main.dart</vt:lpstr>
      <vt:lpstr>Flutter (App – Álcool ou Gasolina) Arquivo: main.dart</vt:lpstr>
      <vt:lpstr>Flutter (Exercícios)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CCT0042 - ARQUITETURA DE SISTEMAS DISTRIBUIDOS  Plano de Ensino</dc:title>
  <dc:creator>Carlos Bruno</dc:creator>
  <cp:lastModifiedBy>Carlos Bruno Oliveira Lopes</cp:lastModifiedBy>
  <cp:revision>359</cp:revision>
  <dcterms:created xsi:type="dcterms:W3CDTF">2014-02-08T22:36:01Z</dcterms:created>
  <dcterms:modified xsi:type="dcterms:W3CDTF">2021-08-25T19:46:21Z</dcterms:modified>
</cp:coreProperties>
</file>