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620" r:id="rId3"/>
    <p:sldId id="619" r:id="rId4"/>
    <p:sldId id="622" r:id="rId5"/>
    <p:sldId id="621" r:id="rId6"/>
    <p:sldId id="624" r:id="rId7"/>
    <p:sldId id="626" r:id="rId8"/>
    <p:sldId id="627" r:id="rId9"/>
    <p:sldId id="623" r:id="rId10"/>
    <p:sldId id="625" r:id="rId11"/>
    <p:sldId id="60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620"/>
            <p14:sldId id="619"/>
            <p14:sldId id="622"/>
            <p14:sldId id="621"/>
            <p14:sldId id="624"/>
            <p14:sldId id="626"/>
            <p14:sldId id="627"/>
            <p14:sldId id="623"/>
            <p14:sldId id="625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C3659-327D-47FA-8A07-AAE8A10AED29}" v="123" dt="2021-08-27T23:17:26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24" autoAdjust="0"/>
  </p:normalViewPr>
  <p:slideViewPr>
    <p:cSldViewPr>
      <p:cViewPr varScale="1">
        <p:scale>
          <a:sx n="78" d="100"/>
          <a:sy n="78" d="100"/>
        </p:scale>
        <p:origin x="7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46BB0BB8-2976-4AEF-97ED-A066A5109BAE}"/>
    <pc:docChg chg="undo custSel addSld delSld modSld modSection">
      <pc:chgData name="Carlos Bruno Oliveira Lopes" userId="51e143a7af01222c" providerId="LiveId" clId="{46BB0BB8-2976-4AEF-97ED-A066A5109BAE}" dt="2021-08-25T19:46:19.167" v="2506" actId="20577"/>
      <pc:docMkLst>
        <pc:docMk/>
      </pc:docMkLst>
      <pc:sldChg chg="modSp mod">
        <pc:chgData name="Carlos Bruno Oliveira Lopes" userId="51e143a7af01222c" providerId="LiveId" clId="{46BB0BB8-2976-4AEF-97ED-A066A5109BAE}" dt="2021-08-25T19:46:19.167" v="2506" actId="20577"/>
        <pc:sldMkLst>
          <pc:docMk/>
          <pc:sldMk cId="0" sldId="257"/>
        </pc:sldMkLst>
        <pc:spChg chg="mod">
          <ac:chgData name="Carlos Bruno Oliveira Lopes" userId="51e143a7af01222c" providerId="LiveId" clId="{46BB0BB8-2976-4AEF-97ED-A066A5109BAE}" dt="2021-08-25T19:46:19.167" v="2506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46BB0BB8-2976-4AEF-97ED-A066A5109BAE}" dt="2021-08-25T03:37:00.813" v="147" actId="12789"/>
        <pc:sldMkLst>
          <pc:docMk/>
          <pc:sldMk cId="806610270" sldId="590"/>
        </pc:sldMkLst>
        <pc:spChg chg="mod">
          <ac:chgData name="Carlos Bruno Oliveira Lopes" userId="51e143a7af01222c" providerId="LiveId" clId="{46BB0BB8-2976-4AEF-97ED-A066A5109BAE}" dt="2021-08-25T03:30:49.009" v="76" actId="115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46BB0BB8-2976-4AEF-97ED-A066A5109BAE}" dt="2021-08-24T19:40:00.299" v="0" actId="478"/>
          <ac:spMkLst>
            <pc:docMk/>
            <pc:sldMk cId="806610270" sldId="590"/>
            <ac:spMk id="6" creationId="{166FDBE7-E82D-48A7-B611-C7FFE22B347B}"/>
          </ac:spMkLst>
        </pc:spChg>
        <pc:spChg chg="add del mod">
          <ac:chgData name="Carlos Bruno Oliveira Lopes" userId="51e143a7af01222c" providerId="LiveId" clId="{46BB0BB8-2976-4AEF-97ED-A066A5109BAE}" dt="2021-08-25T03:37:00.813" v="147" actId="12789"/>
          <ac:spMkLst>
            <pc:docMk/>
            <pc:sldMk cId="806610270" sldId="59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3:31:07.769" v="80"/>
          <ac:spMkLst>
            <pc:docMk/>
            <pc:sldMk cId="806610270" sldId="590"/>
            <ac:spMk id="9" creationId="{ACDD482C-F6C2-4E79-8C43-F28B1C89AC2E}"/>
          </ac:spMkLst>
        </pc:spChg>
        <pc:picChg chg="del">
          <ac:chgData name="Carlos Bruno Oliveira Lopes" userId="51e143a7af01222c" providerId="LiveId" clId="{46BB0BB8-2976-4AEF-97ED-A066A5109BAE}" dt="2021-08-24T19:40:01.908" v="1" actId="478"/>
          <ac:picMkLst>
            <pc:docMk/>
            <pc:sldMk cId="806610270" sldId="590"/>
            <ac:picMk id="8" creationId="{203E4849-9588-4005-B1BE-F383A1EF10B8}"/>
          </ac:picMkLst>
        </pc:picChg>
        <pc:picChg chg="add mod">
          <ac:chgData name="Carlos Bruno Oliveira Lopes" userId="51e143a7af01222c" providerId="LiveId" clId="{46BB0BB8-2976-4AEF-97ED-A066A5109BAE}" dt="2021-08-25T03:37:00.813" v="147" actId="12789"/>
          <ac:picMkLst>
            <pc:docMk/>
            <pc:sldMk cId="806610270" sldId="590"/>
            <ac:picMk id="11" creationId="{2B58FB04-E76B-469C-A093-D37CF863B29F}"/>
          </ac:picMkLst>
        </pc:picChg>
      </pc:sldChg>
      <pc:sldChg chg="addSp delSp modSp mod">
        <pc:chgData name="Carlos Bruno Oliveira Lopes" userId="51e143a7af01222c" providerId="LiveId" clId="{46BB0BB8-2976-4AEF-97ED-A066A5109BAE}" dt="2021-08-25T19:45:40.622" v="2503" actId="20577"/>
        <pc:sldMkLst>
          <pc:docMk/>
          <pc:sldMk cId="324960170" sldId="603"/>
        </pc:sldMkLst>
        <pc:spChg chg="mod">
          <ac:chgData name="Carlos Bruno Oliveira Lopes" userId="51e143a7af01222c" providerId="LiveId" clId="{46BB0BB8-2976-4AEF-97ED-A066A5109BAE}" dt="2021-08-25T19:45:40.622" v="2503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46BB0BB8-2976-4AEF-97ED-A066A5109BAE}" dt="2021-08-25T19:43:18.933" v="2198" actId="1038"/>
          <ac:picMkLst>
            <pc:docMk/>
            <pc:sldMk cId="324960170" sldId="603"/>
            <ac:picMk id="6" creationId="{16D3D018-6661-45E8-A96B-554CF40603EA}"/>
          </ac:picMkLst>
        </pc:picChg>
        <pc:picChg chg="del">
          <ac:chgData name="Carlos Bruno Oliveira Lopes" userId="51e143a7af01222c" providerId="LiveId" clId="{46BB0BB8-2976-4AEF-97ED-A066A5109BAE}" dt="2021-08-25T19:43:05.060" v="2165" actId="478"/>
          <ac:picMkLst>
            <pc:docMk/>
            <pc:sldMk cId="324960170" sldId="603"/>
            <ac:picMk id="9" creationId="{79EBC785-5CBD-413E-9903-42CC61E7A6A6}"/>
          </ac:picMkLst>
        </pc:picChg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449997317" sldId="605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220332326" sldId="606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635630567" sldId="607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474263256" sldId="608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33845346" sldId="609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167414166" sldId="610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183907099" sldId="611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035260832" sldId="612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14509764" sldId="613"/>
        </pc:sldMkLst>
      </pc:sldChg>
      <pc:sldChg chg="del">
        <pc:chgData name="Carlos Bruno Oliveira Lopes" userId="51e143a7af01222c" providerId="LiveId" clId="{46BB0BB8-2976-4AEF-97ED-A066A5109BAE}" dt="2021-08-25T19:45:57.690" v="2504" actId="47"/>
        <pc:sldMkLst>
          <pc:docMk/>
          <pc:sldMk cId="2317681742" sldId="614"/>
        </pc:sldMkLst>
      </pc:sldChg>
      <pc:sldChg chg="add del">
        <pc:chgData name="Carlos Bruno Oliveira Lopes" userId="51e143a7af01222c" providerId="LiveId" clId="{46BB0BB8-2976-4AEF-97ED-A066A5109BAE}" dt="2021-08-25T19:38:37.008" v="1910" actId="47"/>
        <pc:sldMkLst>
          <pc:docMk/>
          <pc:sldMk cId="3074753052" sldId="615"/>
        </pc:sldMkLst>
      </pc:sldChg>
      <pc:sldChg chg="add del">
        <pc:chgData name="Carlos Bruno Oliveira Lopes" userId="51e143a7af01222c" providerId="LiveId" clId="{46BB0BB8-2976-4AEF-97ED-A066A5109BAE}" dt="2021-08-25T19:38:35.884" v="1909" actId="47"/>
        <pc:sldMkLst>
          <pc:docMk/>
          <pc:sldMk cId="2837542439" sldId="616"/>
        </pc:sldMkLst>
      </pc:sldChg>
      <pc:sldChg chg="addSp delSp modSp add mod">
        <pc:chgData name="Carlos Bruno Oliveira Lopes" userId="51e143a7af01222c" providerId="LiveId" clId="{46BB0BB8-2976-4AEF-97ED-A066A5109BAE}" dt="2021-08-25T19:38:12.711" v="1907" actId="14100"/>
        <pc:sldMkLst>
          <pc:docMk/>
          <pc:sldMk cId="4154110259" sldId="617"/>
        </pc:sldMkLst>
        <pc:spChg chg="mod">
          <ac:chgData name="Carlos Bruno Oliveira Lopes" userId="51e143a7af01222c" providerId="LiveId" clId="{46BB0BB8-2976-4AEF-97ED-A066A5109BAE}" dt="2021-08-25T19:25:42.942" v="1613" actId="20577"/>
          <ac:spMkLst>
            <pc:docMk/>
            <pc:sldMk cId="4154110259" sldId="617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6:06.669" v="1618"/>
          <ac:spMkLst>
            <pc:docMk/>
            <pc:sldMk cId="4154110259" sldId="617"/>
            <ac:spMk id="3" creationId="{AD460A0B-331A-4C22-BADD-068973AAA309}"/>
          </ac:spMkLst>
        </pc:spChg>
        <pc:spChg chg="add del">
          <ac:chgData name="Carlos Bruno Oliveira Lopes" userId="51e143a7af01222c" providerId="LiveId" clId="{46BB0BB8-2976-4AEF-97ED-A066A5109BAE}" dt="2021-08-25T19:26:57.022" v="1627"/>
          <ac:spMkLst>
            <pc:docMk/>
            <pc:sldMk cId="4154110259" sldId="617"/>
            <ac:spMk id="6" creationId="{7D760B67-5B2B-4A85-BB9D-0BA9DB607095}"/>
          </ac:spMkLst>
        </pc:spChg>
        <pc:spChg chg="add del mod">
          <ac:chgData name="Carlos Bruno Oliveira Lopes" userId="51e143a7af01222c" providerId="LiveId" clId="{46BB0BB8-2976-4AEF-97ED-A066A5109BAE}" dt="2021-08-25T19:26:57.167" v="1630" actId="27636"/>
          <ac:spMkLst>
            <pc:docMk/>
            <pc:sldMk cId="4154110259" sldId="617"/>
            <ac:spMk id="7" creationId="{859C38FB-A08F-4C57-BDA0-9F849B2D9209}"/>
          </ac:spMkLst>
        </pc:spChg>
        <pc:picChg chg="add mod">
          <ac:chgData name="Carlos Bruno Oliveira Lopes" userId="51e143a7af01222c" providerId="LiveId" clId="{46BB0BB8-2976-4AEF-97ED-A066A5109BAE}" dt="2021-08-25T19:38:12.711" v="1907" actId="14100"/>
          <ac:picMkLst>
            <pc:docMk/>
            <pc:sldMk cId="4154110259" sldId="617"/>
            <ac:picMk id="9" creationId="{D38F79F3-0328-4789-88C7-6CFB5746926F}"/>
          </ac:picMkLst>
        </pc:picChg>
      </pc:sldChg>
      <pc:sldChg chg="addSp delSp modSp add mod">
        <pc:chgData name="Carlos Bruno Oliveira Lopes" userId="51e143a7af01222c" providerId="LiveId" clId="{46BB0BB8-2976-4AEF-97ED-A066A5109BAE}" dt="2021-08-25T03:35:10.860" v="129" actId="113"/>
        <pc:sldMkLst>
          <pc:docMk/>
          <pc:sldMk cId="2335713026" sldId="618"/>
        </pc:sldMkLst>
        <pc:spChg chg="mod">
          <ac:chgData name="Carlos Bruno Oliveira Lopes" userId="51e143a7af01222c" providerId="LiveId" clId="{46BB0BB8-2976-4AEF-97ED-A066A5109BAE}" dt="2021-08-25T03:31:59.884" v="100" actId="20577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3:32:39.861" v="104"/>
          <ac:spMkLst>
            <pc:docMk/>
            <pc:sldMk cId="2335713026" sldId="618"/>
            <ac:spMk id="3" creationId="{0F0FD26A-C910-4E05-B6C6-2031292D24F3}"/>
          </ac:spMkLst>
        </pc:spChg>
        <pc:spChg chg="add del mod">
          <ac:chgData name="Carlos Bruno Oliveira Lopes" userId="51e143a7af01222c" providerId="LiveId" clId="{46BB0BB8-2976-4AEF-97ED-A066A5109BAE}" dt="2021-08-25T03:32:44.367" v="107"/>
          <ac:spMkLst>
            <pc:docMk/>
            <pc:sldMk cId="2335713026" sldId="618"/>
            <ac:spMk id="6" creationId="{CAF776AD-B852-4403-A28E-13F67697EE19}"/>
          </ac:spMkLst>
        </pc:spChg>
        <pc:spChg chg="add del mod">
          <ac:chgData name="Carlos Bruno Oliveira Lopes" userId="51e143a7af01222c" providerId="LiveId" clId="{46BB0BB8-2976-4AEF-97ED-A066A5109BAE}" dt="2021-08-25T03:35:10.860" v="129" actId="113"/>
          <ac:spMkLst>
            <pc:docMk/>
            <pc:sldMk cId="2335713026" sldId="618"/>
            <ac:spMk id="7" creationId="{859C38FB-A08F-4C57-BDA0-9F849B2D9209}"/>
          </ac:spMkLst>
        </pc:spChg>
      </pc:sldChg>
      <pc:sldChg chg="modSp add mod">
        <pc:chgData name="Carlos Bruno Oliveira Lopes" userId="51e143a7af01222c" providerId="LiveId" clId="{46BB0BB8-2976-4AEF-97ED-A066A5109BAE}" dt="2021-08-25T03:35:28.142" v="133" actId="113"/>
        <pc:sldMkLst>
          <pc:docMk/>
          <pc:sldMk cId="2000815345" sldId="619"/>
        </pc:sldMkLst>
        <pc:spChg chg="mod">
          <ac:chgData name="Carlos Bruno Oliveira Lopes" userId="51e143a7af01222c" providerId="LiveId" clId="{46BB0BB8-2976-4AEF-97ED-A066A5109BAE}" dt="2021-08-25T03:35:28.142" v="133" actId="113"/>
          <ac:spMkLst>
            <pc:docMk/>
            <pc:sldMk cId="2000815345" sldId="619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19:35.146" v="1420" actId="948"/>
        <pc:sldMkLst>
          <pc:docMk/>
          <pc:sldMk cId="713210992" sldId="620"/>
        </pc:sldMkLst>
        <pc:spChg chg="mod">
          <ac:chgData name="Carlos Bruno Oliveira Lopes" userId="51e143a7af01222c" providerId="LiveId" clId="{46BB0BB8-2976-4AEF-97ED-A066A5109BAE}" dt="2021-08-25T04:01:10.313" v="152" actId="27636"/>
          <ac:spMkLst>
            <pc:docMk/>
            <pc:sldMk cId="713210992" sldId="620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4:19:35.146" v="1420" actId="948"/>
          <ac:spMkLst>
            <pc:docMk/>
            <pc:sldMk cId="713210992" sldId="620"/>
            <ac:spMk id="6" creationId="{2F1D0505-DFC4-489C-8503-82275C375C30}"/>
          </ac:spMkLst>
        </pc:spChg>
        <pc:spChg chg="del">
          <ac:chgData name="Carlos Bruno Oliveira Lopes" userId="51e143a7af01222c" providerId="LiveId" clId="{46BB0BB8-2976-4AEF-97ED-A066A5109BAE}" dt="2021-08-25T04:01:06.350" v="149" actId="478"/>
          <ac:spMkLst>
            <pc:docMk/>
            <pc:sldMk cId="713210992" sldId="62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4:01:51.708" v="154"/>
          <ac:spMkLst>
            <pc:docMk/>
            <pc:sldMk cId="713210992" sldId="620"/>
            <ac:spMk id="8" creationId="{C5B7DF03-AA01-4A2E-A153-571C7543DAF9}"/>
          </ac:spMkLst>
        </pc:spChg>
        <pc:spChg chg="add del">
          <ac:chgData name="Carlos Bruno Oliveira Lopes" userId="51e143a7af01222c" providerId="LiveId" clId="{46BB0BB8-2976-4AEF-97ED-A066A5109BAE}" dt="2021-08-25T04:02:37.572" v="226"/>
          <ac:spMkLst>
            <pc:docMk/>
            <pc:sldMk cId="713210992" sldId="620"/>
            <ac:spMk id="9" creationId="{B59BD0A4-9135-454E-BE7D-705DE94E735C}"/>
          </ac:spMkLst>
        </pc:spChg>
        <pc:spChg chg="add del">
          <ac:chgData name="Carlos Bruno Oliveira Lopes" userId="51e143a7af01222c" providerId="LiveId" clId="{46BB0BB8-2976-4AEF-97ED-A066A5109BAE}" dt="2021-08-25T04:12:54.354" v="612"/>
          <ac:spMkLst>
            <pc:docMk/>
            <pc:sldMk cId="713210992" sldId="620"/>
            <ac:spMk id="10" creationId="{DD8FD202-CFCE-445F-83ED-B01823D10D62}"/>
          </ac:spMkLst>
        </pc:spChg>
        <pc:spChg chg="add del">
          <ac:chgData name="Carlos Bruno Oliveira Lopes" userId="51e143a7af01222c" providerId="LiveId" clId="{46BB0BB8-2976-4AEF-97ED-A066A5109BAE}" dt="2021-08-25T04:14:27.636" v="796"/>
          <ac:spMkLst>
            <pc:docMk/>
            <pc:sldMk cId="713210992" sldId="620"/>
            <ac:spMk id="11" creationId="{5BC9A3A4-CBB9-409A-9A67-AD7E7BDC5693}"/>
          </ac:spMkLst>
        </pc:spChg>
        <pc:spChg chg="add del">
          <ac:chgData name="Carlos Bruno Oliveira Lopes" userId="51e143a7af01222c" providerId="LiveId" clId="{46BB0BB8-2976-4AEF-97ED-A066A5109BAE}" dt="2021-08-25T04:15:16.895" v="921"/>
          <ac:spMkLst>
            <pc:docMk/>
            <pc:sldMk cId="713210992" sldId="620"/>
            <ac:spMk id="12" creationId="{2E56F61D-8AAE-4308-8B78-E7859A21D502}"/>
          </ac:spMkLst>
        </pc:spChg>
        <pc:spChg chg="add del">
          <ac:chgData name="Carlos Bruno Oliveira Lopes" userId="51e143a7af01222c" providerId="LiveId" clId="{46BB0BB8-2976-4AEF-97ED-A066A5109BAE}" dt="2021-08-25T04:17:00.528" v="1103"/>
          <ac:spMkLst>
            <pc:docMk/>
            <pc:sldMk cId="713210992" sldId="620"/>
            <ac:spMk id="13" creationId="{BCDCDDC5-B0B3-43D8-A95C-1CD4A872B108}"/>
          </ac:spMkLst>
        </pc:spChg>
        <pc:spChg chg="add del">
          <ac:chgData name="Carlos Bruno Oliveira Lopes" userId="51e143a7af01222c" providerId="LiveId" clId="{46BB0BB8-2976-4AEF-97ED-A066A5109BAE}" dt="2021-08-25T04:18:30.718" v="1280"/>
          <ac:spMkLst>
            <pc:docMk/>
            <pc:sldMk cId="713210992" sldId="620"/>
            <ac:spMk id="14" creationId="{C19AEE3B-F213-4B2E-812A-0FE117D19FF1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21:00.345" v="1553" actId="5793"/>
        <pc:sldMkLst>
          <pc:docMk/>
          <pc:sldMk cId="281336892" sldId="621"/>
        </pc:sldMkLst>
        <pc:spChg chg="add del">
          <ac:chgData name="Carlos Bruno Oliveira Lopes" userId="51e143a7af01222c" providerId="LiveId" clId="{46BB0BB8-2976-4AEF-97ED-A066A5109BAE}" dt="2021-08-25T04:20:45.120" v="1546"/>
          <ac:spMkLst>
            <pc:docMk/>
            <pc:sldMk cId="281336892" sldId="621"/>
            <ac:spMk id="3" creationId="{5DE95F59-16F3-4D96-89EB-E1931CFAF1F6}"/>
          </ac:spMkLst>
        </pc:spChg>
        <pc:spChg chg="mod">
          <ac:chgData name="Carlos Bruno Oliveira Lopes" userId="51e143a7af01222c" providerId="LiveId" clId="{46BB0BB8-2976-4AEF-97ED-A066A5109BAE}" dt="2021-08-25T04:21:00.345" v="1553" actId="5793"/>
          <ac:spMkLst>
            <pc:docMk/>
            <pc:sldMk cId="281336892" sldId="621"/>
            <ac:spMk id="6" creationId="{2F1D0505-DFC4-489C-8503-82275C375C30}"/>
          </ac:spMkLst>
        </pc:spChg>
      </pc:sldChg>
      <pc:sldChg chg="add del">
        <pc:chgData name="Carlos Bruno Oliveira Lopes" userId="51e143a7af01222c" providerId="LiveId" clId="{46BB0BB8-2976-4AEF-97ED-A066A5109BAE}" dt="2021-08-25T19:25:47.863" v="1615" actId="47"/>
        <pc:sldMkLst>
          <pc:docMk/>
          <pc:sldMk cId="4127188267" sldId="622"/>
        </pc:sldMkLst>
      </pc:sldChg>
      <pc:sldChg chg="addSp delSp modSp add mod">
        <pc:chgData name="Carlos Bruno Oliveira Lopes" userId="51e143a7af01222c" providerId="LiveId" clId="{46BB0BB8-2976-4AEF-97ED-A066A5109BAE}" dt="2021-08-25T19:32:09.954" v="1765" actId="20577"/>
        <pc:sldMkLst>
          <pc:docMk/>
          <pc:sldMk cId="111183846" sldId="623"/>
        </pc:sldMkLst>
        <pc:spChg chg="mod">
          <ac:chgData name="Carlos Bruno Oliveira Lopes" userId="51e143a7af01222c" providerId="LiveId" clId="{46BB0BB8-2976-4AEF-97ED-A066A5109BAE}" dt="2021-08-25T19:32:09.954" v="1765" actId="20577"/>
          <ac:spMkLst>
            <pc:docMk/>
            <pc:sldMk cId="111183846" sldId="623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7:59.465" v="1637"/>
          <ac:spMkLst>
            <pc:docMk/>
            <pc:sldMk cId="111183846" sldId="623"/>
            <ac:spMk id="3" creationId="{4C8D338C-3050-4F3D-8FF8-56386464D1FE}"/>
          </ac:spMkLst>
        </pc:spChg>
        <pc:spChg chg="add del">
          <ac:chgData name="Carlos Bruno Oliveira Lopes" userId="51e143a7af01222c" providerId="LiveId" clId="{46BB0BB8-2976-4AEF-97ED-A066A5109BAE}" dt="2021-08-25T19:28:46.898" v="1645"/>
          <ac:spMkLst>
            <pc:docMk/>
            <pc:sldMk cId="111183846" sldId="623"/>
            <ac:spMk id="6" creationId="{6CC36454-04B4-468D-8719-2A26E9B4B4B3}"/>
          </ac:spMkLst>
        </pc:spChg>
        <pc:spChg chg="add del mod">
          <ac:chgData name="Carlos Bruno Oliveira Lopes" userId="51e143a7af01222c" providerId="LiveId" clId="{46BB0BB8-2976-4AEF-97ED-A066A5109BAE}" dt="2021-08-25T19:29:34.850" v="1668" actId="20577"/>
          <ac:spMkLst>
            <pc:docMk/>
            <pc:sldMk cId="111183846" sldId="623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2:14.538" v="1769" actId="20577"/>
        <pc:sldMkLst>
          <pc:docMk/>
          <pc:sldMk cId="4267667436" sldId="624"/>
        </pc:sldMkLst>
        <pc:spChg chg="mod">
          <ac:chgData name="Carlos Bruno Oliveira Lopes" userId="51e143a7af01222c" providerId="LiveId" clId="{46BB0BB8-2976-4AEF-97ED-A066A5109BAE}" dt="2021-08-25T19:32:14.538" v="1769" actId="20577"/>
          <ac:spMkLst>
            <pc:docMk/>
            <pc:sldMk cId="4267667436" sldId="624"/>
            <ac:spMk id="2" creationId="{00000000-0000-0000-0000-000000000000}"/>
          </ac:spMkLst>
        </pc:spChg>
        <pc:spChg chg="add del">
          <ac:chgData name="Carlos Bruno Oliveira Lopes" userId="51e143a7af01222c" providerId="LiveId" clId="{46BB0BB8-2976-4AEF-97ED-A066A5109BAE}" dt="2021-08-25T19:30:09.036" v="1671"/>
          <ac:spMkLst>
            <pc:docMk/>
            <pc:sldMk cId="4267667436" sldId="624"/>
            <ac:spMk id="3" creationId="{8E6D6706-9013-424B-9AA4-FA6EBE1B9A9C}"/>
          </ac:spMkLst>
        </pc:spChg>
        <pc:spChg chg="mod">
          <ac:chgData name="Carlos Bruno Oliveira Lopes" userId="51e143a7af01222c" providerId="LiveId" clId="{46BB0BB8-2976-4AEF-97ED-A066A5109BAE}" dt="2021-08-25T19:31:36.701" v="1754" actId="20577"/>
          <ac:spMkLst>
            <pc:docMk/>
            <pc:sldMk cId="4267667436" sldId="624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3:29.883" v="1793" actId="20577"/>
        <pc:sldMkLst>
          <pc:docMk/>
          <pc:sldMk cId="3192382896" sldId="625"/>
        </pc:sldMkLst>
        <pc:spChg chg="add del mod">
          <ac:chgData name="Carlos Bruno Oliveira Lopes" userId="51e143a7af01222c" providerId="LiveId" clId="{46BB0BB8-2976-4AEF-97ED-A066A5109BAE}" dt="2021-08-25T19:33:18.132" v="1772"/>
          <ac:spMkLst>
            <pc:docMk/>
            <pc:sldMk cId="3192382896" sldId="625"/>
            <ac:spMk id="3" creationId="{EA36085C-D6B8-4A9C-B68E-87158611FF09}"/>
          </ac:spMkLst>
        </pc:spChg>
        <pc:spChg chg="add del mod">
          <ac:chgData name="Carlos Bruno Oliveira Lopes" userId="51e143a7af01222c" providerId="LiveId" clId="{46BB0BB8-2976-4AEF-97ED-A066A5109BAE}" dt="2021-08-25T19:33:29.883" v="1793" actId="20577"/>
          <ac:spMkLst>
            <pc:docMk/>
            <pc:sldMk cId="3192382896" sldId="625"/>
            <ac:spMk id="7" creationId="{859C38FB-A08F-4C57-BDA0-9F849B2D9209}"/>
          </ac:spMkLst>
        </pc:spChg>
      </pc:sldChg>
      <pc:sldChg chg="addSp delSp modSp add del mod">
        <pc:chgData name="Carlos Bruno Oliveira Lopes" userId="51e143a7af01222c" providerId="LiveId" clId="{46BB0BB8-2976-4AEF-97ED-A066A5109BAE}" dt="2021-08-25T19:38:34.806" v="1908" actId="47"/>
        <pc:sldMkLst>
          <pc:docMk/>
          <pc:sldMk cId="2622579390" sldId="626"/>
        </pc:sldMkLst>
        <pc:spChg chg="add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6" creationId="{D435BB49-60F3-4D82-AE72-51B87DEE1AC7}"/>
          </ac:spMkLst>
        </pc:spChg>
        <pc:spChg chg="add del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6:27.937" v="1893" actId="20577"/>
        <pc:sldMkLst>
          <pc:docMk/>
          <pc:sldMk cId="3231894312" sldId="627"/>
        </pc:sldMkLst>
        <pc:spChg chg="add del mod">
          <ac:chgData name="Carlos Bruno Oliveira Lopes" userId="51e143a7af01222c" providerId="LiveId" clId="{46BB0BB8-2976-4AEF-97ED-A066A5109BAE}" dt="2021-08-25T19:34:24.102" v="1797"/>
          <ac:spMkLst>
            <pc:docMk/>
            <pc:sldMk cId="3231894312" sldId="627"/>
            <ac:spMk id="3" creationId="{B5F076FF-B7FC-42C9-BEEC-3BDAC98C5F6F}"/>
          </ac:spMkLst>
        </pc:spChg>
        <pc:spChg chg="add del mod">
          <ac:chgData name="Carlos Bruno Oliveira Lopes" userId="51e143a7af01222c" providerId="LiveId" clId="{46BB0BB8-2976-4AEF-97ED-A066A5109BAE}" dt="2021-08-25T19:34:51.392" v="1803"/>
          <ac:spMkLst>
            <pc:docMk/>
            <pc:sldMk cId="3231894312" sldId="627"/>
            <ac:spMk id="6" creationId="{DE10EF57-045E-4B41-AD0A-01294A165790}"/>
          </ac:spMkLst>
        </pc:spChg>
        <pc:spChg chg="add del mod">
          <ac:chgData name="Carlos Bruno Oliveira Lopes" userId="51e143a7af01222c" providerId="LiveId" clId="{46BB0BB8-2976-4AEF-97ED-A066A5109BAE}" dt="2021-08-25T19:36:27.937" v="1893" actId="20577"/>
          <ac:spMkLst>
            <pc:docMk/>
            <pc:sldMk cId="3231894312" sldId="627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5:45.277" v="1838" actId="2711"/>
        <pc:sldMkLst>
          <pc:docMk/>
          <pc:sldMk cId="3124447325" sldId="628"/>
        </pc:sldMkLst>
        <pc:spChg chg="add del mod">
          <ac:chgData name="Carlos Bruno Oliveira Lopes" userId="51e143a7af01222c" providerId="LiveId" clId="{46BB0BB8-2976-4AEF-97ED-A066A5109BAE}" dt="2021-08-25T19:35:45.277" v="1838" actId="2711"/>
          <ac:spMkLst>
            <pc:docMk/>
            <pc:sldMk cId="3124447325" sldId="628"/>
            <ac:spMk id="6" creationId="{48D60238-71AE-4B21-85E1-116ED254FEF3}"/>
          </ac:spMkLst>
        </pc:spChg>
        <pc:spChg chg="del">
          <ac:chgData name="Carlos Bruno Oliveira Lopes" userId="51e143a7af01222c" providerId="LiveId" clId="{46BB0BB8-2976-4AEF-97ED-A066A5109BAE}" dt="2021-08-25T19:35:33.614" v="1829" actId="478"/>
          <ac:spMkLst>
            <pc:docMk/>
            <pc:sldMk cId="3124447325" sldId="628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19:35:38.268" v="1832"/>
          <ac:spMkLst>
            <pc:docMk/>
            <pc:sldMk cId="3124447325" sldId="628"/>
            <ac:spMk id="8" creationId="{2BB462C5-1C27-42F4-BDC5-243759B36217}"/>
          </ac:spMkLst>
        </pc:sp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  <pc:docChgLst>
    <pc:chgData name="Carlos Bruno Oliveira Lopes" userId="51e143a7af01222c" providerId="LiveId" clId="{58FC3659-327D-47FA-8A07-AAE8A10AED29}"/>
    <pc:docChg chg="undo custSel addSld delSld modSld sldOrd modSection">
      <pc:chgData name="Carlos Bruno Oliveira Lopes" userId="51e143a7af01222c" providerId="LiveId" clId="{58FC3659-327D-47FA-8A07-AAE8A10AED29}" dt="2021-08-27T23:18:42.073" v="1397" actId="6549"/>
      <pc:docMkLst>
        <pc:docMk/>
      </pc:docMkLst>
      <pc:sldChg chg="modSp mod">
        <pc:chgData name="Carlos Bruno Oliveira Lopes" userId="51e143a7af01222c" providerId="LiveId" clId="{58FC3659-327D-47FA-8A07-AAE8A10AED29}" dt="2021-08-27T02:23:23.875" v="233" actId="6549"/>
        <pc:sldMkLst>
          <pc:docMk/>
          <pc:sldMk cId="0" sldId="257"/>
        </pc:sldMkLst>
        <pc:spChg chg="mod">
          <ac:chgData name="Carlos Bruno Oliveira Lopes" userId="51e143a7af01222c" providerId="LiveId" clId="{58FC3659-327D-47FA-8A07-AAE8A10AED29}" dt="2021-08-27T02:23:23.875" v="233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58FC3659-327D-47FA-8A07-AAE8A10AED29}" dt="2021-08-26T14:15:59.688" v="3" actId="47"/>
        <pc:sldMkLst>
          <pc:docMk/>
          <pc:sldMk cId="806610270" sldId="590"/>
        </pc:sldMkLst>
      </pc:sldChg>
      <pc:sldChg chg="addSp delSp modSp mod">
        <pc:chgData name="Carlos Bruno Oliveira Lopes" userId="51e143a7af01222c" providerId="LiveId" clId="{58FC3659-327D-47FA-8A07-AAE8A10AED29}" dt="2021-08-27T23:18:42.073" v="1397" actId="6549"/>
        <pc:sldMkLst>
          <pc:docMk/>
          <pc:sldMk cId="324960170" sldId="603"/>
        </pc:sldMkLst>
        <pc:spChg chg="mod">
          <ac:chgData name="Carlos Bruno Oliveira Lopes" userId="51e143a7af01222c" providerId="LiveId" clId="{58FC3659-327D-47FA-8A07-AAE8A10AED29}" dt="2021-08-27T23:18:42.073" v="1397" actId="6549"/>
          <ac:spMkLst>
            <pc:docMk/>
            <pc:sldMk cId="324960170" sldId="603"/>
            <ac:spMk id="8" creationId="{97595ECE-0574-4F06-8457-BD6B686D7FF8}"/>
          </ac:spMkLst>
        </pc:spChg>
        <pc:picChg chg="add del">
          <ac:chgData name="Carlos Bruno Oliveira Lopes" userId="51e143a7af01222c" providerId="LiveId" clId="{58FC3659-327D-47FA-8A07-AAE8A10AED29}" dt="2021-08-27T23:17:25.552" v="1221" actId="478"/>
          <ac:picMkLst>
            <pc:docMk/>
            <pc:sldMk cId="324960170" sldId="603"/>
            <ac:picMk id="6" creationId="{16D3D018-6661-45E8-A96B-554CF40603EA}"/>
          </ac:picMkLst>
        </pc:picChg>
        <pc:picChg chg="add del mod">
          <ac:chgData name="Carlos Bruno Oliveira Lopes" userId="51e143a7af01222c" providerId="LiveId" clId="{58FC3659-327D-47FA-8A07-AAE8A10AED29}" dt="2021-08-27T23:17:21.568" v="1219"/>
          <ac:picMkLst>
            <pc:docMk/>
            <pc:sldMk cId="324960170" sldId="603"/>
            <ac:picMk id="7" creationId="{B4D56080-3DD5-4946-A85C-C8AF69F0F51C}"/>
          </ac:picMkLst>
        </pc:picChg>
        <pc:picChg chg="add mod">
          <ac:chgData name="Carlos Bruno Oliveira Lopes" userId="51e143a7af01222c" providerId="LiveId" clId="{58FC3659-327D-47FA-8A07-AAE8A10AED29}" dt="2021-08-27T23:17:36.926" v="1224" actId="1076"/>
          <ac:picMkLst>
            <pc:docMk/>
            <pc:sldMk cId="324960170" sldId="603"/>
            <ac:picMk id="9" creationId="{A7F4996E-CA43-4DAF-B86F-D887356374FB}"/>
          </ac:picMkLst>
        </pc:picChg>
      </pc:sldChg>
      <pc:sldChg chg="del">
        <pc:chgData name="Carlos Bruno Oliveira Lopes" userId="51e143a7af01222c" providerId="LiveId" clId="{58FC3659-327D-47FA-8A07-AAE8A10AED29}" dt="2021-08-26T14:16:11.828" v="7" actId="47"/>
        <pc:sldMkLst>
          <pc:docMk/>
          <pc:sldMk cId="4154110259" sldId="617"/>
        </pc:sldMkLst>
      </pc:sldChg>
      <pc:sldChg chg="addSp delSp modSp del mod ord">
        <pc:chgData name="Carlos Bruno Oliveira Lopes" userId="51e143a7af01222c" providerId="LiveId" clId="{58FC3659-327D-47FA-8A07-AAE8A10AED29}" dt="2021-08-27T02:07:59.184" v="93" actId="47"/>
        <pc:sldMkLst>
          <pc:docMk/>
          <pc:sldMk cId="2335713026" sldId="618"/>
        </pc:sldMkLst>
        <pc:spChg chg="mod">
          <ac:chgData name="Carlos Bruno Oliveira Lopes" userId="51e143a7af01222c" providerId="LiveId" clId="{58FC3659-327D-47FA-8A07-AAE8A10AED29}" dt="2021-08-27T02:02:05.095" v="15" actId="27636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2:04:03.505" v="18"/>
          <ac:spMkLst>
            <pc:docMk/>
            <pc:sldMk cId="2335713026" sldId="618"/>
            <ac:spMk id="6" creationId="{8BBACC25-7B97-432F-A715-6CC12B0525A1}"/>
          </ac:spMkLst>
        </pc:spChg>
        <pc:spChg chg="del">
          <ac:chgData name="Carlos Bruno Oliveira Lopes" userId="51e143a7af01222c" providerId="LiveId" clId="{58FC3659-327D-47FA-8A07-AAE8A10AED29}" dt="2021-08-26T14:14:52.206" v="0" actId="478"/>
          <ac:spMkLst>
            <pc:docMk/>
            <pc:sldMk cId="2335713026" sldId="618"/>
            <ac:spMk id="7" creationId="{859C38FB-A08F-4C57-BDA0-9F849B2D9209}"/>
          </ac:spMkLst>
        </pc:spChg>
        <pc:spChg chg="add mod">
          <ac:chgData name="Carlos Bruno Oliveira Lopes" userId="51e143a7af01222c" providerId="LiveId" clId="{58FC3659-327D-47FA-8A07-AAE8A10AED29}" dt="2021-08-27T02:07:48.852" v="90" actId="27636"/>
          <ac:spMkLst>
            <pc:docMk/>
            <pc:sldMk cId="2335713026" sldId="618"/>
            <ac:spMk id="11" creationId="{B1F0C1DE-2F35-49BC-90EC-15D8FD28E7EA}"/>
          </ac:spMkLst>
        </pc:spChg>
        <pc:spChg chg="add del">
          <ac:chgData name="Carlos Bruno Oliveira Lopes" userId="51e143a7af01222c" providerId="LiveId" clId="{58FC3659-327D-47FA-8A07-AAE8A10AED29}" dt="2021-08-27T02:05:23.131" v="48"/>
          <ac:spMkLst>
            <pc:docMk/>
            <pc:sldMk cId="2335713026" sldId="618"/>
            <ac:spMk id="13" creationId="{C1F3F11C-0FBF-46A2-B6D7-64F1D5216052}"/>
          </ac:spMkLst>
        </pc:spChg>
        <pc:spChg chg="add del">
          <ac:chgData name="Carlos Bruno Oliveira Lopes" userId="51e143a7af01222c" providerId="LiveId" clId="{58FC3659-327D-47FA-8A07-AAE8A10AED29}" dt="2021-08-27T02:05:57.371" v="63"/>
          <ac:spMkLst>
            <pc:docMk/>
            <pc:sldMk cId="2335713026" sldId="618"/>
            <ac:spMk id="14" creationId="{1D250D25-DCEC-438D-800D-4122B707EF3E}"/>
          </ac:spMkLst>
        </pc:spChg>
        <pc:picChg chg="add del mod ord">
          <ac:chgData name="Carlos Bruno Oliveira Lopes" userId="51e143a7af01222c" providerId="LiveId" clId="{58FC3659-327D-47FA-8A07-AAE8A10AED29}" dt="2021-08-27T02:04:04.910" v="21" actId="21"/>
          <ac:picMkLst>
            <pc:docMk/>
            <pc:sldMk cId="2335713026" sldId="618"/>
            <ac:picMk id="9" creationId="{EB3FE38F-8827-439D-B467-E200030AD08A}"/>
          </ac:picMkLst>
        </pc:picChg>
        <pc:picChg chg="add mod">
          <ac:chgData name="Carlos Bruno Oliveira Lopes" userId="51e143a7af01222c" providerId="LiveId" clId="{58FC3659-327D-47FA-8A07-AAE8A10AED29}" dt="2021-08-27T02:04:15.483" v="23" actId="553"/>
          <ac:picMkLst>
            <pc:docMk/>
            <pc:sldMk cId="2335713026" sldId="618"/>
            <ac:picMk id="12" creationId="{6D69F501-2BB3-4D22-9F6F-AA58953DA96A}"/>
          </ac:picMkLst>
        </pc:picChg>
      </pc:sldChg>
      <pc:sldChg chg="addSp delSp modSp add mod">
        <pc:chgData name="Carlos Bruno Oliveira Lopes" userId="51e143a7af01222c" providerId="LiveId" clId="{58FC3659-327D-47FA-8A07-AAE8A10AED29}" dt="2021-08-27T02:10:08.526" v="132" actId="553"/>
        <pc:sldMkLst>
          <pc:docMk/>
          <pc:sldMk cId="674789364" sldId="619"/>
        </pc:sldMkLst>
        <pc:spChg chg="add del">
          <ac:chgData name="Carlos Bruno Oliveira Lopes" userId="51e143a7af01222c" providerId="LiveId" clId="{58FC3659-327D-47FA-8A07-AAE8A10AED29}" dt="2021-08-27T02:08:58.788" v="110"/>
          <ac:spMkLst>
            <pc:docMk/>
            <pc:sldMk cId="674789364" sldId="619"/>
            <ac:spMk id="3" creationId="{1867F1CF-8932-444C-9D32-6C187A4D2587}"/>
          </ac:spMkLst>
        </pc:spChg>
        <pc:spChg chg="mod">
          <ac:chgData name="Carlos Bruno Oliveira Lopes" userId="51e143a7af01222c" providerId="LiveId" clId="{58FC3659-327D-47FA-8A07-AAE8A10AED29}" dt="2021-08-27T02:10:08.526" v="132" actId="553"/>
          <ac:spMkLst>
            <pc:docMk/>
            <pc:sldMk cId="674789364" sldId="619"/>
            <ac:spMk id="6" creationId="{8BBACC25-7B97-432F-A715-6CC12B0525A1}"/>
          </ac:spMkLst>
        </pc:spChg>
        <pc:picChg chg="add mod">
          <ac:chgData name="Carlos Bruno Oliveira Lopes" userId="51e143a7af01222c" providerId="LiveId" clId="{58FC3659-327D-47FA-8A07-AAE8A10AED29}" dt="2021-08-27T02:10:08.526" v="132" actId="553"/>
          <ac:picMkLst>
            <pc:docMk/>
            <pc:sldMk cId="674789364" sldId="619"/>
            <ac:picMk id="7" creationId="{DEE3119A-6E0F-40FB-87DB-34563BEFED9A}"/>
          </ac:picMkLst>
        </pc:picChg>
      </pc:sldChg>
      <pc:sldChg chg="del">
        <pc:chgData name="Carlos Bruno Oliveira Lopes" userId="51e143a7af01222c" providerId="LiveId" clId="{58FC3659-327D-47FA-8A07-AAE8A10AED29}" dt="2021-08-26T14:16:00.601" v="4" actId="47"/>
        <pc:sldMkLst>
          <pc:docMk/>
          <pc:sldMk cId="2000815345" sldId="619"/>
        </pc:sldMkLst>
      </pc:sldChg>
      <pc:sldChg chg="del">
        <pc:chgData name="Carlos Bruno Oliveira Lopes" userId="51e143a7af01222c" providerId="LiveId" clId="{58FC3659-327D-47FA-8A07-AAE8A10AED29}" dt="2021-08-26T14:16:10.669" v="5" actId="47"/>
        <pc:sldMkLst>
          <pc:docMk/>
          <pc:sldMk cId="713210992" sldId="620"/>
        </pc:sldMkLst>
      </pc:sldChg>
      <pc:sldChg chg="add ord">
        <pc:chgData name="Carlos Bruno Oliveira Lopes" userId="51e143a7af01222c" providerId="LiveId" clId="{58FC3659-327D-47FA-8A07-AAE8A10AED29}" dt="2021-08-27T02:07:57.289" v="92"/>
        <pc:sldMkLst>
          <pc:docMk/>
          <pc:sldMk cId="3767078139" sldId="620"/>
        </pc:sldMkLst>
      </pc:sldChg>
      <pc:sldChg chg="del">
        <pc:chgData name="Carlos Bruno Oliveira Lopes" userId="51e143a7af01222c" providerId="LiveId" clId="{58FC3659-327D-47FA-8A07-AAE8A10AED29}" dt="2021-08-26T14:16:11.320" v="6" actId="47"/>
        <pc:sldMkLst>
          <pc:docMk/>
          <pc:sldMk cId="281336892" sldId="621"/>
        </pc:sldMkLst>
      </pc:sldChg>
      <pc:sldChg chg="addSp delSp modSp add mod">
        <pc:chgData name="Carlos Bruno Oliveira Lopes" userId="51e143a7af01222c" providerId="LiveId" clId="{58FC3659-327D-47FA-8A07-AAE8A10AED29}" dt="2021-08-27T02:14:30.633" v="188" actId="553"/>
        <pc:sldMkLst>
          <pc:docMk/>
          <pc:sldMk cId="1883357021" sldId="621"/>
        </pc:sldMkLst>
        <pc:spChg chg="del">
          <ac:chgData name="Carlos Bruno Oliveira Lopes" userId="51e143a7af01222c" providerId="LiveId" clId="{58FC3659-327D-47FA-8A07-AAE8A10AED29}" dt="2021-08-27T02:09:58.291" v="127"/>
          <ac:spMkLst>
            <pc:docMk/>
            <pc:sldMk cId="1883357021" sldId="621"/>
            <ac:spMk id="6" creationId="{8BBACC25-7B97-432F-A715-6CC12B0525A1}"/>
          </ac:spMkLst>
        </pc:spChg>
        <pc:spChg chg="add mod">
          <ac:chgData name="Carlos Bruno Oliveira Lopes" userId="51e143a7af01222c" providerId="LiveId" clId="{58FC3659-327D-47FA-8A07-AAE8A10AED29}" dt="2021-08-27T02:14:30.633" v="188" actId="553"/>
          <ac:spMkLst>
            <pc:docMk/>
            <pc:sldMk cId="1883357021" sldId="621"/>
            <ac:spMk id="9" creationId="{C9CEA705-B34D-4534-9F2C-74D2AC1DE9BD}"/>
          </ac:spMkLst>
        </pc:spChg>
        <pc:spChg chg="add del">
          <ac:chgData name="Carlos Bruno Oliveira Lopes" userId="51e143a7af01222c" providerId="LiveId" clId="{58FC3659-327D-47FA-8A07-AAE8A10AED29}" dt="2021-08-27T02:11:35.046" v="144"/>
          <ac:spMkLst>
            <pc:docMk/>
            <pc:sldMk cId="1883357021" sldId="621"/>
            <ac:spMk id="10" creationId="{B1692E0E-6853-404E-AFF3-A729E4D4E1C4}"/>
          </ac:spMkLst>
        </pc:spChg>
        <pc:picChg chg="add del mod ord">
          <ac:chgData name="Carlos Bruno Oliveira Lopes" userId="51e143a7af01222c" providerId="LiveId" clId="{58FC3659-327D-47FA-8A07-AAE8A10AED29}" dt="2021-08-27T02:09:59.248" v="130" actId="21"/>
          <ac:picMkLst>
            <pc:docMk/>
            <pc:sldMk cId="1883357021" sldId="621"/>
            <ac:picMk id="7" creationId="{7CD897BD-6C94-41F8-AF85-DBDD5BC8799E}"/>
          </ac:picMkLst>
        </pc:picChg>
        <pc:picChg chg="add mod">
          <ac:chgData name="Carlos Bruno Oliveira Lopes" userId="51e143a7af01222c" providerId="LiveId" clId="{58FC3659-327D-47FA-8A07-AAE8A10AED29}" dt="2021-08-27T02:14:30.633" v="188" actId="553"/>
          <ac:picMkLst>
            <pc:docMk/>
            <pc:sldMk cId="1883357021" sldId="621"/>
            <ac:picMk id="11" creationId="{8D82CA5A-5DA3-4FE0-9E45-22C68075712D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2:17:15.526" v="230" actId="553"/>
        <pc:sldMkLst>
          <pc:docMk/>
          <pc:sldMk cId="771565786" sldId="622"/>
        </pc:sldMkLst>
        <pc:spChg chg="add del mod">
          <ac:chgData name="Carlos Bruno Oliveira Lopes" userId="51e143a7af01222c" providerId="LiveId" clId="{58FC3659-327D-47FA-8A07-AAE8A10AED29}" dt="2021-08-27T02:14:23.077" v="183"/>
          <ac:spMkLst>
            <pc:docMk/>
            <pc:sldMk cId="771565786" sldId="622"/>
            <ac:spMk id="8" creationId="{A93A4254-9D2C-45AD-AEE4-4CB832910732}"/>
          </ac:spMkLst>
        </pc:spChg>
        <pc:spChg chg="del">
          <ac:chgData name="Carlos Bruno Oliveira Lopes" userId="51e143a7af01222c" providerId="LiveId" clId="{58FC3659-327D-47FA-8A07-AAE8A10AED29}" dt="2021-08-27T02:14:05.784" v="178"/>
          <ac:spMkLst>
            <pc:docMk/>
            <pc:sldMk cId="771565786" sldId="622"/>
            <ac:spMk id="9" creationId="{C9CEA705-B34D-4534-9F2C-74D2AC1DE9BD}"/>
          </ac:spMkLst>
        </pc:spChg>
        <pc:spChg chg="add mod">
          <ac:chgData name="Carlos Bruno Oliveira Lopes" userId="51e143a7af01222c" providerId="LiveId" clId="{58FC3659-327D-47FA-8A07-AAE8A10AED29}" dt="2021-08-27T02:17:15.526" v="230" actId="553"/>
          <ac:spMkLst>
            <pc:docMk/>
            <pc:sldMk cId="771565786" sldId="622"/>
            <ac:spMk id="13" creationId="{161C4DFA-C3A1-4CEB-BAD4-AED4708CEB83}"/>
          </ac:spMkLst>
        </pc:spChg>
        <pc:spChg chg="add del">
          <ac:chgData name="Carlos Bruno Oliveira Lopes" userId="51e143a7af01222c" providerId="LiveId" clId="{58FC3659-327D-47FA-8A07-AAE8A10AED29}" dt="2021-08-27T02:15:14.844" v="199"/>
          <ac:spMkLst>
            <pc:docMk/>
            <pc:sldMk cId="771565786" sldId="622"/>
            <ac:spMk id="14" creationId="{59EA37CC-DC98-467C-BAB2-7D6EC2655F95}"/>
          </ac:spMkLst>
        </pc:spChg>
        <pc:picChg chg="add del mod ord">
          <ac:chgData name="Carlos Bruno Oliveira Lopes" userId="51e143a7af01222c" providerId="LiveId" clId="{58FC3659-327D-47FA-8A07-AAE8A10AED29}" dt="2021-08-27T02:14:06.805" v="181" actId="21"/>
          <ac:picMkLst>
            <pc:docMk/>
            <pc:sldMk cId="771565786" sldId="622"/>
            <ac:picMk id="6" creationId="{86F1201F-C73A-48EA-8A28-3641E6A922A9}"/>
          </ac:picMkLst>
        </pc:picChg>
        <pc:picChg chg="add del mod ord">
          <ac:chgData name="Carlos Bruno Oliveira Lopes" userId="51e143a7af01222c" providerId="LiveId" clId="{58FC3659-327D-47FA-8A07-AAE8A10AED29}" dt="2021-08-27T02:14:24.199" v="186" actId="21"/>
          <ac:picMkLst>
            <pc:docMk/>
            <pc:sldMk cId="771565786" sldId="622"/>
            <ac:picMk id="11" creationId="{AB0F25F8-992A-40ED-BB00-F954E9A465D6}"/>
          </ac:picMkLst>
        </pc:picChg>
        <pc:picChg chg="add mod">
          <ac:chgData name="Carlos Bruno Oliveira Lopes" userId="51e143a7af01222c" providerId="LiveId" clId="{58FC3659-327D-47FA-8A07-AAE8A10AED29}" dt="2021-08-27T02:17:15.526" v="230" actId="553"/>
          <ac:picMkLst>
            <pc:docMk/>
            <pc:sldMk cId="771565786" sldId="622"/>
            <ac:picMk id="15" creationId="{E21BE1C0-96EE-4A3C-87F6-7295727FC4EE}"/>
          </ac:picMkLst>
        </pc:picChg>
      </pc:sldChg>
      <pc:sldChg chg="del">
        <pc:chgData name="Carlos Bruno Oliveira Lopes" userId="51e143a7af01222c" providerId="LiveId" clId="{58FC3659-327D-47FA-8A07-AAE8A10AED29}" dt="2021-08-26T14:16:12.363" v="8" actId="47"/>
        <pc:sldMkLst>
          <pc:docMk/>
          <pc:sldMk cId="111183846" sldId="623"/>
        </pc:sldMkLst>
      </pc:sldChg>
      <pc:sldChg chg="addSp delSp modSp add mod ord modClrScheme chgLayout">
        <pc:chgData name="Carlos Bruno Oliveira Lopes" userId="51e143a7af01222c" providerId="LiveId" clId="{58FC3659-327D-47FA-8A07-AAE8A10AED29}" dt="2021-08-27T03:41:30.531" v="769"/>
        <pc:sldMkLst>
          <pc:docMk/>
          <pc:sldMk cId="2956777375" sldId="623"/>
        </pc:sldMkLst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3:40:58.741" v="752"/>
          <ac:spMkLst>
            <pc:docMk/>
            <pc:sldMk cId="2956777375" sldId="623"/>
            <ac:spMk id="8" creationId="{226DDDDC-69ED-4181-A300-D078AAA49804}"/>
          </ac:spMkLst>
        </pc:spChg>
        <pc:spChg chg="del">
          <ac:chgData name="Carlos Bruno Oliveira Lopes" userId="51e143a7af01222c" providerId="LiveId" clId="{58FC3659-327D-47FA-8A07-AAE8A10AED29}" dt="2021-08-27T02:17:05.875" v="225"/>
          <ac:spMkLst>
            <pc:docMk/>
            <pc:sldMk cId="2956777375" sldId="623"/>
            <ac:spMk id="9" creationId="{C9CEA705-B34D-4534-9F2C-74D2AC1DE9BD}"/>
          </ac:spMkLst>
        </pc:spChg>
        <pc:spChg chg="add del 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16" creationId="{33C4E8EE-78D8-4A13-8A98-6C7D283D4C48}"/>
          </ac:spMkLst>
        </pc:spChg>
        <pc:spChg chg="add del mod ord">
          <ac:chgData name="Carlos Bruno Oliveira Lopes" userId="51e143a7af01222c" providerId="LiveId" clId="{58FC3659-327D-47FA-8A07-AAE8A10AED29}" dt="2021-08-27T03:41:30.531" v="769"/>
          <ac:spMkLst>
            <pc:docMk/>
            <pc:sldMk cId="2956777375" sldId="623"/>
            <ac:spMk id="19" creationId="{7AC0F5BB-F9CB-44F3-86A5-8C4E479F1D79}"/>
          </ac:spMkLst>
        </pc:spChg>
        <pc:spChg chg="add del mod ord">
          <ac:chgData name="Carlos Bruno Oliveira Lopes" userId="51e143a7af01222c" providerId="LiveId" clId="{58FC3659-327D-47FA-8A07-AAE8A10AED29}" dt="2021-08-27T03:41:27.036" v="767"/>
          <ac:spMkLst>
            <pc:docMk/>
            <pc:sldMk cId="2956777375" sldId="623"/>
            <ac:spMk id="20" creationId="{9DDB8985-8601-4E91-8BB5-E5621B29D7CA}"/>
          </ac:spMkLst>
        </pc:spChg>
        <pc:picChg chg="add del mod ord">
          <ac:chgData name="Carlos Bruno Oliveira Lopes" userId="51e143a7af01222c" providerId="LiveId" clId="{58FC3659-327D-47FA-8A07-AAE8A10AED29}" dt="2021-08-27T02:17:07.871" v="228" actId="21"/>
          <ac:picMkLst>
            <pc:docMk/>
            <pc:sldMk cId="2956777375" sldId="623"/>
            <ac:picMk id="6" creationId="{CC1DD6B5-A625-4148-B642-E75B8F57774F}"/>
          </ac:picMkLst>
        </pc:picChg>
        <pc:picChg chg="add del mod ord">
          <ac:chgData name="Carlos Bruno Oliveira Lopes" userId="51e143a7af01222c" providerId="LiveId" clId="{58FC3659-327D-47FA-8A07-AAE8A10AED29}" dt="2021-08-27T03:41:07.034" v="758" actId="21"/>
          <ac:picMkLst>
            <pc:docMk/>
            <pc:sldMk cId="2956777375" sldId="623"/>
            <ac:picMk id="11" creationId="{AAC56DF2-66F3-4C43-8C68-DADEE7B9E45B}"/>
          </ac:picMkLst>
        </pc:picChg>
        <pc:picChg chg="add del mod">
          <ac:chgData name="Carlos Bruno Oliveira Lopes" userId="51e143a7af01222c" providerId="LiveId" clId="{58FC3659-327D-47FA-8A07-AAE8A10AED29}" dt="2021-08-27T03:41:00.938" v="755" actId="21"/>
          <ac:picMkLst>
            <pc:docMk/>
            <pc:sldMk cId="2956777375" sldId="623"/>
            <ac:picMk id="13" creationId="{81CE511B-E550-41CE-B9DA-72CAB37B5660}"/>
          </ac:picMkLst>
        </pc:picChg>
        <pc:picChg chg="add del mod">
          <ac:chgData name="Carlos Bruno Oliveira Lopes" userId="51e143a7af01222c" providerId="LiveId" clId="{58FC3659-327D-47FA-8A07-AAE8A10AED29}" dt="2021-08-27T03:41:13.118" v="760" actId="21"/>
          <ac:picMkLst>
            <pc:docMk/>
            <pc:sldMk cId="2956777375" sldId="623"/>
            <ac:picMk id="14" creationId="{3F6F6D81-15F3-4DA0-BEEA-012D0F96EE47}"/>
          </ac:picMkLst>
        </pc:picChg>
        <pc:picChg chg="add del mod">
          <ac:chgData name="Carlos Bruno Oliveira Lopes" userId="51e143a7af01222c" providerId="LiveId" clId="{58FC3659-327D-47FA-8A07-AAE8A10AED29}" dt="2021-08-27T03:41:29.271" v="768" actId="21"/>
          <ac:picMkLst>
            <pc:docMk/>
            <pc:sldMk cId="2956777375" sldId="623"/>
            <ac:picMk id="17" creationId="{9E365D3C-18AB-43F4-A8C5-9128A93626E6}"/>
          </ac:picMkLst>
        </pc:picChg>
        <pc:picChg chg="add del mod">
          <ac:chgData name="Carlos Bruno Oliveira Lopes" userId="51e143a7af01222c" providerId="LiveId" clId="{58FC3659-327D-47FA-8A07-AAE8A10AED29}" dt="2021-08-27T03:41:15.224" v="762"/>
          <ac:picMkLst>
            <pc:docMk/>
            <pc:sldMk cId="2956777375" sldId="623"/>
            <ac:picMk id="18" creationId="{6B4E58DD-20A5-441F-B061-DCF85A7ECAD4}"/>
          </ac:picMkLst>
        </pc:picChg>
        <pc:picChg chg="add mod">
          <ac:chgData name="Carlos Bruno Oliveira Lopes" userId="51e143a7af01222c" providerId="LiveId" clId="{58FC3659-327D-47FA-8A07-AAE8A10AED29}" dt="2021-08-27T03:41:27.036" v="767"/>
          <ac:picMkLst>
            <pc:docMk/>
            <pc:sldMk cId="2956777375" sldId="623"/>
            <ac:picMk id="21" creationId="{9CE43A97-ED5B-4F0F-AEB0-52E0D001AB67}"/>
          </ac:picMkLst>
        </pc:picChg>
        <pc:picChg chg="add mod">
          <ac:chgData name="Carlos Bruno Oliveira Lopes" userId="51e143a7af01222c" providerId="LiveId" clId="{58FC3659-327D-47FA-8A07-AAE8A10AED29}" dt="2021-08-27T03:41:30.531" v="769"/>
          <ac:picMkLst>
            <pc:docMk/>
            <pc:sldMk cId="2956777375" sldId="623"/>
            <ac:picMk id="22" creationId="{6BD4D3B5-978B-47A0-8E42-54F0B0BE34E0}"/>
          </ac:picMkLst>
        </pc:picChg>
      </pc:sldChg>
      <pc:sldChg chg="addSp delSp modSp add mod ord modClrScheme chgLayout">
        <pc:chgData name="Carlos Bruno Oliveira Lopes" userId="51e143a7af01222c" providerId="LiveId" clId="{58FC3659-327D-47FA-8A07-AAE8A10AED29}" dt="2021-08-27T02:48:38.266" v="514" actId="6549"/>
        <pc:sldMkLst>
          <pc:docMk/>
          <pc:sldMk cId="501847635" sldId="624"/>
        </pc:sldMkLst>
        <pc:spChg chg="mod ord">
          <ac:chgData name="Carlos Bruno Oliveira Lopes" userId="51e143a7af01222c" providerId="LiveId" clId="{58FC3659-327D-47FA-8A07-AAE8A10AED29}" dt="2021-08-27T02:31:32.491" v="475" actId="553"/>
          <ac:spMkLst>
            <pc:docMk/>
            <pc:sldMk cId="501847635" sldId="624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31:17.010" v="474"/>
          <ac:spMkLst>
            <pc:docMk/>
            <pc:sldMk cId="501847635" sldId="624"/>
            <ac:spMk id="7" creationId="{B27DC168-2D0E-4E55-B4F0-6CC8E8F8944A}"/>
          </ac:spMkLst>
        </pc:spChg>
        <pc:spChg chg="mod ord">
          <ac:chgData name="Carlos Bruno Oliveira Lopes" userId="51e143a7af01222c" providerId="LiveId" clId="{58FC3659-327D-47FA-8A07-AAE8A10AED29}" dt="2021-08-27T02:48:38.266" v="514" actId="6549"/>
          <ac:spMkLst>
            <pc:docMk/>
            <pc:sldMk cId="501847635" sldId="624"/>
            <ac:spMk id="8" creationId="{226DDDDC-69ED-4181-A300-D078AAA49804}"/>
          </ac:spMkLst>
        </pc:spChg>
        <pc:picChg chg="add del mod">
          <ac:chgData name="Carlos Bruno Oliveira Lopes" userId="51e143a7af01222c" providerId="LiveId" clId="{58FC3659-327D-47FA-8A07-AAE8A10AED29}" dt="2021-08-27T02:31:15.739" v="473" actId="21"/>
          <ac:picMkLst>
            <pc:docMk/>
            <pc:sldMk cId="501847635" sldId="624"/>
            <ac:picMk id="6" creationId="{3CEEB98E-0DC6-4C7B-8C07-A353F8EAEA4A}"/>
          </ac:picMkLst>
        </pc:picChg>
        <pc:picChg chg="add mod">
          <ac:chgData name="Carlos Bruno Oliveira Lopes" userId="51e143a7af01222c" providerId="LiveId" clId="{58FC3659-327D-47FA-8A07-AAE8A10AED29}" dt="2021-08-27T02:31:32.491" v="475" actId="553"/>
          <ac:picMkLst>
            <pc:docMk/>
            <pc:sldMk cId="501847635" sldId="624"/>
            <ac:picMk id="9" creationId="{A27D92BC-095A-4831-9E42-7F2AB1ECBFAB}"/>
          </ac:picMkLst>
        </pc:picChg>
      </pc:sldChg>
      <pc:sldChg chg="add del">
        <pc:chgData name="Carlos Bruno Oliveira Lopes" userId="51e143a7af01222c" providerId="LiveId" clId="{58FC3659-327D-47FA-8A07-AAE8A10AED29}" dt="2021-08-27T02:24:11.177" v="255" actId="47"/>
        <pc:sldMkLst>
          <pc:docMk/>
          <pc:sldMk cId="2948282832" sldId="624"/>
        </pc:sldMkLst>
      </pc:sldChg>
      <pc:sldChg chg="del">
        <pc:chgData name="Carlos Bruno Oliveira Lopes" userId="51e143a7af01222c" providerId="LiveId" clId="{58FC3659-327D-47FA-8A07-AAE8A10AED29}" dt="2021-08-26T14:16:12.720" v="9" actId="47"/>
        <pc:sldMkLst>
          <pc:docMk/>
          <pc:sldMk cId="4267667436" sldId="624"/>
        </pc:sldMkLst>
      </pc:sldChg>
      <pc:sldChg chg="addSp delSp modSp add del mod chgLayout">
        <pc:chgData name="Carlos Bruno Oliveira Lopes" userId="51e143a7af01222c" providerId="LiveId" clId="{58FC3659-327D-47FA-8A07-AAE8A10AED29}" dt="2021-08-27T23:15:08.112" v="1114" actId="208"/>
        <pc:sldMkLst>
          <pc:docMk/>
          <pc:sldMk cId="31064573" sldId="625"/>
        </pc:sldMkLst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05:12.706" v="833"/>
          <ac:spMkLst>
            <pc:docMk/>
            <pc:sldMk cId="31064573" sldId="625"/>
            <ac:spMk id="3" creationId="{7816DDFB-0874-4C71-B4A4-281B647F9BA6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51.431" v="1010" actId="478"/>
          <ac:spMkLst>
            <pc:docMk/>
            <pc:sldMk cId="31064573" sldId="625"/>
            <ac:spMk id="8" creationId="{226DDDDC-69ED-4181-A300-D078AAA49804}"/>
          </ac:spMkLst>
        </pc:spChg>
        <pc:spChg chg="add del mod ord">
          <ac:chgData name="Carlos Bruno Oliveira Lopes" userId="51e143a7af01222c" providerId="LiveId" clId="{58FC3659-327D-47FA-8A07-AAE8A10AED29}" dt="2021-08-27T23:11:57.856" v="1012"/>
          <ac:spMkLst>
            <pc:docMk/>
            <pc:sldMk cId="31064573" sldId="625"/>
            <ac:spMk id="9" creationId="{DC6302A4-E077-484B-B117-48037A87C6EA}"/>
          </ac:spMkLst>
        </pc:spChg>
        <pc:spChg chg="add del mod">
          <ac:chgData name="Carlos Bruno Oliveira Lopes" userId="51e143a7af01222c" providerId="LiveId" clId="{58FC3659-327D-47FA-8A07-AAE8A10AED29}" dt="2021-08-27T23:12:40.422" v="1017"/>
          <ac:spMkLst>
            <pc:docMk/>
            <pc:sldMk cId="31064573" sldId="625"/>
            <ac:spMk id="12" creationId="{DA3951BF-D5D2-451D-8DD0-B0F1DE57A90E}"/>
          </ac:spMkLst>
        </pc:spChg>
        <pc:spChg chg="add del mod">
          <ac:chgData name="Carlos Bruno Oliveira Lopes" userId="51e143a7af01222c" providerId="LiveId" clId="{58FC3659-327D-47FA-8A07-AAE8A10AED29}" dt="2021-08-27T23:13:08.452" v="1055"/>
          <ac:spMkLst>
            <pc:docMk/>
            <pc:sldMk cId="31064573" sldId="625"/>
            <ac:spMk id="17" creationId="{FE11C4D0-34F6-4D58-BF7D-00BCA8DA035A}"/>
          </ac:spMkLst>
        </pc:spChg>
        <pc:spChg chg="add del mod">
          <ac:chgData name="Carlos Bruno Oliveira Lopes" userId="51e143a7af01222c" providerId="LiveId" clId="{58FC3659-327D-47FA-8A07-AAE8A10AED29}" dt="2021-08-27T23:13:36.796" v="1073"/>
          <ac:spMkLst>
            <pc:docMk/>
            <pc:sldMk cId="31064573" sldId="625"/>
            <ac:spMk id="22" creationId="{85862514-986F-4FA9-A2CA-6ED9F7983611}"/>
          </ac:spMkLst>
        </pc:spChg>
        <pc:spChg chg="add del mod">
          <ac:chgData name="Carlos Bruno Oliveira Lopes" userId="51e143a7af01222c" providerId="LiveId" clId="{58FC3659-327D-47FA-8A07-AAE8A10AED29}" dt="2021-08-27T23:14:03.620" v="1081"/>
          <ac:spMkLst>
            <pc:docMk/>
            <pc:sldMk cId="31064573" sldId="625"/>
            <ac:spMk id="27" creationId="{0DCC97F0-891A-4E82-9C03-857E8DEEB8E4}"/>
          </ac:spMkLst>
        </pc:spChg>
        <pc:spChg chg="add del mod">
          <ac:chgData name="Carlos Bruno Oliveira Lopes" userId="51e143a7af01222c" providerId="LiveId" clId="{58FC3659-327D-47FA-8A07-AAE8A10AED29}" dt="2021-08-27T23:14:21.529" v="1089" actId="478"/>
          <ac:spMkLst>
            <pc:docMk/>
            <pc:sldMk cId="31064573" sldId="625"/>
            <ac:spMk id="32" creationId="{4482854C-C32B-413C-8061-5FAC4C43851E}"/>
          </ac:spMkLst>
        </pc:spChg>
        <pc:picChg chg="add del mod">
          <ac:chgData name="Carlos Bruno Oliveira Lopes" userId="51e143a7af01222c" providerId="LiveId" clId="{58FC3659-327D-47FA-8A07-AAE8A10AED29}" dt="2021-08-27T23:11:48.699" v="1009" actId="21"/>
          <ac:picMkLst>
            <pc:docMk/>
            <pc:sldMk cId="31064573" sldId="625"/>
            <ac:picMk id="7" creationId="{BE47C131-0A41-4A02-8430-241AE5AE59EF}"/>
          </ac:picMkLst>
        </pc:picChg>
        <pc:picChg chg="add del mod">
          <ac:chgData name="Carlos Bruno Oliveira Lopes" userId="51e143a7af01222c" providerId="LiveId" clId="{58FC3659-327D-47FA-8A07-AAE8A10AED29}" dt="2021-08-27T23:11:59.269" v="1013" actId="21"/>
          <ac:picMkLst>
            <pc:docMk/>
            <pc:sldMk cId="31064573" sldId="625"/>
            <ac:picMk id="10" creationId="{CECEAA41-C199-4955-91FB-298F013A5B78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3" creationId="{A437E97D-9607-417D-93D2-D0BF2CF76901}"/>
          </ac:picMkLst>
        </pc:picChg>
        <pc:picChg chg="add del mod ord">
          <ac:chgData name="Carlos Bruno Oliveira Lopes" userId="51e143a7af01222c" providerId="LiveId" clId="{58FC3659-327D-47FA-8A07-AAE8A10AED29}" dt="2021-08-27T23:12:42.151" v="1020" actId="21"/>
          <ac:picMkLst>
            <pc:docMk/>
            <pc:sldMk cId="31064573" sldId="625"/>
            <ac:picMk id="15" creationId="{D71579A1-5F9E-4FDD-9940-BECE84B73D9D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8" creationId="{DBAAC190-DE62-49BD-9DCE-7D83D69DECC0}"/>
          </ac:picMkLst>
        </pc:picChg>
        <pc:picChg chg="add del mod ord">
          <ac:chgData name="Carlos Bruno Oliveira Lopes" userId="51e143a7af01222c" providerId="LiveId" clId="{58FC3659-327D-47FA-8A07-AAE8A10AED29}" dt="2021-08-27T23:13:10.446" v="1058" actId="21"/>
          <ac:picMkLst>
            <pc:docMk/>
            <pc:sldMk cId="31064573" sldId="625"/>
            <ac:picMk id="20" creationId="{4FBAA81D-4B64-4698-A558-5F28B6065820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3" creationId="{855C3263-F626-4647-8EE2-63E1439BB475}"/>
          </ac:picMkLst>
        </pc:picChg>
        <pc:picChg chg="add del mod ord">
          <ac:chgData name="Carlos Bruno Oliveira Lopes" userId="51e143a7af01222c" providerId="LiveId" clId="{58FC3659-327D-47FA-8A07-AAE8A10AED29}" dt="2021-08-27T23:13:37.795" v="1076" actId="21"/>
          <ac:picMkLst>
            <pc:docMk/>
            <pc:sldMk cId="31064573" sldId="625"/>
            <ac:picMk id="25" creationId="{23E8C5A8-0396-4FD1-ADF8-57FF4FA4E972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8" creationId="{1A8FB050-1B32-4D94-827C-E9F7664BD73F}"/>
          </ac:picMkLst>
        </pc:picChg>
        <pc:picChg chg="add del mod ord">
          <ac:chgData name="Carlos Bruno Oliveira Lopes" userId="51e143a7af01222c" providerId="LiveId" clId="{58FC3659-327D-47FA-8A07-AAE8A10AED29}" dt="2021-08-27T23:14:05.012" v="1084" actId="21"/>
          <ac:picMkLst>
            <pc:docMk/>
            <pc:sldMk cId="31064573" sldId="625"/>
            <ac:picMk id="30" creationId="{74541963-28D4-4914-9224-1D95593B6980}"/>
          </ac:picMkLst>
        </pc:picChg>
        <pc:picChg chg="add del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33" creationId="{F4EF7FD1-D996-4EE7-8A00-C6F4F645EB88}"/>
          </ac:picMkLst>
        </pc:picChg>
      </pc:sldChg>
      <pc:sldChg chg="del">
        <pc:chgData name="Carlos Bruno Oliveira Lopes" userId="51e143a7af01222c" providerId="LiveId" clId="{58FC3659-327D-47FA-8A07-AAE8A10AED29}" dt="2021-08-26T14:16:13.082" v="10" actId="47"/>
        <pc:sldMkLst>
          <pc:docMk/>
          <pc:sldMk cId="3192382896" sldId="625"/>
        </pc:sldMkLst>
      </pc:sldChg>
      <pc:sldChg chg="addSp delSp modSp add mod modClrScheme chgLayout">
        <pc:chgData name="Carlos Bruno Oliveira Lopes" userId="51e143a7af01222c" providerId="LiveId" clId="{58FC3659-327D-47FA-8A07-AAE8A10AED29}" dt="2021-08-27T02:53:02.012" v="627" actId="12"/>
        <pc:sldMkLst>
          <pc:docMk/>
          <pc:sldMk cId="500089618" sldId="626"/>
        </pc:sldMkLst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51:12.698" v="574" actId="478"/>
          <ac:spMkLst>
            <pc:docMk/>
            <pc:sldMk cId="500089618" sldId="626"/>
            <ac:spMk id="6" creationId="{25984062-BDC7-4126-BA47-8121DE7B53A4}"/>
          </ac:spMkLst>
        </pc:spChg>
        <pc:spChg chg="del mod">
          <ac:chgData name="Carlos Bruno Oliveira Lopes" userId="51e143a7af01222c" providerId="LiveId" clId="{58FC3659-327D-47FA-8A07-AAE8A10AED29}" dt="2021-08-27T02:49:52.188" v="533" actId="478"/>
          <ac:spMkLst>
            <pc:docMk/>
            <pc:sldMk cId="500089618" sldId="626"/>
            <ac:spMk id="8" creationId="{226DDDDC-69ED-4181-A300-D078AAA49804}"/>
          </ac:spMkLst>
        </pc:spChg>
        <pc:spChg chg="add mod">
          <ac:chgData name="Carlos Bruno Oliveira Lopes" userId="51e143a7af01222c" providerId="LiveId" clId="{58FC3659-327D-47FA-8A07-AAE8A10AED29}" dt="2021-08-27T02:53:02.012" v="627" actId="12"/>
          <ac:spMkLst>
            <pc:docMk/>
            <pc:sldMk cId="500089618" sldId="626"/>
            <ac:spMk id="10" creationId="{B08225D9-DD64-4BE2-8546-86BE8704748C}"/>
          </ac:spMkLst>
        </pc:spChg>
        <pc:picChg chg="mod ord">
          <ac:chgData name="Carlos Bruno Oliveira Lopes" userId="51e143a7af01222c" providerId="LiveId" clId="{58FC3659-327D-47FA-8A07-AAE8A10AED29}" dt="2021-08-27T02:50:01.406" v="537" actId="700"/>
          <ac:picMkLst>
            <pc:docMk/>
            <pc:sldMk cId="500089618" sldId="626"/>
            <ac:picMk id="9" creationId="{A27D92BC-095A-4831-9E42-7F2AB1ECBFAB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3:40:10.746" v="749" actId="208"/>
        <pc:sldMkLst>
          <pc:docMk/>
          <pc:sldMk cId="2408539748" sldId="627"/>
        </pc:sldMkLst>
        <pc:spChg chg="add del mod">
          <ac:chgData name="Carlos Bruno Oliveira Lopes" userId="51e143a7af01222c" providerId="LiveId" clId="{58FC3659-327D-47FA-8A07-AAE8A10AED29}" dt="2021-08-27T03:37:17.105" v="640"/>
          <ac:spMkLst>
            <pc:docMk/>
            <pc:sldMk cId="2408539748" sldId="627"/>
            <ac:spMk id="3" creationId="{56F3A56D-1A45-4E5E-BEF2-7BBB8CDD7438}"/>
          </ac:spMkLst>
        </pc:spChg>
        <pc:spChg chg="add del mod">
          <ac:chgData name="Carlos Bruno Oliveira Lopes" userId="51e143a7af01222c" providerId="LiveId" clId="{58FC3659-327D-47FA-8A07-AAE8A10AED29}" dt="2021-08-27T03:38:11.760" v="735" actId="404"/>
          <ac:spMkLst>
            <pc:docMk/>
            <pc:sldMk cId="2408539748" sldId="627"/>
            <ac:spMk id="8" creationId="{226DDDDC-69ED-4181-A300-D078AAA49804}"/>
          </ac:spMkLst>
        </pc:spChg>
        <pc:cxnChg chg="add mod">
          <ac:chgData name="Carlos Bruno Oliveira Lopes" userId="51e143a7af01222c" providerId="LiveId" clId="{58FC3659-327D-47FA-8A07-AAE8A10AED29}" dt="2021-08-27T03:39:36.126" v="743" actId="208"/>
          <ac:cxnSpMkLst>
            <pc:docMk/>
            <pc:sldMk cId="2408539748" sldId="627"/>
            <ac:cxnSpMk id="7" creationId="{1B68AE06-AA4C-4DA4-B2D8-6708C27AFE5D}"/>
          </ac:cxnSpMkLst>
        </pc:cxnChg>
        <pc:cxnChg chg="add mod">
          <ac:chgData name="Carlos Bruno Oliveira Lopes" userId="51e143a7af01222c" providerId="LiveId" clId="{58FC3659-327D-47FA-8A07-AAE8A10AED29}" dt="2021-08-27T03:40:10.746" v="749" actId="208"/>
          <ac:cxnSpMkLst>
            <pc:docMk/>
            <pc:sldMk cId="2408539748" sldId="627"/>
            <ac:cxnSpMk id="14" creationId="{CC6F7DD9-0EFC-4703-B48D-9B72EB547445}"/>
          </ac:cxnSpMkLst>
        </pc:cxnChg>
      </pc:sldChg>
      <pc:sldChg chg="del">
        <pc:chgData name="Carlos Bruno Oliveira Lopes" userId="51e143a7af01222c" providerId="LiveId" clId="{58FC3659-327D-47FA-8A07-AAE8A10AED29}" dt="2021-08-26T14:16:13.526" v="11" actId="47"/>
        <pc:sldMkLst>
          <pc:docMk/>
          <pc:sldMk cId="3231894312" sldId="627"/>
        </pc:sldMkLst>
      </pc:sldChg>
      <pc:sldChg chg="add del">
        <pc:chgData name="Carlos Bruno Oliveira Lopes" userId="51e143a7af01222c" providerId="LiveId" clId="{58FC3659-327D-47FA-8A07-AAE8A10AED29}" dt="2021-08-27T23:15:43.774" v="1115" actId="47"/>
        <pc:sldMkLst>
          <pc:docMk/>
          <pc:sldMk cId="1422939709" sldId="628"/>
        </pc:sldMkLst>
      </pc:sldChg>
      <pc:sldChg chg="del">
        <pc:chgData name="Carlos Bruno Oliveira Lopes" userId="51e143a7af01222c" providerId="LiveId" clId="{58FC3659-327D-47FA-8A07-AAE8A10AED29}" dt="2021-08-26T14:16:14.453" v="12" actId="47"/>
        <pc:sldMkLst>
          <pc:docMk/>
          <pc:sldMk cId="3124447325" sldId="628"/>
        </pc:sldMkLst>
      </pc:sldChg>
      <pc:sldChg chg="addSp delSp modSp add del mod">
        <pc:chgData name="Carlos Bruno Oliveira Lopes" userId="51e143a7af01222c" providerId="LiveId" clId="{58FC3659-327D-47FA-8A07-AAE8A10AED29}" dt="2021-08-27T23:11:44.899" v="1007" actId="47"/>
        <pc:sldMkLst>
          <pc:docMk/>
          <pc:sldMk cId="2958413747" sldId="629"/>
        </pc:sldMkLst>
        <pc:spChg chg="mod">
          <ac:chgData name="Carlos Bruno Oliveira Lopes" userId="51e143a7af01222c" providerId="LiveId" clId="{58FC3659-327D-47FA-8A07-AAE8A10AED29}" dt="2021-08-27T23:11:16.045" v="1002" actId="20577"/>
          <ac:spMkLst>
            <pc:docMk/>
            <pc:sldMk cId="2958413747" sldId="629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04.907" v="990" actId="20577"/>
          <ac:spMkLst>
            <pc:docMk/>
            <pc:sldMk cId="2958413747" sldId="629"/>
            <ac:spMk id="6" creationId="{D146D578-7543-45FF-A9A2-047084391C10}"/>
          </ac:spMkLst>
        </pc:spChg>
        <pc:spChg chg="add del mod">
          <ac:chgData name="Carlos Bruno Oliveira Lopes" userId="51e143a7af01222c" providerId="LiveId" clId="{58FC3659-327D-47FA-8A07-AAE8A10AED29}" dt="2021-08-27T23:07:26.894" v="856"/>
          <ac:spMkLst>
            <pc:docMk/>
            <pc:sldMk cId="2958413747" sldId="629"/>
            <ac:spMk id="7" creationId="{F265E233-D77D-4306-A9F5-3432743BD866}"/>
          </ac:spMkLst>
        </pc:spChg>
        <pc:spChg chg="del">
          <ac:chgData name="Carlos Bruno Oliveira Lopes" userId="51e143a7af01222c" providerId="LiveId" clId="{58FC3659-327D-47FA-8A07-AAE8A10AED29}" dt="2021-08-27T23:06:38.359" v="852" actId="478"/>
          <ac:spMkLst>
            <pc:docMk/>
            <pc:sldMk cId="2958413747" sldId="629"/>
            <ac:spMk id="8" creationId="{226DDDDC-69ED-4181-A300-D078AAA49804}"/>
          </ac:spMkLst>
        </pc:spChg>
      </pc:sldChg>
      <pc:sldChg chg="add del">
        <pc:chgData name="Carlos Bruno Oliveira Lopes" userId="51e143a7af01222c" providerId="LiveId" clId="{58FC3659-327D-47FA-8A07-AAE8A10AED29}" dt="2021-08-27T23:11:45.917" v="1008" actId="47"/>
        <pc:sldMkLst>
          <pc:docMk/>
          <pc:sldMk cId="2254072979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26/08/2021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26/08/2021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08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(Navegação entre Telas)</a:t>
            </a:r>
            <a:br>
              <a:rPr lang="pt-BR" b="1" dirty="0"/>
            </a:br>
            <a:r>
              <a:rPr lang="pt-BR" b="1" dirty="0"/>
              <a:t>App: ATM Consultoria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13" name="Espaço Reservado para Conteúdo 9" descr="Imagem de texto no celular&#10;&#10;Descrição gerada automaticamente com confiança média">
            <a:extLst>
              <a:ext uri="{FF2B5EF4-FFF2-40B4-BE49-F238E27FC236}">
                <a16:creationId xmlns:a16="http://schemas.microsoft.com/office/drawing/2014/main" id="{A437E97D-9607-417D-93D2-D0BF2CF7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" y="1600200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18" name="Espaço Reservado para Conteúdo 14" descr="Texto, Carta&#10;&#10;Descrição gerada automaticamente">
            <a:extLst>
              <a:ext uri="{FF2B5EF4-FFF2-40B4-BE49-F238E27FC236}">
                <a16:creationId xmlns:a16="http://schemas.microsoft.com/office/drawing/2014/main" id="{DBAAC190-DE62-49BD-9DCE-7D83D69D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60" y="1600200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23" name="Espaço Reservado para Conteúdo 1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55C3263-F626-4647-8EE2-63E1439BB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09" y="1600200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28" name="Espaço Reservado para Conteúdo 2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1A8FB050-1B32-4D94-827C-E9F7664BD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58" y="1600203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33" name="Espaço Reservado para Conteúdo 29" descr="Texto, Carta&#10;&#10;Descrição gerada automaticamente">
            <a:extLst>
              <a:ext uri="{FF2B5EF4-FFF2-40B4-BE49-F238E27FC236}">
                <a16:creationId xmlns:a16="http://schemas.microsoft.com/office/drawing/2014/main" id="{F4EF7FD1-D996-4EE7-8A00-C6F4F645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1600200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</p:spTree>
    <p:extLst>
      <p:ext uri="{BB962C8B-B14F-4D97-AF65-F5344CB8AC3E}">
        <p14:creationId xmlns:p14="http://schemas.microsoft.com/office/powerpoint/2010/main" val="3106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595ECE-0574-4F06-8457-BD6B686D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798768" cy="4525963"/>
          </a:xfrm>
        </p:spPr>
        <p:txBody>
          <a:bodyPr>
            <a:norm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pt-BR" dirty="0"/>
              <a:t>Adicionando funcionalidade na App ATM Consultoria:</a:t>
            </a:r>
          </a:p>
          <a:p>
            <a:pPr marL="857250" lvl="1" indent="-457200"/>
            <a:r>
              <a:rPr lang="pt-BR" dirty="0"/>
              <a:t>Adicione mais uma tela de contato dos clientes;</a:t>
            </a:r>
          </a:p>
          <a:p>
            <a:pPr lvl="2" indent="-342900"/>
            <a:r>
              <a:rPr lang="pt-BR" dirty="0"/>
              <a:t>O usuário acessará clientes e quando ele clicar na logo do cliente uma nova tela deve ser gerada demonstrando os contato daquele </a:t>
            </a:r>
            <a:r>
              <a:rPr lang="pt-BR"/>
              <a:t>cliente.</a:t>
            </a:r>
            <a:endParaRPr lang="pt-BR" dirty="0"/>
          </a:p>
          <a:p>
            <a:pPr marL="857250" lvl="1" indent="-457200"/>
            <a:endParaRPr lang="pt-BR" dirty="0"/>
          </a:p>
          <a:p>
            <a:pPr lvl="2" indent="-342900"/>
            <a:endParaRPr lang="pt-BR" dirty="0"/>
          </a:p>
        </p:txBody>
      </p:sp>
      <p:pic>
        <p:nvPicPr>
          <p:cNvPr id="9" name="Espaço Reservado para Conteúdo 9" descr="Imagem de texto no celular&#10;&#10;Descrição gerada automaticamente com confiança média">
            <a:extLst>
              <a:ext uri="{FF2B5EF4-FFF2-40B4-BE49-F238E27FC236}">
                <a16:creationId xmlns:a16="http://schemas.microsoft.com/office/drawing/2014/main" id="{A7F4996E-CA43-4DAF-B86F-D8873563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1600202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</p:spTree>
    <p:extLst>
      <p:ext uri="{BB962C8B-B14F-4D97-AF65-F5344CB8AC3E}">
        <p14:creationId xmlns:p14="http://schemas.microsoft.com/office/powerpoint/2010/main" val="3249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(Componentes de entrada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1F0C1DE-2F35-49BC-90EC-15D8FD28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29471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CheckBox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CheckboxListTile(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title: Text("Comida Brasileira"),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subtitle: Text("A melhor comida do mundo!!"),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secondary: Icon(Icons.add_box),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activeColor: Colors.lightBlueAccent,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selected: _vcheckBR,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value: _vcheckBR,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onChanged: (bool? valor) {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setState(() {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_vcheckBR = valor!;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2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D69F501-2BB3-4D22-9F6F-AA58953DA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46" y="1600200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7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(Componentes de entrada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BACC25-7B97-432F-A715-6CC12B05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RadioButton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RadioListTile(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title: Text("Masculino"),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secondary: Icon(Icons.account_circle),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value: "M",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groupValue: _userchoice,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onChanged: (String? escolha) {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setState(() {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_userchoice = escolha;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print("Resultado: $escolha");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},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</p:txBody>
      </p:sp>
      <p:pic>
        <p:nvPicPr>
          <p:cNvPr id="7" name="Espaço Reservado para Conteúdo 6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DEE3119A-6E0F-40FB-87DB-34563BEF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46" y="1600200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(Componentes de entrada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161C4DFA-C3A1-4CEB-BAD4-AED4708C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Swicth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SwitchListTile(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title: Text(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"Receber notificações",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style: TextStyle(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fontWeight: FontWeight.bold,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subtitle: Text("Isso poderá consumir dados móveis"),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secondary: Icon(Icons.add_alert),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activeColor: Colors.blueGrey,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selected: _userChoice01,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value: _userChoice01,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onChanged: (bool valor)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setState(()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_userChoice01 = valor;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// print("Resultado1 = $_userChoice01");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</p:txBody>
      </p:sp>
      <p:pic>
        <p:nvPicPr>
          <p:cNvPr id="15" name="Espaço Reservado para Conteúdo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21BE1C0-96EE-4A3C-87F6-7295727FC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46" y="1600200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(Componentes de entrada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9CEA705-B34D-4534-9F2C-74D2AC1D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Slider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Slider(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value: _userChoice,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min: 0,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max: 10,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divisions: 5,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label: _vLabel,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activeColor: Colors.blueGrey,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inactiveColor: Colors.lightBlueAccent,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onChanged: (double novoValor){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setState(()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_userChoice = novoValor;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_vLabel = novoValor.toString();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print("Valor selececionado: $novoValor");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</a:p>
        </p:txBody>
      </p:sp>
      <p:pic>
        <p:nvPicPr>
          <p:cNvPr id="11" name="Espaço Reservado para Conteúdo 10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8D82CA5A-5DA3-4FE0-9E45-22C680757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46" y="1600200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(Navegação entre Telas)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26DDDDC-69ED-4181-A300-D078AAA49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6422504" cy="4525963"/>
          </a:xfrm>
        </p:spPr>
        <p:txBody>
          <a:bodyPr>
            <a:normAutofit/>
          </a:bodyPr>
          <a:lstStyle/>
          <a:p>
            <a:r>
              <a:rPr lang="pt-BR" sz="2400" dirty="0"/>
              <a:t>A navegação no Flutter utiliza o conceito de "pilha" (</a:t>
            </a:r>
            <a:r>
              <a:rPr lang="pt-BR" sz="2400" i="1" dirty="0"/>
              <a:t>stack</a:t>
            </a:r>
            <a:r>
              <a:rPr lang="pt-BR" sz="2400" dirty="0"/>
              <a:t>);</a:t>
            </a:r>
          </a:p>
          <a:p>
            <a:r>
              <a:rPr lang="pt-BR" sz="2400" dirty="0"/>
              <a:t>Quando criamos duas ou mais telas e navegamos entre elas, estamos criando um empilhamento telas</a:t>
            </a:r>
          </a:p>
          <a:p>
            <a:pPr lvl="1"/>
            <a:r>
              <a:rPr lang="pt-BR" sz="2000" dirty="0"/>
              <a:t>Ou seja, se estamos na </a:t>
            </a:r>
            <a:r>
              <a:rPr lang="pt-BR" sz="2000" b="1" dirty="0"/>
              <a:t>Tela A</a:t>
            </a:r>
            <a:r>
              <a:rPr lang="pt-BR" sz="2000" dirty="0"/>
              <a:t> e vamos para a </a:t>
            </a:r>
            <a:r>
              <a:rPr lang="pt-BR" sz="2000" b="1" dirty="0"/>
              <a:t>Tela B</a:t>
            </a:r>
            <a:r>
              <a:rPr lang="pt-BR" sz="2000" dirty="0"/>
              <a:t>, internamente, estamos 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colocando a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Tela B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 acima da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Tela A</a:t>
            </a:r>
            <a:r>
              <a:rPr lang="pt-BR" sz="2000" dirty="0"/>
              <a:t>. Logo, a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Tela B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 está no "topo" da pilha</a:t>
            </a:r>
            <a:r>
              <a:rPr lang="pt-BR" sz="2000" dirty="0"/>
              <a:t>.</a:t>
            </a:r>
          </a:p>
          <a:p>
            <a:pPr lvl="1"/>
            <a:r>
              <a:rPr lang="pt-BR" sz="2000" dirty="0"/>
              <a:t>Se desejarmos </a:t>
            </a:r>
            <a:r>
              <a:rPr lang="pt-BR" sz="2000" dirty="0">
                <a:solidFill>
                  <a:srgbClr val="00B050"/>
                </a:solidFill>
              </a:rPr>
              <a:t>voltar à </a:t>
            </a:r>
            <a:r>
              <a:rPr lang="pt-BR" sz="2000" b="1" dirty="0">
                <a:solidFill>
                  <a:srgbClr val="00B050"/>
                </a:solidFill>
              </a:rPr>
              <a:t>Tela A</a:t>
            </a:r>
            <a:r>
              <a:rPr lang="pt-BR" sz="2000" dirty="0"/>
              <a:t>, basta </a:t>
            </a:r>
            <a:r>
              <a:rPr lang="pt-BR" sz="2000" dirty="0">
                <a:solidFill>
                  <a:srgbClr val="00B050"/>
                </a:solidFill>
              </a:rPr>
              <a:t>remover a </a:t>
            </a:r>
            <a:r>
              <a:rPr lang="pt-BR" sz="2000" b="1" dirty="0">
                <a:solidFill>
                  <a:srgbClr val="00B050"/>
                </a:solidFill>
              </a:rPr>
              <a:t>Tela B</a:t>
            </a:r>
            <a:r>
              <a:rPr lang="pt-BR" sz="2000" dirty="0">
                <a:solidFill>
                  <a:srgbClr val="00B050"/>
                </a:solidFill>
              </a:rPr>
              <a:t> do topo da pilha</a:t>
            </a:r>
            <a:r>
              <a:rPr lang="pt-BR" sz="2000" dirty="0"/>
              <a:t>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9" name="Espaço Reservado para Conteúdo 8" descr="Texto branco sobre fundo azul&#10;&#10;Descrição gerada automaticamente com confiança baixa">
            <a:extLst>
              <a:ext uri="{FF2B5EF4-FFF2-40B4-BE49-F238E27FC236}">
                <a16:creationId xmlns:a16="http://schemas.microsoft.com/office/drawing/2014/main" id="{A27D92BC-095A-4831-9E42-7F2AB1ECB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2110581"/>
            <a:ext cx="4467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4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(Navegação entre Telas)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9" name="Espaço Reservado para Conteúdo 8" descr="Texto branco sobre fundo azul&#10;&#10;Descrição gerada automaticamente com confiança baixa">
            <a:extLst>
              <a:ext uri="{FF2B5EF4-FFF2-40B4-BE49-F238E27FC236}">
                <a16:creationId xmlns:a16="http://schemas.microsoft.com/office/drawing/2014/main" id="{A27D92BC-095A-4831-9E42-7F2AB1ECBFA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63" y="0"/>
            <a:ext cx="2039937" cy="1600200"/>
          </a:xfrm>
          <a:prstGeom prst="rect">
            <a:avLst/>
          </a:prstGeom>
        </p:spPr>
      </p:pic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08225D9-DD64-4BE2-8546-86BE8704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Para manipular a "pilha" de telas no Flutter, utilizamos o widget </a:t>
            </a:r>
            <a:r>
              <a:rPr lang="pt-BR" sz="3200" b="1" dirty="0"/>
              <a:t>Navigator</a:t>
            </a:r>
            <a:r>
              <a:rPr lang="pt-BR" sz="3200" dirty="0"/>
              <a:t> (classe).</a:t>
            </a:r>
          </a:p>
          <a:p>
            <a:pPr lvl="1"/>
            <a:r>
              <a:rPr lang="pt-BR" dirty="0"/>
              <a:t>As operações de </a:t>
            </a:r>
            <a:r>
              <a:rPr lang="pt-BR" b="1" dirty="0"/>
              <a:t>push</a:t>
            </a:r>
            <a:r>
              <a:rPr lang="pt-BR" dirty="0"/>
              <a:t> e </a:t>
            </a:r>
            <a:r>
              <a:rPr lang="pt-BR" b="1" dirty="0"/>
              <a:t>pop</a:t>
            </a:r>
            <a:r>
              <a:rPr lang="pt-BR" dirty="0"/>
              <a:t> são utilizadas para adicionar e remover telas da "pilha" de navegação.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b="1" dirty="0"/>
              <a:t>Push</a:t>
            </a:r>
            <a:r>
              <a:rPr lang="pt-BR" dirty="0"/>
              <a:t>: Estamos "empurrando" uma nova tela ao topo da pilha.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b="1" dirty="0"/>
              <a:t>Pop</a:t>
            </a:r>
            <a:r>
              <a:rPr lang="pt-BR" dirty="0"/>
              <a:t>: A tela que está no topo da pilha, é removida.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08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(Navegação entre Telas)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26DDDDC-69ED-4181-A300-D078AAA49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642250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Navigator.push(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context,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MaterialPageRoute(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builder: (context) =&gt; TelaSecundaria(),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9" name="Espaço Reservado para Conteúdo 8" descr="Texto branco sobre fundo azul&#10;&#10;Descrição gerada automaticamente com confiança baixa">
            <a:extLst>
              <a:ext uri="{FF2B5EF4-FFF2-40B4-BE49-F238E27FC236}">
                <a16:creationId xmlns:a16="http://schemas.microsoft.com/office/drawing/2014/main" id="{A27D92BC-095A-4831-9E42-7F2AB1ECB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2110581"/>
            <a:ext cx="4467225" cy="3505200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1B68AE06-AA4C-4DA4-B2D8-6708C27AFE5D}"/>
              </a:ext>
            </a:extLst>
          </p:cNvPr>
          <p:cNvCxnSpPr>
            <a:cxnSpLocks/>
          </p:cNvCxnSpPr>
          <p:nvPr/>
        </p:nvCxnSpPr>
        <p:spPr>
          <a:xfrm rot="10800000">
            <a:off x="2783632" y="2924944"/>
            <a:ext cx="5040560" cy="1368152"/>
          </a:xfrm>
          <a:prstGeom prst="bentConnector3">
            <a:avLst>
              <a:gd name="adj1" fmla="val 9993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CC6F7DD9-0EFC-4703-B48D-9B72EB547445}"/>
              </a:ext>
            </a:extLst>
          </p:cNvPr>
          <p:cNvCxnSpPr>
            <a:cxnSpLocks/>
          </p:cNvCxnSpPr>
          <p:nvPr/>
        </p:nvCxnSpPr>
        <p:spPr>
          <a:xfrm rot="10800000">
            <a:off x="4871864" y="2902211"/>
            <a:ext cx="2952328" cy="821904"/>
          </a:xfrm>
          <a:prstGeom prst="bentConnector3">
            <a:avLst>
              <a:gd name="adj1" fmla="val 9995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3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(Navegação entre Telas)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21" name="Espaço Reservado para Conteúdo 20" descr="Uma imagem contendo Forma&#10;&#10;Descrição gerada automaticamente">
            <a:extLst>
              <a:ext uri="{FF2B5EF4-FFF2-40B4-BE49-F238E27FC236}">
                <a16:creationId xmlns:a16="http://schemas.microsoft.com/office/drawing/2014/main" id="{9CE43A97-ED5B-4F0F-AEB0-52E0D001A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73" y="1600200"/>
            <a:ext cx="2545854" cy="4525963"/>
          </a:xfrm>
          <a:prstGeom prst="rect">
            <a:avLst/>
          </a:prstGeom>
        </p:spPr>
      </p:pic>
      <p:pic>
        <p:nvPicPr>
          <p:cNvPr id="22" name="Espaço Reservado para Conteúdo 10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6BD4D3B5-978B-47A0-8E42-54F0B0BE34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73" y="1600200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7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37151</TotalTime>
  <Words>706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Tema do Office</vt:lpstr>
      <vt:lpstr>DCC917A – TÓPICOS  ESPECIAIS III: DESENVOLVIMENTO DE APLICATIVOS MÓVEIS</vt:lpstr>
      <vt:lpstr>Flutter (Componentes de entrada de dados)</vt:lpstr>
      <vt:lpstr>Flutter (Componentes de entrada de dados)</vt:lpstr>
      <vt:lpstr>Flutter (Componentes de entrada de dados)</vt:lpstr>
      <vt:lpstr>Flutter (Componentes de entrada de dados)</vt:lpstr>
      <vt:lpstr>Flutter (Navegação entre Telas)</vt:lpstr>
      <vt:lpstr>Flutter (Navegação entre Telas)</vt:lpstr>
      <vt:lpstr>Flutter (Navegação entre Telas)</vt:lpstr>
      <vt:lpstr>Flutter (Navegação entre Telas)</vt:lpstr>
      <vt:lpstr>Flutter (Navegação entre Telas) App: ATM Consultoria</vt:lpstr>
      <vt:lpstr>Flutter (Exercícios)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2021-08-27T23:18:45Z</dcterms:modified>
</cp:coreProperties>
</file>