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638" r:id="rId3"/>
    <p:sldId id="641" r:id="rId4"/>
    <p:sldId id="645" r:id="rId5"/>
    <p:sldId id="626" r:id="rId6"/>
    <p:sldId id="637" r:id="rId7"/>
    <p:sldId id="652" r:id="rId8"/>
    <p:sldId id="647" r:id="rId9"/>
    <p:sldId id="646" r:id="rId10"/>
    <p:sldId id="649" r:id="rId11"/>
    <p:sldId id="650" r:id="rId12"/>
    <p:sldId id="653" r:id="rId13"/>
    <p:sldId id="655" r:id="rId14"/>
    <p:sldId id="656" r:id="rId15"/>
    <p:sldId id="654" r:id="rId16"/>
    <p:sldId id="658" r:id="rId17"/>
    <p:sldId id="659" r:id="rId18"/>
    <p:sldId id="657" r:id="rId19"/>
    <p:sldId id="661" r:id="rId20"/>
    <p:sldId id="660" r:id="rId21"/>
    <p:sldId id="65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638"/>
            <p14:sldId id="641"/>
            <p14:sldId id="645"/>
            <p14:sldId id="626"/>
            <p14:sldId id="637"/>
            <p14:sldId id="652"/>
            <p14:sldId id="647"/>
            <p14:sldId id="646"/>
            <p14:sldId id="649"/>
            <p14:sldId id="650"/>
            <p14:sldId id="653"/>
            <p14:sldId id="655"/>
            <p14:sldId id="656"/>
            <p14:sldId id="654"/>
            <p14:sldId id="658"/>
            <p14:sldId id="659"/>
            <p14:sldId id="657"/>
            <p14:sldId id="661"/>
            <p14:sldId id="660"/>
            <p14:sldId id="6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900ED-B4D1-4067-A2B4-3C767AC3BF57}" v="238" dt="2021-09-10T21:14:16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24" autoAdjust="0"/>
  </p:normalViewPr>
  <p:slideViewPr>
    <p:cSldViewPr>
      <p:cViewPr varScale="1">
        <p:scale>
          <a:sx n="78" d="100"/>
          <a:sy n="78" d="100"/>
        </p:scale>
        <p:origin x="7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92FF9C1B-1216-454B-82B1-C6E1971E1D61}"/>
    <pc:docChg chg="modSld">
      <pc:chgData name="Carlos Bruno Oliveira Lopes" userId="51e143a7af01222c" providerId="LiveId" clId="{92FF9C1B-1216-454B-82B1-C6E1971E1D61}" dt="2021-08-31T23:46:43.950" v="3" actId="20577"/>
      <pc:docMkLst>
        <pc:docMk/>
      </pc:docMkLst>
      <pc:sldChg chg="modSp mod">
        <pc:chgData name="Carlos Bruno Oliveira Lopes" userId="51e143a7af01222c" providerId="LiveId" clId="{92FF9C1B-1216-454B-82B1-C6E1971E1D61}" dt="2021-08-31T23:46:43.950" v="3" actId="20577"/>
        <pc:sldMkLst>
          <pc:docMk/>
          <pc:sldMk cId="0" sldId="257"/>
        </pc:sldMkLst>
        <pc:spChg chg="mod">
          <ac:chgData name="Carlos Bruno Oliveira Lopes" userId="51e143a7af01222c" providerId="LiveId" clId="{92FF9C1B-1216-454B-82B1-C6E1971E1D61}" dt="2021-08-31T23:46:43.950" v="3" actId="20577"/>
          <ac:spMkLst>
            <pc:docMk/>
            <pc:sldMk cId="0" sldId="257"/>
            <ac:spMk id="4" creationId="{99D3C40C-BA93-4E8E-8755-0FD120D3C725}"/>
          </ac:spMkLst>
        </pc:spChg>
      </pc:sldChg>
    </pc:docChg>
  </pc:docChgLst>
  <pc:docChgLst>
    <pc:chgData name="Carlos Bruno Oliveira Lopes" userId="51e143a7af01222c" providerId="LiveId" clId="{2F302125-8BD6-469C-9F60-0535257EB1C1}"/>
    <pc:docChg chg="undo custSel addSld delSld modSld modSection">
      <pc:chgData name="Carlos Bruno Oliveira Lopes" userId="51e143a7af01222c" providerId="LiveId" clId="{2F302125-8BD6-469C-9F60-0535257EB1C1}" dt="2021-08-23T20:58:52.903" v="2185" actId="20577"/>
      <pc:docMkLst>
        <pc:docMk/>
      </pc:docMkLst>
      <pc:sldChg chg="modSp mod">
        <pc:chgData name="Carlos Bruno Oliveira Lopes" userId="51e143a7af01222c" providerId="LiveId" clId="{2F302125-8BD6-469C-9F60-0535257EB1C1}" dt="2021-08-17T23:50:46.998" v="1" actId="6549"/>
        <pc:sldMkLst>
          <pc:docMk/>
          <pc:sldMk cId="0" sldId="257"/>
        </pc:sldMkLst>
        <pc:spChg chg="mod">
          <ac:chgData name="Carlos Bruno Oliveira Lopes" userId="51e143a7af01222c" providerId="LiveId" clId="{2F302125-8BD6-469C-9F60-0535257EB1C1}" dt="2021-08-17T23:50:46.998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2F302125-8BD6-469C-9F60-0535257EB1C1}" dt="2021-08-18T04:22:16.715" v="279" actId="20577"/>
        <pc:sldMkLst>
          <pc:docMk/>
          <pc:sldMk cId="806610270" sldId="590"/>
        </pc:sldMkLst>
        <pc:spChg chg="mod">
          <ac:chgData name="Carlos Bruno Oliveira Lopes" userId="51e143a7af01222c" providerId="LiveId" clId="{2F302125-8BD6-469C-9F60-0535257EB1C1}" dt="2021-08-18T04:22:16.715" v="279" actId="20577"/>
          <ac:spMkLst>
            <pc:docMk/>
            <pc:sldMk cId="806610270" sldId="590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00:01:26.647" v="255" actId="313"/>
          <ac:spMkLst>
            <pc:docMk/>
            <pc:sldMk cId="806610270" sldId="590"/>
            <ac:spMk id="6" creationId="{166FDBE7-E82D-48A7-B611-C7FFE22B347B}"/>
          </ac:spMkLst>
        </pc:spChg>
        <pc:spChg chg="del">
          <ac:chgData name="Carlos Bruno Oliveira Lopes" userId="51e143a7af01222c" providerId="LiveId" clId="{2F302125-8BD6-469C-9F60-0535257EB1C1}" dt="2021-08-17T23:50:55.036" v="2" actId="478"/>
          <ac:spMkLst>
            <pc:docMk/>
            <pc:sldMk cId="806610270" sldId="590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7T23:53:04.891" v="68"/>
          <ac:spMkLst>
            <pc:docMk/>
            <pc:sldMk cId="806610270" sldId="590"/>
            <ac:spMk id="9" creationId="{1615A886-C89E-49B3-B034-996F5C655DE0}"/>
          </ac:spMkLst>
        </pc:spChg>
        <pc:spChg chg="add del mod">
          <ac:chgData name="Carlos Bruno Oliveira Lopes" userId="51e143a7af01222c" providerId="LiveId" clId="{2F302125-8BD6-469C-9F60-0535257EB1C1}" dt="2021-08-17T23:53:20.104" v="72"/>
          <ac:spMkLst>
            <pc:docMk/>
            <pc:sldMk cId="806610270" sldId="590"/>
            <ac:spMk id="10" creationId="{B201A126-CF0D-48CB-A854-F9D943FFF134}"/>
          </ac:spMkLst>
        </pc:spChg>
        <pc:spChg chg="add del">
          <ac:chgData name="Carlos Bruno Oliveira Lopes" userId="51e143a7af01222c" providerId="LiveId" clId="{2F302125-8BD6-469C-9F60-0535257EB1C1}" dt="2021-08-17T23:53:59.330" v="90"/>
          <ac:spMkLst>
            <pc:docMk/>
            <pc:sldMk cId="806610270" sldId="590"/>
            <ac:spMk id="11" creationId="{C8AF5CA8-B6D7-4D59-9FE9-9DB69A03021D}"/>
          </ac:spMkLst>
        </pc:spChg>
        <pc:spChg chg="add del">
          <ac:chgData name="Carlos Bruno Oliveira Lopes" userId="51e143a7af01222c" providerId="LiveId" clId="{2F302125-8BD6-469C-9F60-0535257EB1C1}" dt="2021-08-17T23:56:03.997" v="135"/>
          <ac:spMkLst>
            <pc:docMk/>
            <pc:sldMk cId="806610270" sldId="590"/>
            <ac:spMk id="12" creationId="{829CA95D-200A-4363-A108-423ED8233943}"/>
          </ac:spMkLst>
        </pc:spChg>
        <pc:picChg chg="add mod">
          <ac:chgData name="Carlos Bruno Oliveira Lopes" userId="51e143a7af01222c" providerId="LiveId" clId="{2F302125-8BD6-469C-9F60-0535257EB1C1}" dt="2021-08-18T00:02:14.238" v="256" actId="14100"/>
          <ac:picMkLst>
            <pc:docMk/>
            <pc:sldMk cId="806610270" sldId="590"/>
            <ac:picMk id="8" creationId="{203E4849-9588-4005-B1BE-F383A1EF10B8}"/>
          </ac:picMkLst>
        </pc:picChg>
      </pc:sldChg>
      <pc:sldChg chg="del">
        <pc:chgData name="Carlos Bruno Oliveira Lopes" userId="51e143a7af01222c" providerId="LiveId" clId="{2F302125-8BD6-469C-9F60-0535257EB1C1}" dt="2021-08-17T23:50:58.264" v="3" actId="47"/>
        <pc:sldMkLst>
          <pc:docMk/>
          <pc:sldMk cId="128868340" sldId="591"/>
        </pc:sldMkLst>
      </pc:sldChg>
      <pc:sldChg chg="del">
        <pc:chgData name="Carlos Bruno Oliveira Lopes" userId="51e143a7af01222c" providerId="LiveId" clId="{2F302125-8BD6-469C-9F60-0535257EB1C1}" dt="2021-08-17T23:50:58.731" v="4" actId="47"/>
        <pc:sldMkLst>
          <pc:docMk/>
          <pc:sldMk cId="812179678" sldId="593"/>
        </pc:sldMkLst>
      </pc:sldChg>
      <pc:sldChg chg="del">
        <pc:chgData name="Carlos Bruno Oliveira Lopes" userId="51e143a7af01222c" providerId="LiveId" clId="{2F302125-8BD6-469C-9F60-0535257EB1C1}" dt="2021-08-17T23:50:59.075" v="5" actId="47"/>
        <pc:sldMkLst>
          <pc:docMk/>
          <pc:sldMk cId="2020826098" sldId="594"/>
        </pc:sldMkLst>
      </pc:sldChg>
      <pc:sldChg chg="del">
        <pc:chgData name="Carlos Bruno Oliveira Lopes" userId="51e143a7af01222c" providerId="LiveId" clId="{2F302125-8BD6-469C-9F60-0535257EB1C1}" dt="2021-08-17T23:51:02.018" v="6" actId="47"/>
        <pc:sldMkLst>
          <pc:docMk/>
          <pc:sldMk cId="3864981775" sldId="597"/>
        </pc:sldMkLst>
      </pc:sldChg>
      <pc:sldChg chg="del">
        <pc:chgData name="Carlos Bruno Oliveira Lopes" userId="51e143a7af01222c" providerId="LiveId" clId="{2F302125-8BD6-469C-9F60-0535257EB1C1}" dt="2021-08-17T23:51:02.344" v="7" actId="47"/>
        <pc:sldMkLst>
          <pc:docMk/>
          <pc:sldMk cId="2438260084" sldId="599"/>
        </pc:sldMkLst>
      </pc:sldChg>
      <pc:sldChg chg="del">
        <pc:chgData name="Carlos Bruno Oliveira Lopes" userId="51e143a7af01222c" providerId="LiveId" clId="{2F302125-8BD6-469C-9F60-0535257EB1C1}" dt="2021-08-17T23:51:02.587" v="8" actId="47"/>
        <pc:sldMkLst>
          <pc:docMk/>
          <pc:sldMk cId="38510462" sldId="600"/>
        </pc:sldMkLst>
      </pc:sldChg>
      <pc:sldChg chg="del">
        <pc:chgData name="Carlos Bruno Oliveira Lopes" userId="51e143a7af01222c" providerId="LiveId" clId="{2F302125-8BD6-469C-9F60-0535257EB1C1}" dt="2021-08-17T23:51:03.077" v="10" actId="47"/>
        <pc:sldMkLst>
          <pc:docMk/>
          <pc:sldMk cId="47860917" sldId="601"/>
        </pc:sldMkLst>
      </pc:sldChg>
      <pc:sldChg chg="del">
        <pc:chgData name="Carlos Bruno Oliveira Lopes" userId="51e143a7af01222c" providerId="LiveId" clId="{2F302125-8BD6-469C-9F60-0535257EB1C1}" dt="2021-08-17T23:51:02.835" v="9" actId="47"/>
        <pc:sldMkLst>
          <pc:docMk/>
          <pc:sldMk cId="1497567178" sldId="602"/>
        </pc:sldMkLst>
      </pc:sldChg>
      <pc:sldChg chg="addSp delSp modSp mod">
        <pc:chgData name="Carlos Bruno Oliveira Lopes" userId="51e143a7af01222c" providerId="LiveId" clId="{2F302125-8BD6-469C-9F60-0535257EB1C1}" dt="2021-08-18T15:21:37.319" v="2183" actId="27636"/>
        <pc:sldMkLst>
          <pc:docMk/>
          <pc:sldMk cId="324960170" sldId="603"/>
        </pc:sldMkLst>
        <pc:spChg chg="mod">
          <ac:chgData name="Carlos Bruno Oliveira Lopes" userId="51e143a7af01222c" providerId="LiveId" clId="{2F302125-8BD6-469C-9F60-0535257EB1C1}" dt="2021-08-18T04:22:57.879" v="300" actId="20577"/>
          <ac:spMkLst>
            <pc:docMk/>
            <pc:sldMk cId="324960170" sldId="603"/>
            <ac:spMk id="2" creationId="{00000000-0000-0000-0000-000000000000}"/>
          </ac:spMkLst>
        </pc:spChg>
        <pc:spChg chg="del">
          <ac:chgData name="Carlos Bruno Oliveira Lopes" userId="51e143a7af01222c" providerId="LiveId" clId="{2F302125-8BD6-469C-9F60-0535257EB1C1}" dt="2021-08-18T04:23:03.999" v="301" actId="478"/>
          <ac:spMkLst>
            <pc:docMk/>
            <pc:sldMk cId="324960170" sldId="603"/>
            <ac:spMk id="7" creationId="{0A9CE866-C201-435E-89DB-2F85659F697B}"/>
          </ac:spMkLst>
        </pc:spChg>
        <pc:spChg chg="add mod">
          <ac:chgData name="Carlos Bruno Oliveira Lopes" userId="51e143a7af01222c" providerId="LiveId" clId="{2F302125-8BD6-469C-9F60-0535257EB1C1}" dt="2021-08-18T15:21:37.319" v="2183" actId="27636"/>
          <ac:spMkLst>
            <pc:docMk/>
            <pc:sldMk cId="324960170" sldId="603"/>
            <ac:spMk id="8" creationId="{97595ECE-0574-4F06-8457-BD6B686D7FF8}"/>
          </ac:spMkLst>
        </pc:spChg>
        <pc:picChg chg="del">
          <ac:chgData name="Carlos Bruno Oliveira Lopes" userId="51e143a7af01222c" providerId="LiveId" clId="{2F302125-8BD6-469C-9F60-0535257EB1C1}" dt="2021-08-17T23:51:31.132" v="45" actId="21"/>
          <ac:picMkLst>
            <pc:docMk/>
            <pc:sldMk cId="324960170" sldId="603"/>
            <ac:picMk id="6" creationId="{F39E4F1C-0019-4B2E-ABC0-0FFB9A142170}"/>
          </ac:picMkLst>
        </pc:picChg>
        <pc:picChg chg="add mod">
          <ac:chgData name="Carlos Bruno Oliveira Lopes" userId="51e143a7af01222c" providerId="LiveId" clId="{2F302125-8BD6-469C-9F60-0535257EB1C1}" dt="2021-08-18T15:21:32.403" v="2181"/>
          <ac:picMkLst>
            <pc:docMk/>
            <pc:sldMk cId="324960170" sldId="603"/>
            <ac:picMk id="9" creationId="{79EBC785-5CBD-413E-9903-42CC61E7A6A6}"/>
          </ac:picMkLst>
        </pc:picChg>
      </pc:sldChg>
      <pc:sldChg chg="modSp add del mod">
        <pc:chgData name="Carlos Bruno Oliveira Lopes" userId="51e143a7af01222c" providerId="LiveId" clId="{2F302125-8BD6-469C-9F60-0535257EB1C1}" dt="2021-08-18T14:18:18.485" v="972" actId="47"/>
        <pc:sldMkLst>
          <pc:docMk/>
          <pc:sldMk cId="2987826604" sldId="604"/>
        </pc:sldMkLst>
        <pc:spChg chg="mod">
          <ac:chgData name="Carlos Bruno Oliveira Lopes" userId="51e143a7af01222c" providerId="LiveId" clId="{2F302125-8BD6-469C-9F60-0535257EB1C1}" dt="2021-08-18T04:22:52.007" v="298" actId="20577"/>
          <ac:spMkLst>
            <pc:docMk/>
            <pc:sldMk cId="2987826604" sldId="604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2F302125-8BD6-469C-9F60-0535257EB1C1}" dt="2021-08-17T23:51:03.265" v="11" actId="47"/>
        <pc:sldMkLst>
          <pc:docMk/>
          <pc:sldMk cId="3258594689" sldId="604"/>
        </pc:sldMkLst>
      </pc:sldChg>
      <pc:sldChg chg="del">
        <pc:chgData name="Carlos Bruno Oliveira Lopes" userId="51e143a7af01222c" providerId="LiveId" clId="{2F302125-8BD6-469C-9F60-0535257EB1C1}" dt="2021-08-17T23:51:03.501" v="12" actId="47"/>
        <pc:sldMkLst>
          <pc:docMk/>
          <pc:sldMk cId="1736448482" sldId="605"/>
        </pc:sldMkLst>
      </pc:sldChg>
      <pc:sldChg chg="addSp delSp modSp add mod">
        <pc:chgData name="Carlos Bruno Oliveira Lopes" userId="51e143a7af01222c" providerId="LiveId" clId="{2F302125-8BD6-469C-9F60-0535257EB1C1}" dt="2021-08-18T13:22:52.520" v="783" actId="27636"/>
        <pc:sldMkLst>
          <pc:docMk/>
          <pc:sldMk cId="2449997317" sldId="605"/>
        </pc:sldMkLst>
        <pc:spChg chg="mod">
          <ac:chgData name="Carlos Bruno Oliveira Lopes" userId="51e143a7af01222c" providerId="LiveId" clId="{2F302125-8BD6-469C-9F60-0535257EB1C1}" dt="2021-08-18T13:22:52.520" v="783" actId="27636"/>
          <ac:spMkLst>
            <pc:docMk/>
            <pc:sldMk cId="2449997317" sldId="605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8T04:21:47.696" v="266"/>
          <ac:spMkLst>
            <pc:docMk/>
            <pc:sldMk cId="2449997317" sldId="605"/>
            <ac:spMk id="6" creationId="{166FDBE7-E82D-48A7-B611-C7FFE22B347B}"/>
          </ac:spMkLst>
        </pc:spChg>
        <pc:spChg chg="add del mod">
          <ac:chgData name="Carlos Bruno Oliveira Lopes" userId="51e143a7af01222c" providerId="LiveId" clId="{2F302125-8BD6-469C-9F60-0535257EB1C1}" dt="2021-08-18T04:33:56.908" v="308" actId="478"/>
          <ac:spMkLst>
            <pc:docMk/>
            <pc:sldMk cId="2449997317" sldId="605"/>
            <ac:spMk id="12" creationId="{D2FF6663-752D-46D1-8984-4DE849C8C26A}"/>
          </ac:spMkLst>
        </pc:spChg>
        <pc:spChg chg="add del mod">
          <ac:chgData name="Carlos Bruno Oliveira Lopes" userId="51e143a7af01222c" providerId="LiveId" clId="{2F302125-8BD6-469C-9F60-0535257EB1C1}" dt="2021-08-18T13:22:27.897" v="780" actId="27636"/>
          <ac:spMkLst>
            <pc:docMk/>
            <pc:sldMk cId="2449997317" sldId="605"/>
            <ac:spMk id="15" creationId="{3C84B262-F8C5-4DC5-B707-B29A2F9CE1D3}"/>
          </ac:spMkLst>
        </pc:spChg>
        <pc:spChg chg="add del mod">
          <ac:chgData name="Carlos Bruno Oliveira Lopes" userId="51e143a7af01222c" providerId="LiveId" clId="{2F302125-8BD6-469C-9F60-0535257EB1C1}" dt="2021-08-18T13:22:10.781" v="770"/>
          <ac:spMkLst>
            <pc:docMk/>
            <pc:sldMk cId="2449997317" sldId="605"/>
            <ac:spMk id="16" creationId="{37B7E95E-E83F-4F64-9519-FE60CD2B920E}"/>
          </ac:spMkLst>
        </pc:spChg>
        <pc:spChg chg="add del mod">
          <ac:chgData name="Carlos Bruno Oliveira Lopes" userId="51e143a7af01222c" providerId="LiveId" clId="{2F302125-8BD6-469C-9F60-0535257EB1C1}" dt="2021-08-18T13:22:17.178" v="772"/>
          <ac:spMkLst>
            <pc:docMk/>
            <pc:sldMk cId="2449997317" sldId="605"/>
            <ac:spMk id="17" creationId="{36AD5955-DD12-47BA-9AEF-569A9EB844F9}"/>
          </ac:spMkLst>
        </pc:spChg>
        <pc:picChg chg="add del mod ord">
          <ac:chgData name="Carlos Bruno Oliveira Lopes" userId="51e143a7af01222c" providerId="LiveId" clId="{2F302125-8BD6-469C-9F60-0535257EB1C1}" dt="2021-08-18T04:21:45.864" v="264" actId="931"/>
          <ac:picMkLst>
            <pc:docMk/>
            <pc:sldMk cId="2449997317" sldId="605"/>
            <ac:picMk id="7" creationId="{B8CF734E-B28E-47CD-AA2D-FD0A4BDEC977}"/>
          </ac:picMkLst>
        </pc:picChg>
        <pc:picChg chg="del">
          <ac:chgData name="Carlos Bruno Oliveira Lopes" userId="51e143a7af01222c" providerId="LiveId" clId="{2F302125-8BD6-469C-9F60-0535257EB1C1}" dt="2021-08-18T00:23:42.419" v="259" actId="478"/>
          <ac:picMkLst>
            <pc:docMk/>
            <pc:sldMk cId="2449997317" sldId="605"/>
            <ac:picMk id="8" creationId="{203E4849-9588-4005-B1BE-F383A1EF10B8}"/>
          </ac:picMkLst>
        </pc:picChg>
        <pc:picChg chg="add del mod ord">
          <ac:chgData name="Carlos Bruno Oliveira Lopes" userId="51e143a7af01222c" providerId="LiveId" clId="{2F302125-8BD6-469C-9F60-0535257EB1C1}" dt="2021-08-18T04:23:19.894" v="302" actId="21"/>
          <ac:picMkLst>
            <pc:docMk/>
            <pc:sldMk cId="2449997317" sldId="605"/>
            <ac:picMk id="10" creationId="{6AF35073-0414-464A-BCA0-1C8E9A79BE75}"/>
          </ac:picMkLst>
        </pc:picChg>
        <pc:picChg chg="add mod">
          <ac:chgData name="Carlos Bruno Oliveira Lopes" userId="51e143a7af01222c" providerId="LiveId" clId="{2F302125-8BD6-469C-9F60-0535257EB1C1}" dt="2021-08-18T04:23:23.015" v="303"/>
          <ac:picMkLst>
            <pc:docMk/>
            <pc:sldMk cId="2449997317" sldId="605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3.733" v="13" actId="47"/>
        <pc:sldMkLst>
          <pc:docMk/>
          <pc:sldMk cId="584202727" sldId="606"/>
        </pc:sldMkLst>
      </pc:sldChg>
      <pc:sldChg chg="addSp delSp modSp add mod">
        <pc:chgData name="Carlos Bruno Oliveira Lopes" userId="51e143a7af01222c" providerId="LiveId" clId="{2F302125-8BD6-469C-9F60-0535257EB1C1}" dt="2021-08-18T04:22:35.880" v="290" actId="20577"/>
        <pc:sldMkLst>
          <pc:docMk/>
          <pc:sldMk cId="1220332326" sldId="606"/>
        </pc:sldMkLst>
        <pc:spChg chg="mod">
          <ac:chgData name="Carlos Bruno Oliveira Lopes" userId="51e143a7af01222c" providerId="LiveId" clId="{2F302125-8BD6-469C-9F60-0535257EB1C1}" dt="2021-08-18T04:22:35.880" v="290" actId="20577"/>
          <ac:spMkLst>
            <pc:docMk/>
            <pc:sldMk cId="1220332326" sldId="606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7T23:58:19.043" v="187"/>
          <ac:spMkLst>
            <pc:docMk/>
            <pc:sldMk cId="1220332326" sldId="606"/>
            <ac:spMk id="3" creationId="{0B28FE28-F11F-4FF8-9D84-681FC0DA9B84}"/>
          </ac:spMkLst>
        </pc:spChg>
        <pc:spChg chg="mod">
          <ac:chgData name="Carlos Bruno Oliveira Lopes" userId="51e143a7af01222c" providerId="LiveId" clId="{2F302125-8BD6-469C-9F60-0535257EB1C1}" dt="2021-08-18T00:00:28.069" v="247" actId="20577"/>
          <ac:spMkLst>
            <pc:docMk/>
            <pc:sldMk cId="1220332326" sldId="606"/>
            <ac:spMk id="6" creationId="{166FDBE7-E82D-48A7-B611-C7FFE22B347B}"/>
          </ac:spMkLst>
        </pc:spChg>
        <pc:spChg chg="add del">
          <ac:chgData name="Carlos Bruno Oliveira Lopes" userId="51e143a7af01222c" providerId="LiveId" clId="{2F302125-8BD6-469C-9F60-0535257EB1C1}" dt="2021-08-17T23:58:56.137" v="192"/>
          <ac:spMkLst>
            <pc:docMk/>
            <pc:sldMk cId="1220332326" sldId="606"/>
            <ac:spMk id="7" creationId="{6C1DCBEF-2DA3-4396-8940-1B6693D6E0B3}"/>
          </ac:spMkLst>
        </pc:spChg>
        <pc:picChg chg="del">
          <ac:chgData name="Carlos Bruno Oliveira Lopes" userId="51e143a7af01222c" providerId="LiveId" clId="{2F302125-8BD6-469C-9F60-0535257EB1C1}" dt="2021-08-18T00:02:17.201" v="257" actId="478"/>
          <ac:picMkLst>
            <pc:docMk/>
            <pc:sldMk cId="1220332326" sldId="606"/>
            <ac:picMk id="8" creationId="{203E4849-9588-4005-B1BE-F383A1EF10B8}"/>
          </ac:picMkLst>
        </pc:picChg>
        <pc:picChg chg="add mod">
          <ac:chgData name="Carlos Bruno Oliveira Lopes" userId="51e143a7af01222c" providerId="LiveId" clId="{2F302125-8BD6-469C-9F60-0535257EB1C1}" dt="2021-08-18T00:02:28.369" v="258"/>
          <ac:picMkLst>
            <pc:docMk/>
            <pc:sldMk cId="1220332326" sldId="606"/>
            <ac:picMk id="9" creationId="{69C4D9F3-CC84-41F6-8847-1F5333F88C01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4:17:48.053" v="969" actId="14100"/>
        <pc:sldMkLst>
          <pc:docMk/>
          <pc:sldMk cId="1635630567" sldId="607"/>
        </pc:sldMkLst>
        <pc:spChg chg="add mod">
          <ac:chgData name="Carlos Bruno Oliveira Lopes" userId="51e143a7af01222c" providerId="LiveId" clId="{2F302125-8BD6-469C-9F60-0535257EB1C1}" dt="2021-08-18T14:17:48.053" v="969" actId="14100"/>
          <ac:spMkLst>
            <pc:docMk/>
            <pc:sldMk cId="1635630567" sldId="607"/>
            <ac:spMk id="6" creationId="{57C12E62-933D-41DF-9ECE-B78357262E76}"/>
          </ac:spMkLst>
        </pc:spChg>
        <pc:spChg chg="del">
          <ac:chgData name="Carlos Bruno Oliveira Lopes" userId="51e143a7af01222c" providerId="LiveId" clId="{2F302125-8BD6-469C-9F60-0535257EB1C1}" dt="2021-08-18T04:33:54.870" v="307" actId="478"/>
          <ac:spMkLst>
            <pc:docMk/>
            <pc:sldMk cId="1635630567" sldId="607"/>
            <ac:spMk id="12" creationId="{D2FF6663-752D-46D1-8984-4DE849C8C26A}"/>
          </ac:spMkLst>
        </pc:spChg>
      </pc:sldChg>
      <pc:sldChg chg="del">
        <pc:chgData name="Carlos Bruno Oliveira Lopes" userId="51e143a7af01222c" providerId="LiveId" clId="{2F302125-8BD6-469C-9F60-0535257EB1C1}" dt="2021-08-17T23:51:03.954" v="14" actId="47"/>
        <pc:sldMkLst>
          <pc:docMk/>
          <pc:sldMk cId="2321185581" sldId="607"/>
        </pc:sldMkLst>
      </pc:sldChg>
      <pc:sldChg chg="addSp delSp modSp add mod">
        <pc:chgData name="Carlos Bruno Oliveira Lopes" userId="51e143a7af01222c" providerId="LiveId" clId="{2F302125-8BD6-469C-9F60-0535257EB1C1}" dt="2021-08-23T20:58:52.903" v="2185" actId="20577"/>
        <pc:sldMkLst>
          <pc:docMk/>
          <pc:sldMk cId="474263256" sldId="608"/>
        </pc:sldMkLst>
        <pc:spChg chg="mod">
          <ac:chgData name="Carlos Bruno Oliveira Lopes" userId="51e143a7af01222c" providerId="LiveId" clId="{2F302125-8BD6-469C-9F60-0535257EB1C1}" dt="2021-08-18T13:23:15.794" v="796" actId="20577"/>
          <ac:spMkLst>
            <pc:docMk/>
            <pc:sldMk cId="474263256" sldId="608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13:58:07.834" v="805"/>
          <ac:spMkLst>
            <pc:docMk/>
            <pc:sldMk cId="474263256" sldId="608"/>
            <ac:spMk id="3" creationId="{DE94D3BD-7812-4899-B232-768A4119082B}"/>
          </ac:spMkLst>
        </pc:spChg>
        <pc:spChg chg="add del">
          <ac:chgData name="Carlos Bruno Oliveira Lopes" userId="51e143a7af01222c" providerId="LiveId" clId="{2F302125-8BD6-469C-9F60-0535257EB1C1}" dt="2021-08-18T13:59:01.904" v="819"/>
          <ac:spMkLst>
            <pc:docMk/>
            <pc:sldMk cId="474263256" sldId="608"/>
            <ac:spMk id="6" creationId="{DFD9E06A-3112-408F-A5D9-5FC0CD00E4B5}"/>
          </ac:spMkLst>
        </pc:spChg>
        <pc:spChg chg="add del mod">
          <ac:chgData name="Carlos Bruno Oliveira Lopes" userId="51e143a7af01222c" providerId="LiveId" clId="{2F302125-8BD6-469C-9F60-0535257EB1C1}" dt="2021-08-23T20:58:52.903" v="2185" actId="20577"/>
          <ac:spMkLst>
            <pc:docMk/>
            <pc:sldMk cId="474263256" sldId="608"/>
            <ac:spMk id="15" creationId="{3C84B262-F8C5-4DC5-B707-B29A2F9CE1D3}"/>
          </ac:spMkLst>
        </pc:spChg>
        <pc:picChg chg="mod">
          <ac:chgData name="Carlos Bruno Oliveira Lopes" userId="51e143a7af01222c" providerId="LiveId" clId="{2F302125-8BD6-469C-9F60-0535257EB1C1}" dt="2021-08-18T13:23:37.645" v="801" actId="1036"/>
          <ac:picMkLst>
            <pc:docMk/>
            <pc:sldMk cId="474263256" sldId="608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4.193" v="15" actId="47"/>
        <pc:sldMkLst>
          <pc:docMk/>
          <pc:sldMk cId="2507734290" sldId="608"/>
        </pc:sldMkLst>
      </pc:sldChg>
      <pc:sldChg chg="addSp delSp modSp add mod">
        <pc:chgData name="Carlos Bruno Oliveira Lopes" userId="51e143a7af01222c" providerId="LiveId" clId="{2F302125-8BD6-469C-9F60-0535257EB1C1}" dt="2021-08-18T14:00:16.852" v="827" actId="27636"/>
        <pc:sldMkLst>
          <pc:docMk/>
          <pc:sldMk cId="1733845346" sldId="609"/>
        </pc:sldMkLst>
        <pc:spChg chg="add del">
          <ac:chgData name="Carlos Bruno Oliveira Lopes" userId="51e143a7af01222c" providerId="LiveId" clId="{2F302125-8BD6-469C-9F60-0535257EB1C1}" dt="2021-08-18T14:00:16.710" v="824"/>
          <ac:spMkLst>
            <pc:docMk/>
            <pc:sldMk cId="1733845346" sldId="609"/>
            <ac:spMk id="3" creationId="{DCA03F36-36D6-48CD-BDB2-3D4AC62C7AF7}"/>
          </ac:spMkLst>
        </pc:spChg>
        <pc:spChg chg="mod">
          <ac:chgData name="Carlos Bruno Oliveira Lopes" userId="51e143a7af01222c" providerId="LiveId" clId="{2F302125-8BD6-469C-9F60-0535257EB1C1}" dt="2021-08-18T14:00:16.852" v="827" actId="27636"/>
          <ac:spMkLst>
            <pc:docMk/>
            <pc:sldMk cId="1733845346" sldId="609"/>
            <ac:spMk id="15" creationId="{3C84B262-F8C5-4DC5-B707-B29A2F9CE1D3}"/>
          </ac:spMkLst>
        </pc:spChg>
      </pc:sldChg>
      <pc:sldChg chg="del">
        <pc:chgData name="Carlos Bruno Oliveira Lopes" userId="51e143a7af01222c" providerId="LiveId" clId="{2F302125-8BD6-469C-9F60-0535257EB1C1}" dt="2021-08-17T23:51:04.396" v="16" actId="47"/>
        <pc:sldMkLst>
          <pc:docMk/>
          <pc:sldMk cId="4176827403" sldId="609"/>
        </pc:sldMkLst>
      </pc:sldChg>
      <pc:sldChg chg="addSp delSp modSp add mod">
        <pc:chgData name="Carlos Bruno Oliveira Lopes" userId="51e143a7af01222c" providerId="LiveId" clId="{2F302125-8BD6-469C-9F60-0535257EB1C1}" dt="2021-08-18T14:01:53.177" v="843" actId="20577"/>
        <pc:sldMkLst>
          <pc:docMk/>
          <pc:sldMk cId="2167414166" sldId="610"/>
        </pc:sldMkLst>
        <pc:spChg chg="add del">
          <ac:chgData name="Carlos Bruno Oliveira Lopes" userId="51e143a7af01222c" providerId="LiveId" clId="{2F302125-8BD6-469C-9F60-0535257EB1C1}" dt="2021-08-18T14:01:14.775" v="830"/>
          <ac:spMkLst>
            <pc:docMk/>
            <pc:sldMk cId="2167414166" sldId="610"/>
            <ac:spMk id="3" creationId="{F0035D80-E873-4D18-A491-3562CF6EE15D}"/>
          </ac:spMkLst>
        </pc:spChg>
        <pc:spChg chg="mod">
          <ac:chgData name="Carlos Bruno Oliveira Lopes" userId="51e143a7af01222c" providerId="LiveId" clId="{2F302125-8BD6-469C-9F60-0535257EB1C1}" dt="2021-08-18T14:01:53.177" v="843" actId="20577"/>
          <ac:spMkLst>
            <pc:docMk/>
            <pc:sldMk cId="2167414166" sldId="610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04:14.497" v="922" actId="20577"/>
        <pc:sldMkLst>
          <pc:docMk/>
          <pc:sldMk cId="1183907099" sldId="611"/>
        </pc:sldMkLst>
        <pc:spChg chg="add del">
          <ac:chgData name="Carlos Bruno Oliveira Lopes" userId="51e143a7af01222c" providerId="LiveId" clId="{2F302125-8BD6-469C-9F60-0535257EB1C1}" dt="2021-08-18T14:02:39.554" v="848"/>
          <ac:spMkLst>
            <pc:docMk/>
            <pc:sldMk cId="1183907099" sldId="611"/>
            <ac:spMk id="3" creationId="{8D1E5066-0FD8-48CA-8E6A-9471E52D6B98}"/>
          </ac:spMkLst>
        </pc:spChg>
        <pc:spChg chg="mod">
          <ac:chgData name="Carlos Bruno Oliveira Lopes" userId="51e143a7af01222c" providerId="LiveId" clId="{2F302125-8BD6-469C-9F60-0535257EB1C1}" dt="2021-08-18T14:04:14.497" v="922" actId="20577"/>
          <ac:spMkLst>
            <pc:docMk/>
            <pc:sldMk cId="1183907099" sldId="611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6:13.208" v="955" actId="20577"/>
        <pc:sldMkLst>
          <pc:docMk/>
          <pc:sldMk cId="1035260832" sldId="612"/>
        </pc:sldMkLst>
        <pc:spChg chg="add del">
          <ac:chgData name="Carlos Bruno Oliveira Lopes" userId="51e143a7af01222c" providerId="LiveId" clId="{2F302125-8BD6-469C-9F60-0535257EB1C1}" dt="2021-08-18T14:15:34.648" v="925"/>
          <ac:spMkLst>
            <pc:docMk/>
            <pc:sldMk cId="1035260832" sldId="612"/>
            <ac:spMk id="3" creationId="{D17A8E22-4C7B-4F3D-9C2A-FF80004FA237}"/>
          </ac:spMkLst>
        </pc:spChg>
        <pc:spChg chg="mod">
          <ac:chgData name="Carlos Bruno Oliveira Lopes" userId="51e143a7af01222c" providerId="LiveId" clId="{2F302125-8BD6-469C-9F60-0535257EB1C1}" dt="2021-08-18T14:16:13.208" v="955" actId="20577"/>
          <ac:spMkLst>
            <pc:docMk/>
            <pc:sldMk cId="1035260832" sldId="612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7:15.074" v="963"/>
        <pc:sldMkLst>
          <pc:docMk/>
          <pc:sldMk cId="1714509764" sldId="613"/>
        </pc:sldMkLst>
        <pc:spChg chg="add del">
          <ac:chgData name="Carlos Bruno Oliveira Lopes" userId="51e143a7af01222c" providerId="LiveId" clId="{2F302125-8BD6-469C-9F60-0535257EB1C1}" dt="2021-08-18T14:16:46.990" v="958"/>
          <ac:spMkLst>
            <pc:docMk/>
            <pc:sldMk cId="1714509764" sldId="613"/>
            <ac:spMk id="3" creationId="{8B598703-991B-42E2-9AA9-22C24B273D79}"/>
          </ac:spMkLst>
        </pc:spChg>
        <pc:spChg chg="mod">
          <ac:chgData name="Carlos Bruno Oliveira Lopes" userId="51e143a7af01222c" providerId="LiveId" clId="{2F302125-8BD6-469C-9F60-0535257EB1C1}" dt="2021-08-18T14:16:50.340" v="961" actId="6549"/>
          <ac:spMkLst>
            <pc:docMk/>
            <pc:sldMk cId="1714509764" sldId="613"/>
            <ac:spMk id="15" creationId="{3C84B262-F8C5-4DC5-B707-B29A2F9CE1D3}"/>
          </ac:spMkLst>
        </pc:spChg>
        <pc:picChg chg="add mod">
          <ac:chgData name="Carlos Bruno Oliveira Lopes" userId="51e143a7af01222c" providerId="LiveId" clId="{2F302125-8BD6-469C-9F60-0535257EB1C1}" dt="2021-08-18T14:17:15.074" v="963"/>
          <ac:picMkLst>
            <pc:docMk/>
            <pc:sldMk cId="1714509764" sldId="613"/>
            <ac:picMk id="8" creationId="{D9B3D903-079E-43EF-A7A5-B42DB2447CCB}"/>
          </ac:picMkLst>
        </pc:picChg>
        <pc:picChg chg="del">
          <ac:chgData name="Carlos Bruno Oliveira Lopes" userId="51e143a7af01222c" providerId="LiveId" clId="{2F302125-8BD6-469C-9F60-0535257EB1C1}" dt="2021-08-18T14:17:06.201" v="962" actId="478"/>
          <ac:picMkLst>
            <pc:docMk/>
            <pc:sldMk cId="1714509764" sldId="613"/>
            <ac:picMk id="13" creationId="{5EA4961B-730D-4519-8C6E-56FFD9B2D33E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5:20:38.808" v="2180"/>
        <pc:sldMkLst>
          <pc:docMk/>
          <pc:sldMk cId="2317681742" sldId="614"/>
        </pc:sldMkLst>
        <pc:spChg chg="add del">
          <ac:chgData name="Carlos Bruno Oliveira Lopes" userId="51e143a7af01222c" providerId="LiveId" clId="{2F302125-8BD6-469C-9F60-0535257EB1C1}" dt="2021-08-18T15:19:30.362" v="2166"/>
          <ac:spMkLst>
            <pc:docMk/>
            <pc:sldMk cId="2317681742" sldId="614"/>
            <ac:spMk id="3" creationId="{979589E4-33CD-4129-8A90-649558B7007C}"/>
          </ac:spMkLst>
        </pc:spChg>
        <pc:spChg chg="mod">
          <ac:chgData name="Carlos Bruno Oliveira Lopes" userId="51e143a7af01222c" providerId="LiveId" clId="{2F302125-8BD6-469C-9F60-0535257EB1C1}" dt="2021-08-18T15:20:38.808" v="2180"/>
          <ac:spMkLst>
            <pc:docMk/>
            <pc:sldMk cId="2317681742" sldId="614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8T15:20:06.655" v="2172"/>
          <ac:spMkLst>
            <pc:docMk/>
            <pc:sldMk cId="2317681742" sldId="614"/>
            <ac:spMk id="8" creationId="{A7BA9F1A-9F4A-4B63-A99F-F8CACB43AF94}"/>
          </ac:spMkLst>
        </pc:spChg>
        <pc:spChg chg="add del">
          <ac:chgData name="Carlos Bruno Oliveira Lopes" userId="51e143a7af01222c" providerId="LiveId" clId="{2F302125-8BD6-469C-9F60-0535257EB1C1}" dt="2021-08-18T15:20:38.798" v="2178"/>
          <ac:spMkLst>
            <pc:docMk/>
            <pc:sldMk cId="2317681742" sldId="614"/>
            <ac:spMk id="9" creationId="{D4441591-9754-4A21-95BF-E9F567F761F9}"/>
          </ac:spMkLst>
        </pc:spChg>
      </pc:sldChg>
      <pc:sldChg chg="addSp delSp modSp add del mod">
        <pc:chgData name="Carlos Bruno Oliveira Lopes" userId="51e143a7af01222c" providerId="LiveId" clId="{2F302125-8BD6-469C-9F60-0535257EB1C1}" dt="2021-08-18T14:18:17.561" v="971" actId="47"/>
        <pc:sldMkLst>
          <pc:docMk/>
          <pc:sldMk cId="2987661392" sldId="614"/>
        </pc:sldMkLst>
        <pc:spChg chg="del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6" creationId="{57C12E62-933D-41DF-9ECE-B78357262E76}"/>
          </ac:spMkLst>
        </pc:spChg>
        <pc:spChg chg="add mod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7" creationId="{8CA919D2-5D1D-4DC7-94F9-D1D9683A5A61}"/>
          </ac:spMkLst>
        </pc:spChg>
        <pc:picChg chg="del">
          <ac:chgData name="Carlos Bruno Oliveira Lopes" userId="51e143a7af01222c" providerId="LiveId" clId="{2F302125-8BD6-469C-9F60-0535257EB1C1}" dt="2021-08-18T14:17:29.304" v="967" actId="478"/>
          <ac:picMkLst>
            <pc:docMk/>
            <pc:sldMk cId="2987661392" sldId="614"/>
            <ac:picMk id="13" creationId="{5EA4961B-730D-4519-8C6E-56FFD9B2D33E}"/>
          </ac:picMkLst>
        </pc:picChg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46BB0BB8-2976-4AEF-97ED-A066A5109BAE}"/>
    <pc:docChg chg="undo custSel addSld delSld modSld modSection">
      <pc:chgData name="Carlos Bruno Oliveira Lopes" userId="51e143a7af01222c" providerId="LiveId" clId="{46BB0BB8-2976-4AEF-97ED-A066A5109BAE}" dt="2021-08-25T19:46:19.167" v="2506" actId="20577"/>
      <pc:docMkLst>
        <pc:docMk/>
      </pc:docMkLst>
      <pc:sldChg chg="modSp mod">
        <pc:chgData name="Carlos Bruno Oliveira Lopes" userId="51e143a7af01222c" providerId="LiveId" clId="{46BB0BB8-2976-4AEF-97ED-A066A5109BAE}" dt="2021-08-25T19:46:19.167" v="2506" actId="20577"/>
        <pc:sldMkLst>
          <pc:docMk/>
          <pc:sldMk cId="0" sldId="257"/>
        </pc:sldMkLst>
        <pc:spChg chg="mod">
          <ac:chgData name="Carlos Bruno Oliveira Lopes" userId="51e143a7af01222c" providerId="LiveId" clId="{46BB0BB8-2976-4AEF-97ED-A066A5109BAE}" dt="2021-08-25T19:46:19.167" v="2506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46BB0BB8-2976-4AEF-97ED-A066A5109BAE}" dt="2021-08-25T03:37:00.813" v="147" actId="12789"/>
        <pc:sldMkLst>
          <pc:docMk/>
          <pc:sldMk cId="806610270" sldId="590"/>
        </pc:sldMkLst>
        <pc:spChg chg="mod">
          <ac:chgData name="Carlos Bruno Oliveira Lopes" userId="51e143a7af01222c" providerId="LiveId" clId="{46BB0BB8-2976-4AEF-97ED-A066A5109BAE}" dt="2021-08-25T03:30:49.009" v="76" actId="115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46BB0BB8-2976-4AEF-97ED-A066A5109BAE}" dt="2021-08-24T19:40:00.299" v="0" actId="478"/>
          <ac:spMkLst>
            <pc:docMk/>
            <pc:sldMk cId="806610270" sldId="590"/>
            <ac:spMk id="6" creationId="{166FDBE7-E82D-48A7-B611-C7FFE22B347B}"/>
          </ac:spMkLst>
        </pc:spChg>
        <pc:spChg chg="add del mod">
          <ac:chgData name="Carlos Bruno Oliveira Lopes" userId="51e143a7af01222c" providerId="LiveId" clId="{46BB0BB8-2976-4AEF-97ED-A066A5109BAE}" dt="2021-08-25T03:37:00.813" v="147" actId="12789"/>
          <ac:spMkLst>
            <pc:docMk/>
            <pc:sldMk cId="806610270" sldId="59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3:31:07.769" v="80"/>
          <ac:spMkLst>
            <pc:docMk/>
            <pc:sldMk cId="806610270" sldId="590"/>
            <ac:spMk id="9" creationId="{ACDD482C-F6C2-4E79-8C43-F28B1C89AC2E}"/>
          </ac:spMkLst>
        </pc:spChg>
        <pc:picChg chg="del">
          <ac:chgData name="Carlos Bruno Oliveira Lopes" userId="51e143a7af01222c" providerId="LiveId" clId="{46BB0BB8-2976-4AEF-97ED-A066A5109BAE}" dt="2021-08-24T19:40:01.908" v="1" actId="478"/>
          <ac:picMkLst>
            <pc:docMk/>
            <pc:sldMk cId="806610270" sldId="590"/>
            <ac:picMk id="8" creationId="{203E4849-9588-4005-B1BE-F383A1EF10B8}"/>
          </ac:picMkLst>
        </pc:picChg>
        <pc:picChg chg="add mod">
          <ac:chgData name="Carlos Bruno Oliveira Lopes" userId="51e143a7af01222c" providerId="LiveId" clId="{46BB0BB8-2976-4AEF-97ED-A066A5109BAE}" dt="2021-08-25T03:37:00.813" v="147" actId="12789"/>
          <ac:picMkLst>
            <pc:docMk/>
            <pc:sldMk cId="806610270" sldId="590"/>
            <ac:picMk id="11" creationId="{2B58FB04-E76B-469C-A093-D37CF863B29F}"/>
          </ac:picMkLst>
        </pc:picChg>
      </pc:sldChg>
      <pc:sldChg chg="addSp delSp modSp mod">
        <pc:chgData name="Carlos Bruno Oliveira Lopes" userId="51e143a7af01222c" providerId="LiveId" clId="{46BB0BB8-2976-4AEF-97ED-A066A5109BAE}" dt="2021-08-25T19:45:40.622" v="2503" actId="20577"/>
        <pc:sldMkLst>
          <pc:docMk/>
          <pc:sldMk cId="324960170" sldId="603"/>
        </pc:sldMkLst>
        <pc:spChg chg="mod">
          <ac:chgData name="Carlos Bruno Oliveira Lopes" userId="51e143a7af01222c" providerId="LiveId" clId="{46BB0BB8-2976-4AEF-97ED-A066A5109BAE}" dt="2021-08-25T19:45:40.622" v="2503" actId="20577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46BB0BB8-2976-4AEF-97ED-A066A5109BAE}" dt="2021-08-25T19:43:18.933" v="2198" actId="1038"/>
          <ac:picMkLst>
            <pc:docMk/>
            <pc:sldMk cId="324960170" sldId="603"/>
            <ac:picMk id="6" creationId="{16D3D018-6661-45E8-A96B-554CF40603EA}"/>
          </ac:picMkLst>
        </pc:picChg>
        <pc:picChg chg="del">
          <ac:chgData name="Carlos Bruno Oliveira Lopes" userId="51e143a7af01222c" providerId="LiveId" clId="{46BB0BB8-2976-4AEF-97ED-A066A5109BAE}" dt="2021-08-25T19:43:05.060" v="2165" actId="478"/>
          <ac:picMkLst>
            <pc:docMk/>
            <pc:sldMk cId="324960170" sldId="603"/>
            <ac:picMk id="9" creationId="{79EBC785-5CBD-413E-9903-42CC61E7A6A6}"/>
          </ac:picMkLst>
        </pc:picChg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449997317" sldId="605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220332326" sldId="606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635630567" sldId="607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474263256" sldId="608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33845346" sldId="609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167414166" sldId="610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183907099" sldId="611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035260832" sldId="612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14509764" sldId="613"/>
        </pc:sldMkLst>
      </pc:sldChg>
      <pc:sldChg chg="del">
        <pc:chgData name="Carlos Bruno Oliveira Lopes" userId="51e143a7af01222c" providerId="LiveId" clId="{46BB0BB8-2976-4AEF-97ED-A066A5109BAE}" dt="2021-08-25T19:45:57.690" v="2504" actId="47"/>
        <pc:sldMkLst>
          <pc:docMk/>
          <pc:sldMk cId="2317681742" sldId="614"/>
        </pc:sldMkLst>
      </pc:sldChg>
      <pc:sldChg chg="add del">
        <pc:chgData name="Carlos Bruno Oliveira Lopes" userId="51e143a7af01222c" providerId="LiveId" clId="{46BB0BB8-2976-4AEF-97ED-A066A5109BAE}" dt="2021-08-25T19:38:37.008" v="1910" actId="47"/>
        <pc:sldMkLst>
          <pc:docMk/>
          <pc:sldMk cId="3074753052" sldId="615"/>
        </pc:sldMkLst>
      </pc:sldChg>
      <pc:sldChg chg="add del">
        <pc:chgData name="Carlos Bruno Oliveira Lopes" userId="51e143a7af01222c" providerId="LiveId" clId="{46BB0BB8-2976-4AEF-97ED-A066A5109BAE}" dt="2021-08-25T19:38:35.884" v="1909" actId="47"/>
        <pc:sldMkLst>
          <pc:docMk/>
          <pc:sldMk cId="2837542439" sldId="616"/>
        </pc:sldMkLst>
      </pc:sldChg>
      <pc:sldChg chg="addSp delSp modSp add mod">
        <pc:chgData name="Carlos Bruno Oliveira Lopes" userId="51e143a7af01222c" providerId="LiveId" clId="{46BB0BB8-2976-4AEF-97ED-A066A5109BAE}" dt="2021-08-25T19:38:12.711" v="1907" actId="14100"/>
        <pc:sldMkLst>
          <pc:docMk/>
          <pc:sldMk cId="4154110259" sldId="617"/>
        </pc:sldMkLst>
        <pc:spChg chg="mod">
          <ac:chgData name="Carlos Bruno Oliveira Lopes" userId="51e143a7af01222c" providerId="LiveId" clId="{46BB0BB8-2976-4AEF-97ED-A066A5109BAE}" dt="2021-08-25T19:25:42.942" v="1613" actId="20577"/>
          <ac:spMkLst>
            <pc:docMk/>
            <pc:sldMk cId="4154110259" sldId="617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6:06.669" v="1618"/>
          <ac:spMkLst>
            <pc:docMk/>
            <pc:sldMk cId="4154110259" sldId="617"/>
            <ac:spMk id="3" creationId="{AD460A0B-331A-4C22-BADD-068973AAA309}"/>
          </ac:spMkLst>
        </pc:spChg>
        <pc:spChg chg="add del">
          <ac:chgData name="Carlos Bruno Oliveira Lopes" userId="51e143a7af01222c" providerId="LiveId" clId="{46BB0BB8-2976-4AEF-97ED-A066A5109BAE}" dt="2021-08-25T19:26:57.022" v="1627"/>
          <ac:spMkLst>
            <pc:docMk/>
            <pc:sldMk cId="4154110259" sldId="617"/>
            <ac:spMk id="6" creationId="{7D760B67-5B2B-4A85-BB9D-0BA9DB607095}"/>
          </ac:spMkLst>
        </pc:spChg>
        <pc:spChg chg="add del mod">
          <ac:chgData name="Carlos Bruno Oliveira Lopes" userId="51e143a7af01222c" providerId="LiveId" clId="{46BB0BB8-2976-4AEF-97ED-A066A5109BAE}" dt="2021-08-25T19:26:57.167" v="1630" actId="27636"/>
          <ac:spMkLst>
            <pc:docMk/>
            <pc:sldMk cId="4154110259" sldId="617"/>
            <ac:spMk id="7" creationId="{859C38FB-A08F-4C57-BDA0-9F849B2D9209}"/>
          </ac:spMkLst>
        </pc:spChg>
        <pc:picChg chg="add mod">
          <ac:chgData name="Carlos Bruno Oliveira Lopes" userId="51e143a7af01222c" providerId="LiveId" clId="{46BB0BB8-2976-4AEF-97ED-A066A5109BAE}" dt="2021-08-25T19:38:12.711" v="1907" actId="14100"/>
          <ac:picMkLst>
            <pc:docMk/>
            <pc:sldMk cId="4154110259" sldId="617"/>
            <ac:picMk id="9" creationId="{D38F79F3-0328-4789-88C7-6CFB5746926F}"/>
          </ac:picMkLst>
        </pc:picChg>
      </pc:sldChg>
      <pc:sldChg chg="addSp delSp modSp add mod">
        <pc:chgData name="Carlos Bruno Oliveira Lopes" userId="51e143a7af01222c" providerId="LiveId" clId="{46BB0BB8-2976-4AEF-97ED-A066A5109BAE}" dt="2021-08-25T03:35:10.860" v="129" actId="113"/>
        <pc:sldMkLst>
          <pc:docMk/>
          <pc:sldMk cId="2335713026" sldId="618"/>
        </pc:sldMkLst>
        <pc:spChg chg="mod">
          <ac:chgData name="Carlos Bruno Oliveira Lopes" userId="51e143a7af01222c" providerId="LiveId" clId="{46BB0BB8-2976-4AEF-97ED-A066A5109BAE}" dt="2021-08-25T03:31:59.884" v="100" actId="20577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3:32:39.861" v="104"/>
          <ac:spMkLst>
            <pc:docMk/>
            <pc:sldMk cId="2335713026" sldId="618"/>
            <ac:spMk id="3" creationId="{0F0FD26A-C910-4E05-B6C6-2031292D24F3}"/>
          </ac:spMkLst>
        </pc:spChg>
        <pc:spChg chg="add del mod">
          <ac:chgData name="Carlos Bruno Oliveira Lopes" userId="51e143a7af01222c" providerId="LiveId" clId="{46BB0BB8-2976-4AEF-97ED-A066A5109BAE}" dt="2021-08-25T03:32:44.367" v="107"/>
          <ac:spMkLst>
            <pc:docMk/>
            <pc:sldMk cId="2335713026" sldId="618"/>
            <ac:spMk id="6" creationId="{CAF776AD-B852-4403-A28E-13F67697EE19}"/>
          </ac:spMkLst>
        </pc:spChg>
        <pc:spChg chg="add del mod">
          <ac:chgData name="Carlos Bruno Oliveira Lopes" userId="51e143a7af01222c" providerId="LiveId" clId="{46BB0BB8-2976-4AEF-97ED-A066A5109BAE}" dt="2021-08-25T03:35:10.860" v="129" actId="113"/>
          <ac:spMkLst>
            <pc:docMk/>
            <pc:sldMk cId="2335713026" sldId="618"/>
            <ac:spMk id="7" creationId="{859C38FB-A08F-4C57-BDA0-9F849B2D9209}"/>
          </ac:spMkLst>
        </pc:spChg>
      </pc:sldChg>
      <pc:sldChg chg="modSp add mod">
        <pc:chgData name="Carlos Bruno Oliveira Lopes" userId="51e143a7af01222c" providerId="LiveId" clId="{46BB0BB8-2976-4AEF-97ED-A066A5109BAE}" dt="2021-08-25T03:35:28.142" v="133" actId="113"/>
        <pc:sldMkLst>
          <pc:docMk/>
          <pc:sldMk cId="2000815345" sldId="619"/>
        </pc:sldMkLst>
        <pc:spChg chg="mod">
          <ac:chgData name="Carlos Bruno Oliveira Lopes" userId="51e143a7af01222c" providerId="LiveId" clId="{46BB0BB8-2976-4AEF-97ED-A066A5109BAE}" dt="2021-08-25T03:35:28.142" v="133" actId="113"/>
          <ac:spMkLst>
            <pc:docMk/>
            <pc:sldMk cId="2000815345" sldId="619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19:35.146" v="1420" actId="948"/>
        <pc:sldMkLst>
          <pc:docMk/>
          <pc:sldMk cId="713210992" sldId="620"/>
        </pc:sldMkLst>
        <pc:spChg chg="mod">
          <ac:chgData name="Carlos Bruno Oliveira Lopes" userId="51e143a7af01222c" providerId="LiveId" clId="{46BB0BB8-2976-4AEF-97ED-A066A5109BAE}" dt="2021-08-25T04:01:10.313" v="152" actId="27636"/>
          <ac:spMkLst>
            <pc:docMk/>
            <pc:sldMk cId="713210992" sldId="620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4:19:35.146" v="1420" actId="948"/>
          <ac:spMkLst>
            <pc:docMk/>
            <pc:sldMk cId="713210992" sldId="620"/>
            <ac:spMk id="6" creationId="{2F1D0505-DFC4-489C-8503-82275C375C30}"/>
          </ac:spMkLst>
        </pc:spChg>
        <pc:spChg chg="del">
          <ac:chgData name="Carlos Bruno Oliveira Lopes" userId="51e143a7af01222c" providerId="LiveId" clId="{46BB0BB8-2976-4AEF-97ED-A066A5109BAE}" dt="2021-08-25T04:01:06.350" v="149" actId="478"/>
          <ac:spMkLst>
            <pc:docMk/>
            <pc:sldMk cId="713210992" sldId="62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4:01:51.708" v="154"/>
          <ac:spMkLst>
            <pc:docMk/>
            <pc:sldMk cId="713210992" sldId="620"/>
            <ac:spMk id="8" creationId="{C5B7DF03-AA01-4A2E-A153-571C7543DAF9}"/>
          </ac:spMkLst>
        </pc:spChg>
        <pc:spChg chg="add del">
          <ac:chgData name="Carlos Bruno Oliveira Lopes" userId="51e143a7af01222c" providerId="LiveId" clId="{46BB0BB8-2976-4AEF-97ED-A066A5109BAE}" dt="2021-08-25T04:02:37.572" v="226"/>
          <ac:spMkLst>
            <pc:docMk/>
            <pc:sldMk cId="713210992" sldId="620"/>
            <ac:spMk id="9" creationId="{B59BD0A4-9135-454E-BE7D-705DE94E735C}"/>
          </ac:spMkLst>
        </pc:spChg>
        <pc:spChg chg="add del">
          <ac:chgData name="Carlos Bruno Oliveira Lopes" userId="51e143a7af01222c" providerId="LiveId" clId="{46BB0BB8-2976-4AEF-97ED-A066A5109BAE}" dt="2021-08-25T04:12:54.354" v="612"/>
          <ac:spMkLst>
            <pc:docMk/>
            <pc:sldMk cId="713210992" sldId="620"/>
            <ac:spMk id="10" creationId="{DD8FD202-CFCE-445F-83ED-B01823D10D62}"/>
          </ac:spMkLst>
        </pc:spChg>
        <pc:spChg chg="add del">
          <ac:chgData name="Carlos Bruno Oliveira Lopes" userId="51e143a7af01222c" providerId="LiveId" clId="{46BB0BB8-2976-4AEF-97ED-A066A5109BAE}" dt="2021-08-25T04:14:27.636" v="796"/>
          <ac:spMkLst>
            <pc:docMk/>
            <pc:sldMk cId="713210992" sldId="620"/>
            <ac:spMk id="11" creationId="{5BC9A3A4-CBB9-409A-9A67-AD7E7BDC5693}"/>
          </ac:spMkLst>
        </pc:spChg>
        <pc:spChg chg="add del">
          <ac:chgData name="Carlos Bruno Oliveira Lopes" userId="51e143a7af01222c" providerId="LiveId" clId="{46BB0BB8-2976-4AEF-97ED-A066A5109BAE}" dt="2021-08-25T04:15:16.895" v="921"/>
          <ac:spMkLst>
            <pc:docMk/>
            <pc:sldMk cId="713210992" sldId="620"/>
            <ac:spMk id="12" creationId="{2E56F61D-8AAE-4308-8B78-E7859A21D502}"/>
          </ac:spMkLst>
        </pc:spChg>
        <pc:spChg chg="add del">
          <ac:chgData name="Carlos Bruno Oliveira Lopes" userId="51e143a7af01222c" providerId="LiveId" clId="{46BB0BB8-2976-4AEF-97ED-A066A5109BAE}" dt="2021-08-25T04:17:00.528" v="1103"/>
          <ac:spMkLst>
            <pc:docMk/>
            <pc:sldMk cId="713210992" sldId="620"/>
            <ac:spMk id="13" creationId="{BCDCDDC5-B0B3-43D8-A95C-1CD4A872B108}"/>
          </ac:spMkLst>
        </pc:spChg>
        <pc:spChg chg="add del">
          <ac:chgData name="Carlos Bruno Oliveira Lopes" userId="51e143a7af01222c" providerId="LiveId" clId="{46BB0BB8-2976-4AEF-97ED-A066A5109BAE}" dt="2021-08-25T04:18:30.718" v="1280"/>
          <ac:spMkLst>
            <pc:docMk/>
            <pc:sldMk cId="713210992" sldId="620"/>
            <ac:spMk id="14" creationId="{C19AEE3B-F213-4B2E-812A-0FE117D19FF1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21:00.345" v="1553" actId="5793"/>
        <pc:sldMkLst>
          <pc:docMk/>
          <pc:sldMk cId="281336892" sldId="621"/>
        </pc:sldMkLst>
        <pc:spChg chg="add del">
          <ac:chgData name="Carlos Bruno Oliveira Lopes" userId="51e143a7af01222c" providerId="LiveId" clId="{46BB0BB8-2976-4AEF-97ED-A066A5109BAE}" dt="2021-08-25T04:20:45.120" v="1546"/>
          <ac:spMkLst>
            <pc:docMk/>
            <pc:sldMk cId="281336892" sldId="621"/>
            <ac:spMk id="3" creationId="{5DE95F59-16F3-4D96-89EB-E1931CFAF1F6}"/>
          </ac:spMkLst>
        </pc:spChg>
        <pc:spChg chg="mod">
          <ac:chgData name="Carlos Bruno Oliveira Lopes" userId="51e143a7af01222c" providerId="LiveId" clId="{46BB0BB8-2976-4AEF-97ED-A066A5109BAE}" dt="2021-08-25T04:21:00.345" v="1553" actId="5793"/>
          <ac:spMkLst>
            <pc:docMk/>
            <pc:sldMk cId="281336892" sldId="621"/>
            <ac:spMk id="6" creationId="{2F1D0505-DFC4-489C-8503-82275C375C30}"/>
          </ac:spMkLst>
        </pc:spChg>
      </pc:sldChg>
      <pc:sldChg chg="add del">
        <pc:chgData name="Carlos Bruno Oliveira Lopes" userId="51e143a7af01222c" providerId="LiveId" clId="{46BB0BB8-2976-4AEF-97ED-A066A5109BAE}" dt="2021-08-25T19:25:47.863" v="1615" actId="47"/>
        <pc:sldMkLst>
          <pc:docMk/>
          <pc:sldMk cId="4127188267" sldId="622"/>
        </pc:sldMkLst>
      </pc:sldChg>
      <pc:sldChg chg="addSp delSp modSp add mod">
        <pc:chgData name="Carlos Bruno Oliveira Lopes" userId="51e143a7af01222c" providerId="LiveId" clId="{46BB0BB8-2976-4AEF-97ED-A066A5109BAE}" dt="2021-08-25T19:32:09.954" v="1765" actId="20577"/>
        <pc:sldMkLst>
          <pc:docMk/>
          <pc:sldMk cId="111183846" sldId="623"/>
        </pc:sldMkLst>
        <pc:spChg chg="mod">
          <ac:chgData name="Carlos Bruno Oliveira Lopes" userId="51e143a7af01222c" providerId="LiveId" clId="{46BB0BB8-2976-4AEF-97ED-A066A5109BAE}" dt="2021-08-25T19:32:09.954" v="1765" actId="20577"/>
          <ac:spMkLst>
            <pc:docMk/>
            <pc:sldMk cId="111183846" sldId="623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7:59.465" v="1637"/>
          <ac:spMkLst>
            <pc:docMk/>
            <pc:sldMk cId="111183846" sldId="623"/>
            <ac:spMk id="3" creationId="{4C8D338C-3050-4F3D-8FF8-56386464D1FE}"/>
          </ac:spMkLst>
        </pc:spChg>
        <pc:spChg chg="add del">
          <ac:chgData name="Carlos Bruno Oliveira Lopes" userId="51e143a7af01222c" providerId="LiveId" clId="{46BB0BB8-2976-4AEF-97ED-A066A5109BAE}" dt="2021-08-25T19:28:46.898" v="1645"/>
          <ac:spMkLst>
            <pc:docMk/>
            <pc:sldMk cId="111183846" sldId="623"/>
            <ac:spMk id="6" creationId="{6CC36454-04B4-468D-8719-2A26E9B4B4B3}"/>
          </ac:spMkLst>
        </pc:spChg>
        <pc:spChg chg="add del mod">
          <ac:chgData name="Carlos Bruno Oliveira Lopes" userId="51e143a7af01222c" providerId="LiveId" clId="{46BB0BB8-2976-4AEF-97ED-A066A5109BAE}" dt="2021-08-25T19:29:34.850" v="1668" actId="20577"/>
          <ac:spMkLst>
            <pc:docMk/>
            <pc:sldMk cId="111183846" sldId="623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2:14.538" v="1769" actId="20577"/>
        <pc:sldMkLst>
          <pc:docMk/>
          <pc:sldMk cId="4267667436" sldId="624"/>
        </pc:sldMkLst>
        <pc:spChg chg="mod">
          <ac:chgData name="Carlos Bruno Oliveira Lopes" userId="51e143a7af01222c" providerId="LiveId" clId="{46BB0BB8-2976-4AEF-97ED-A066A5109BAE}" dt="2021-08-25T19:32:14.538" v="1769" actId="20577"/>
          <ac:spMkLst>
            <pc:docMk/>
            <pc:sldMk cId="4267667436" sldId="624"/>
            <ac:spMk id="2" creationId="{00000000-0000-0000-0000-000000000000}"/>
          </ac:spMkLst>
        </pc:spChg>
        <pc:spChg chg="add del">
          <ac:chgData name="Carlos Bruno Oliveira Lopes" userId="51e143a7af01222c" providerId="LiveId" clId="{46BB0BB8-2976-4AEF-97ED-A066A5109BAE}" dt="2021-08-25T19:30:09.036" v="1671"/>
          <ac:spMkLst>
            <pc:docMk/>
            <pc:sldMk cId="4267667436" sldId="624"/>
            <ac:spMk id="3" creationId="{8E6D6706-9013-424B-9AA4-FA6EBE1B9A9C}"/>
          </ac:spMkLst>
        </pc:spChg>
        <pc:spChg chg="mod">
          <ac:chgData name="Carlos Bruno Oliveira Lopes" userId="51e143a7af01222c" providerId="LiveId" clId="{46BB0BB8-2976-4AEF-97ED-A066A5109BAE}" dt="2021-08-25T19:31:36.701" v="1754" actId="20577"/>
          <ac:spMkLst>
            <pc:docMk/>
            <pc:sldMk cId="4267667436" sldId="624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3:29.883" v="1793" actId="20577"/>
        <pc:sldMkLst>
          <pc:docMk/>
          <pc:sldMk cId="3192382896" sldId="625"/>
        </pc:sldMkLst>
        <pc:spChg chg="add del mod">
          <ac:chgData name="Carlos Bruno Oliveira Lopes" userId="51e143a7af01222c" providerId="LiveId" clId="{46BB0BB8-2976-4AEF-97ED-A066A5109BAE}" dt="2021-08-25T19:33:18.132" v="1772"/>
          <ac:spMkLst>
            <pc:docMk/>
            <pc:sldMk cId="3192382896" sldId="625"/>
            <ac:spMk id="3" creationId="{EA36085C-D6B8-4A9C-B68E-87158611FF09}"/>
          </ac:spMkLst>
        </pc:spChg>
        <pc:spChg chg="add del mod">
          <ac:chgData name="Carlos Bruno Oliveira Lopes" userId="51e143a7af01222c" providerId="LiveId" clId="{46BB0BB8-2976-4AEF-97ED-A066A5109BAE}" dt="2021-08-25T19:33:29.883" v="1793" actId="20577"/>
          <ac:spMkLst>
            <pc:docMk/>
            <pc:sldMk cId="3192382896" sldId="625"/>
            <ac:spMk id="7" creationId="{859C38FB-A08F-4C57-BDA0-9F849B2D9209}"/>
          </ac:spMkLst>
        </pc:spChg>
      </pc:sldChg>
      <pc:sldChg chg="addSp delSp modSp add del mod">
        <pc:chgData name="Carlos Bruno Oliveira Lopes" userId="51e143a7af01222c" providerId="LiveId" clId="{46BB0BB8-2976-4AEF-97ED-A066A5109BAE}" dt="2021-08-25T19:38:34.806" v="1908" actId="47"/>
        <pc:sldMkLst>
          <pc:docMk/>
          <pc:sldMk cId="2622579390" sldId="626"/>
        </pc:sldMkLst>
        <pc:spChg chg="add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6" creationId="{D435BB49-60F3-4D82-AE72-51B87DEE1AC7}"/>
          </ac:spMkLst>
        </pc:spChg>
        <pc:spChg chg="add del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6:27.937" v="1893" actId="20577"/>
        <pc:sldMkLst>
          <pc:docMk/>
          <pc:sldMk cId="3231894312" sldId="627"/>
        </pc:sldMkLst>
        <pc:spChg chg="add del mod">
          <ac:chgData name="Carlos Bruno Oliveira Lopes" userId="51e143a7af01222c" providerId="LiveId" clId="{46BB0BB8-2976-4AEF-97ED-A066A5109BAE}" dt="2021-08-25T19:34:24.102" v="1797"/>
          <ac:spMkLst>
            <pc:docMk/>
            <pc:sldMk cId="3231894312" sldId="627"/>
            <ac:spMk id="3" creationId="{B5F076FF-B7FC-42C9-BEEC-3BDAC98C5F6F}"/>
          </ac:spMkLst>
        </pc:spChg>
        <pc:spChg chg="add del mod">
          <ac:chgData name="Carlos Bruno Oliveira Lopes" userId="51e143a7af01222c" providerId="LiveId" clId="{46BB0BB8-2976-4AEF-97ED-A066A5109BAE}" dt="2021-08-25T19:34:51.392" v="1803"/>
          <ac:spMkLst>
            <pc:docMk/>
            <pc:sldMk cId="3231894312" sldId="627"/>
            <ac:spMk id="6" creationId="{DE10EF57-045E-4B41-AD0A-01294A165790}"/>
          </ac:spMkLst>
        </pc:spChg>
        <pc:spChg chg="add del mod">
          <ac:chgData name="Carlos Bruno Oliveira Lopes" userId="51e143a7af01222c" providerId="LiveId" clId="{46BB0BB8-2976-4AEF-97ED-A066A5109BAE}" dt="2021-08-25T19:36:27.937" v="1893" actId="20577"/>
          <ac:spMkLst>
            <pc:docMk/>
            <pc:sldMk cId="3231894312" sldId="627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5:45.277" v="1838" actId="2711"/>
        <pc:sldMkLst>
          <pc:docMk/>
          <pc:sldMk cId="3124447325" sldId="628"/>
        </pc:sldMkLst>
        <pc:spChg chg="add del mod">
          <ac:chgData name="Carlos Bruno Oliveira Lopes" userId="51e143a7af01222c" providerId="LiveId" clId="{46BB0BB8-2976-4AEF-97ED-A066A5109BAE}" dt="2021-08-25T19:35:45.277" v="1838" actId="2711"/>
          <ac:spMkLst>
            <pc:docMk/>
            <pc:sldMk cId="3124447325" sldId="628"/>
            <ac:spMk id="6" creationId="{48D60238-71AE-4B21-85E1-116ED254FEF3}"/>
          </ac:spMkLst>
        </pc:spChg>
        <pc:spChg chg="del">
          <ac:chgData name="Carlos Bruno Oliveira Lopes" userId="51e143a7af01222c" providerId="LiveId" clId="{46BB0BB8-2976-4AEF-97ED-A066A5109BAE}" dt="2021-08-25T19:35:33.614" v="1829" actId="478"/>
          <ac:spMkLst>
            <pc:docMk/>
            <pc:sldMk cId="3124447325" sldId="628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19:35:38.268" v="1832"/>
          <ac:spMkLst>
            <pc:docMk/>
            <pc:sldMk cId="3124447325" sldId="628"/>
            <ac:spMk id="8" creationId="{2BB462C5-1C27-42F4-BDC5-243759B36217}"/>
          </ac:spMkLst>
        </pc:spChg>
      </pc:sldChg>
    </pc:docChg>
  </pc:docChgLst>
  <pc:docChgLst>
    <pc:chgData name="Carlos Bruno Oliveira Lopes" userId="51e143a7af01222c" providerId="LiveId" clId="{58FC3659-327D-47FA-8A07-AAE8A10AED29}"/>
    <pc:docChg chg="undo custSel addSld delSld modSld sldOrd modSection">
      <pc:chgData name="Carlos Bruno Oliveira Lopes" userId="51e143a7af01222c" providerId="LiveId" clId="{58FC3659-327D-47FA-8A07-AAE8A10AED29}" dt="2021-08-27T23:18:42.073" v="1397" actId="6549"/>
      <pc:docMkLst>
        <pc:docMk/>
      </pc:docMkLst>
      <pc:sldChg chg="modSp mod">
        <pc:chgData name="Carlos Bruno Oliveira Lopes" userId="51e143a7af01222c" providerId="LiveId" clId="{58FC3659-327D-47FA-8A07-AAE8A10AED29}" dt="2021-08-27T02:23:23.875" v="233" actId="6549"/>
        <pc:sldMkLst>
          <pc:docMk/>
          <pc:sldMk cId="0" sldId="257"/>
        </pc:sldMkLst>
        <pc:spChg chg="mod">
          <ac:chgData name="Carlos Bruno Oliveira Lopes" userId="51e143a7af01222c" providerId="LiveId" clId="{58FC3659-327D-47FA-8A07-AAE8A10AED29}" dt="2021-08-27T02:23:23.875" v="233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58FC3659-327D-47FA-8A07-AAE8A10AED29}" dt="2021-08-26T14:15:59.688" v="3" actId="47"/>
        <pc:sldMkLst>
          <pc:docMk/>
          <pc:sldMk cId="806610270" sldId="590"/>
        </pc:sldMkLst>
      </pc:sldChg>
      <pc:sldChg chg="addSp delSp modSp mod">
        <pc:chgData name="Carlos Bruno Oliveira Lopes" userId="51e143a7af01222c" providerId="LiveId" clId="{58FC3659-327D-47FA-8A07-AAE8A10AED29}" dt="2021-08-27T23:18:42.073" v="1397" actId="6549"/>
        <pc:sldMkLst>
          <pc:docMk/>
          <pc:sldMk cId="324960170" sldId="603"/>
        </pc:sldMkLst>
        <pc:spChg chg="mod">
          <ac:chgData name="Carlos Bruno Oliveira Lopes" userId="51e143a7af01222c" providerId="LiveId" clId="{58FC3659-327D-47FA-8A07-AAE8A10AED29}" dt="2021-08-27T23:18:42.073" v="1397" actId="6549"/>
          <ac:spMkLst>
            <pc:docMk/>
            <pc:sldMk cId="324960170" sldId="603"/>
            <ac:spMk id="8" creationId="{97595ECE-0574-4F06-8457-BD6B686D7FF8}"/>
          </ac:spMkLst>
        </pc:spChg>
        <pc:picChg chg="add del">
          <ac:chgData name="Carlos Bruno Oliveira Lopes" userId="51e143a7af01222c" providerId="LiveId" clId="{58FC3659-327D-47FA-8A07-AAE8A10AED29}" dt="2021-08-27T23:17:25.552" v="1221" actId="478"/>
          <ac:picMkLst>
            <pc:docMk/>
            <pc:sldMk cId="324960170" sldId="603"/>
            <ac:picMk id="6" creationId="{16D3D018-6661-45E8-A96B-554CF40603EA}"/>
          </ac:picMkLst>
        </pc:picChg>
        <pc:picChg chg="add del mod">
          <ac:chgData name="Carlos Bruno Oliveira Lopes" userId="51e143a7af01222c" providerId="LiveId" clId="{58FC3659-327D-47FA-8A07-AAE8A10AED29}" dt="2021-08-27T23:17:21.568" v="1219"/>
          <ac:picMkLst>
            <pc:docMk/>
            <pc:sldMk cId="324960170" sldId="603"/>
            <ac:picMk id="7" creationId="{B4D56080-3DD5-4946-A85C-C8AF69F0F51C}"/>
          </ac:picMkLst>
        </pc:picChg>
        <pc:picChg chg="add mod">
          <ac:chgData name="Carlos Bruno Oliveira Lopes" userId="51e143a7af01222c" providerId="LiveId" clId="{58FC3659-327D-47FA-8A07-AAE8A10AED29}" dt="2021-08-27T23:17:36.926" v="1224" actId="1076"/>
          <ac:picMkLst>
            <pc:docMk/>
            <pc:sldMk cId="324960170" sldId="603"/>
            <ac:picMk id="9" creationId="{A7F4996E-CA43-4DAF-B86F-D887356374FB}"/>
          </ac:picMkLst>
        </pc:picChg>
      </pc:sldChg>
      <pc:sldChg chg="del">
        <pc:chgData name="Carlos Bruno Oliveira Lopes" userId="51e143a7af01222c" providerId="LiveId" clId="{58FC3659-327D-47FA-8A07-AAE8A10AED29}" dt="2021-08-26T14:16:11.828" v="7" actId="47"/>
        <pc:sldMkLst>
          <pc:docMk/>
          <pc:sldMk cId="4154110259" sldId="617"/>
        </pc:sldMkLst>
      </pc:sldChg>
      <pc:sldChg chg="addSp delSp modSp del mod ord">
        <pc:chgData name="Carlos Bruno Oliveira Lopes" userId="51e143a7af01222c" providerId="LiveId" clId="{58FC3659-327D-47FA-8A07-AAE8A10AED29}" dt="2021-08-27T02:07:59.184" v="93" actId="47"/>
        <pc:sldMkLst>
          <pc:docMk/>
          <pc:sldMk cId="2335713026" sldId="618"/>
        </pc:sldMkLst>
        <pc:spChg chg="mod">
          <ac:chgData name="Carlos Bruno Oliveira Lopes" userId="51e143a7af01222c" providerId="LiveId" clId="{58FC3659-327D-47FA-8A07-AAE8A10AED29}" dt="2021-08-27T02:02:05.095" v="15" actId="27636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2:04:03.505" v="18"/>
          <ac:spMkLst>
            <pc:docMk/>
            <pc:sldMk cId="2335713026" sldId="618"/>
            <ac:spMk id="6" creationId="{8BBACC25-7B97-432F-A715-6CC12B0525A1}"/>
          </ac:spMkLst>
        </pc:spChg>
        <pc:spChg chg="del">
          <ac:chgData name="Carlos Bruno Oliveira Lopes" userId="51e143a7af01222c" providerId="LiveId" clId="{58FC3659-327D-47FA-8A07-AAE8A10AED29}" dt="2021-08-26T14:14:52.206" v="0" actId="478"/>
          <ac:spMkLst>
            <pc:docMk/>
            <pc:sldMk cId="2335713026" sldId="618"/>
            <ac:spMk id="7" creationId="{859C38FB-A08F-4C57-BDA0-9F849B2D9209}"/>
          </ac:spMkLst>
        </pc:spChg>
        <pc:spChg chg="add mod">
          <ac:chgData name="Carlos Bruno Oliveira Lopes" userId="51e143a7af01222c" providerId="LiveId" clId="{58FC3659-327D-47FA-8A07-AAE8A10AED29}" dt="2021-08-27T02:07:48.852" v="90" actId="27636"/>
          <ac:spMkLst>
            <pc:docMk/>
            <pc:sldMk cId="2335713026" sldId="618"/>
            <ac:spMk id="11" creationId="{B1F0C1DE-2F35-49BC-90EC-15D8FD28E7EA}"/>
          </ac:spMkLst>
        </pc:spChg>
        <pc:spChg chg="add del">
          <ac:chgData name="Carlos Bruno Oliveira Lopes" userId="51e143a7af01222c" providerId="LiveId" clId="{58FC3659-327D-47FA-8A07-AAE8A10AED29}" dt="2021-08-27T02:05:23.131" v="48"/>
          <ac:spMkLst>
            <pc:docMk/>
            <pc:sldMk cId="2335713026" sldId="618"/>
            <ac:spMk id="13" creationId="{C1F3F11C-0FBF-46A2-B6D7-64F1D5216052}"/>
          </ac:spMkLst>
        </pc:spChg>
        <pc:spChg chg="add del">
          <ac:chgData name="Carlos Bruno Oliveira Lopes" userId="51e143a7af01222c" providerId="LiveId" clId="{58FC3659-327D-47FA-8A07-AAE8A10AED29}" dt="2021-08-27T02:05:57.371" v="63"/>
          <ac:spMkLst>
            <pc:docMk/>
            <pc:sldMk cId="2335713026" sldId="618"/>
            <ac:spMk id="14" creationId="{1D250D25-DCEC-438D-800D-4122B707EF3E}"/>
          </ac:spMkLst>
        </pc:spChg>
        <pc:picChg chg="add del mod ord">
          <ac:chgData name="Carlos Bruno Oliveira Lopes" userId="51e143a7af01222c" providerId="LiveId" clId="{58FC3659-327D-47FA-8A07-AAE8A10AED29}" dt="2021-08-27T02:04:04.910" v="21" actId="21"/>
          <ac:picMkLst>
            <pc:docMk/>
            <pc:sldMk cId="2335713026" sldId="618"/>
            <ac:picMk id="9" creationId="{EB3FE38F-8827-439D-B467-E200030AD08A}"/>
          </ac:picMkLst>
        </pc:picChg>
        <pc:picChg chg="add mod">
          <ac:chgData name="Carlos Bruno Oliveira Lopes" userId="51e143a7af01222c" providerId="LiveId" clId="{58FC3659-327D-47FA-8A07-AAE8A10AED29}" dt="2021-08-27T02:04:15.483" v="23" actId="553"/>
          <ac:picMkLst>
            <pc:docMk/>
            <pc:sldMk cId="2335713026" sldId="618"/>
            <ac:picMk id="12" creationId="{6D69F501-2BB3-4D22-9F6F-AA58953DA96A}"/>
          </ac:picMkLst>
        </pc:picChg>
      </pc:sldChg>
      <pc:sldChg chg="addSp delSp modSp add mod">
        <pc:chgData name="Carlos Bruno Oliveira Lopes" userId="51e143a7af01222c" providerId="LiveId" clId="{58FC3659-327D-47FA-8A07-AAE8A10AED29}" dt="2021-08-27T02:10:08.526" v="132" actId="553"/>
        <pc:sldMkLst>
          <pc:docMk/>
          <pc:sldMk cId="674789364" sldId="619"/>
        </pc:sldMkLst>
        <pc:spChg chg="add del">
          <ac:chgData name="Carlos Bruno Oliveira Lopes" userId="51e143a7af01222c" providerId="LiveId" clId="{58FC3659-327D-47FA-8A07-AAE8A10AED29}" dt="2021-08-27T02:08:58.788" v="110"/>
          <ac:spMkLst>
            <pc:docMk/>
            <pc:sldMk cId="674789364" sldId="619"/>
            <ac:spMk id="3" creationId="{1867F1CF-8932-444C-9D32-6C187A4D2587}"/>
          </ac:spMkLst>
        </pc:spChg>
        <pc:spChg chg="mod">
          <ac:chgData name="Carlos Bruno Oliveira Lopes" userId="51e143a7af01222c" providerId="LiveId" clId="{58FC3659-327D-47FA-8A07-AAE8A10AED29}" dt="2021-08-27T02:10:08.526" v="132" actId="553"/>
          <ac:spMkLst>
            <pc:docMk/>
            <pc:sldMk cId="674789364" sldId="619"/>
            <ac:spMk id="6" creationId="{8BBACC25-7B97-432F-A715-6CC12B0525A1}"/>
          </ac:spMkLst>
        </pc:spChg>
        <pc:picChg chg="add mod">
          <ac:chgData name="Carlos Bruno Oliveira Lopes" userId="51e143a7af01222c" providerId="LiveId" clId="{58FC3659-327D-47FA-8A07-AAE8A10AED29}" dt="2021-08-27T02:10:08.526" v="132" actId="553"/>
          <ac:picMkLst>
            <pc:docMk/>
            <pc:sldMk cId="674789364" sldId="619"/>
            <ac:picMk id="7" creationId="{DEE3119A-6E0F-40FB-87DB-34563BEFED9A}"/>
          </ac:picMkLst>
        </pc:picChg>
      </pc:sldChg>
      <pc:sldChg chg="del">
        <pc:chgData name="Carlos Bruno Oliveira Lopes" userId="51e143a7af01222c" providerId="LiveId" clId="{58FC3659-327D-47FA-8A07-AAE8A10AED29}" dt="2021-08-26T14:16:00.601" v="4" actId="47"/>
        <pc:sldMkLst>
          <pc:docMk/>
          <pc:sldMk cId="2000815345" sldId="619"/>
        </pc:sldMkLst>
      </pc:sldChg>
      <pc:sldChg chg="del">
        <pc:chgData name="Carlos Bruno Oliveira Lopes" userId="51e143a7af01222c" providerId="LiveId" clId="{58FC3659-327D-47FA-8A07-AAE8A10AED29}" dt="2021-08-26T14:16:10.669" v="5" actId="47"/>
        <pc:sldMkLst>
          <pc:docMk/>
          <pc:sldMk cId="713210992" sldId="620"/>
        </pc:sldMkLst>
      </pc:sldChg>
      <pc:sldChg chg="add ord">
        <pc:chgData name="Carlos Bruno Oliveira Lopes" userId="51e143a7af01222c" providerId="LiveId" clId="{58FC3659-327D-47FA-8A07-AAE8A10AED29}" dt="2021-08-27T02:07:57.289" v="92"/>
        <pc:sldMkLst>
          <pc:docMk/>
          <pc:sldMk cId="3767078139" sldId="620"/>
        </pc:sldMkLst>
      </pc:sldChg>
      <pc:sldChg chg="del">
        <pc:chgData name="Carlos Bruno Oliveira Lopes" userId="51e143a7af01222c" providerId="LiveId" clId="{58FC3659-327D-47FA-8A07-AAE8A10AED29}" dt="2021-08-26T14:16:11.320" v="6" actId="47"/>
        <pc:sldMkLst>
          <pc:docMk/>
          <pc:sldMk cId="281336892" sldId="621"/>
        </pc:sldMkLst>
      </pc:sldChg>
      <pc:sldChg chg="addSp delSp modSp add mod">
        <pc:chgData name="Carlos Bruno Oliveira Lopes" userId="51e143a7af01222c" providerId="LiveId" clId="{58FC3659-327D-47FA-8A07-AAE8A10AED29}" dt="2021-08-27T02:14:30.633" v="188" actId="553"/>
        <pc:sldMkLst>
          <pc:docMk/>
          <pc:sldMk cId="1883357021" sldId="621"/>
        </pc:sldMkLst>
        <pc:spChg chg="del">
          <ac:chgData name="Carlos Bruno Oliveira Lopes" userId="51e143a7af01222c" providerId="LiveId" clId="{58FC3659-327D-47FA-8A07-AAE8A10AED29}" dt="2021-08-27T02:09:58.291" v="127"/>
          <ac:spMkLst>
            <pc:docMk/>
            <pc:sldMk cId="1883357021" sldId="621"/>
            <ac:spMk id="6" creationId="{8BBACC25-7B97-432F-A715-6CC12B0525A1}"/>
          </ac:spMkLst>
        </pc:spChg>
        <pc:spChg chg="add mod">
          <ac:chgData name="Carlos Bruno Oliveira Lopes" userId="51e143a7af01222c" providerId="LiveId" clId="{58FC3659-327D-47FA-8A07-AAE8A10AED29}" dt="2021-08-27T02:14:30.633" v="188" actId="553"/>
          <ac:spMkLst>
            <pc:docMk/>
            <pc:sldMk cId="1883357021" sldId="621"/>
            <ac:spMk id="9" creationId="{C9CEA705-B34D-4534-9F2C-74D2AC1DE9BD}"/>
          </ac:spMkLst>
        </pc:spChg>
        <pc:spChg chg="add del">
          <ac:chgData name="Carlos Bruno Oliveira Lopes" userId="51e143a7af01222c" providerId="LiveId" clId="{58FC3659-327D-47FA-8A07-AAE8A10AED29}" dt="2021-08-27T02:11:35.046" v="144"/>
          <ac:spMkLst>
            <pc:docMk/>
            <pc:sldMk cId="1883357021" sldId="621"/>
            <ac:spMk id="10" creationId="{B1692E0E-6853-404E-AFF3-A729E4D4E1C4}"/>
          </ac:spMkLst>
        </pc:spChg>
        <pc:picChg chg="add del mod ord">
          <ac:chgData name="Carlos Bruno Oliveira Lopes" userId="51e143a7af01222c" providerId="LiveId" clId="{58FC3659-327D-47FA-8A07-AAE8A10AED29}" dt="2021-08-27T02:09:59.248" v="130" actId="21"/>
          <ac:picMkLst>
            <pc:docMk/>
            <pc:sldMk cId="1883357021" sldId="621"/>
            <ac:picMk id="7" creationId="{7CD897BD-6C94-41F8-AF85-DBDD5BC8799E}"/>
          </ac:picMkLst>
        </pc:picChg>
        <pc:picChg chg="add mod">
          <ac:chgData name="Carlos Bruno Oliveira Lopes" userId="51e143a7af01222c" providerId="LiveId" clId="{58FC3659-327D-47FA-8A07-AAE8A10AED29}" dt="2021-08-27T02:14:30.633" v="188" actId="553"/>
          <ac:picMkLst>
            <pc:docMk/>
            <pc:sldMk cId="1883357021" sldId="621"/>
            <ac:picMk id="11" creationId="{8D82CA5A-5DA3-4FE0-9E45-22C68075712D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2:17:15.526" v="230" actId="553"/>
        <pc:sldMkLst>
          <pc:docMk/>
          <pc:sldMk cId="771565786" sldId="622"/>
        </pc:sldMkLst>
        <pc:spChg chg="add del mod">
          <ac:chgData name="Carlos Bruno Oliveira Lopes" userId="51e143a7af01222c" providerId="LiveId" clId="{58FC3659-327D-47FA-8A07-AAE8A10AED29}" dt="2021-08-27T02:14:23.077" v="183"/>
          <ac:spMkLst>
            <pc:docMk/>
            <pc:sldMk cId="771565786" sldId="622"/>
            <ac:spMk id="8" creationId="{A93A4254-9D2C-45AD-AEE4-4CB832910732}"/>
          </ac:spMkLst>
        </pc:spChg>
        <pc:spChg chg="del">
          <ac:chgData name="Carlos Bruno Oliveira Lopes" userId="51e143a7af01222c" providerId="LiveId" clId="{58FC3659-327D-47FA-8A07-AAE8A10AED29}" dt="2021-08-27T02:14:05.784" v="178"/>
          <ac:spMkLst>
            <pc:docMk/>
            <pc:sldMk cId="771565786" sldId="622"/>
            <ac:spMk id="9" creationId="{C9CEA705-B34D-4534-9F2C-74D2AC1DE9BD}"/>
          </ac:spMkLst>
        </pc:spChg>
        <pc:spChg chg="add mod">
          <ac:chgData name="Carlos Bruno Oliveira Lopes" userId="51e143a7af01222c" providerId="LiveId" clId="{58FC3659-327D-47FA-8A07-AAE8A10AED29}" dt="2021-08-27T02:17:15.526" v="230" actId="553"/>
          <ac:spMkLst>
            <pc:docMk/>
            <pc:sldMk cId="771565786" sldId="622"/>
            <ac:spMk id="13" creationId="{161C4DFA-C3A1-4CEB-BAD4-AED4708CEB83}"/>
          </ac:spMkLst>
        </pc:spChg>
        <pc:spChg chg="add del">
          <ac:chgData name="Carlos Bruno Oliveira Lopes" userId="51e143a7af01222c" providerId="LiveId" clId="{58FC3659-327D-47FA-8A07-AAE8A10AED29}" dt="2021-08-27T02:15:14.844" v="199"/>
          <ac:spMkLst>
            <pc:docMk/>
            <pc:sldMk cId="771565786" sldId="622"/>
            <ac:spMk id="14" creationId="{59EA37CC-DC98-467C-BAB2-7D6EC2655F95}"/>
          </ac:spMkLst>
        </pc:spChg>
        <pc:picChg chg="add del mod ord">
          <ac:chgData name="Carlos Bruno Oliveira Lopes" userId="51e143a7af01222c" providerId="LiveId" clId="{58FC3659-327D-47FA-8A07-AAE8A10AED29}" dt="2021-08-27T02:14:06.805" v="181" actId="21"/>
          <ac:picMkLst>
            <pc:docMk/>
            <pc:sldMk cId="771565786" sldId="622"/>
            <ac:picMk id="6" creationId="{86F1201F-C73A-48EA-8A28-3641E6A922A9}"/>
          </ac:picMkLst>
        </pc:picChg>
        <pc:picChg chg="add del mod ord">
          <ac:chgData name="Carlos Bruno Oliveira Lopes" userId="51e143a7af01222c" providerId="LiveId" clId="{58FC3659-327D-47FA-8A07-AAE8A10AED29}" dt="2021-08-27T02:14:24.199" v="186" actId="21"/>
          <ac:picMkLst>
            <pc:docMk/>
            <pc:sldMk cId="771565786" sldId="622"/>
            <ac:picMk id="11" creationId="{AB0F25F8-992A-40ED-BB00-F954E9A465D6}"/>
          </ac:picMkLst>
        </pc:picChg>
        <pc:picChg chg="add mod">
          <ac:chgData name="Carlos Bruno Oliveira Lopes" userId="51e143a7af01222c" providerId="LiveId" clId="{58FC3659-327D-47FA-8A07-AAE8A10AED29}" dt="2021-08-27T02:17:15.526" v="230" actId="553"/>
          <ac:picMkLst>
            <pc:docMk/>
            <pc:sldMk cId="771565786" sldId="622"/>
            <ac:picMk id="15" creationId="{E21BE1C0-96EE-4A3C-87F6-7295727FC4EE}"/>
          </ac:picMkLst>
        </pc:picChg>
      </pc:sldChg>
      <pc:sldChg chg="del">
        <pc:chgData name="Carlos Bruno Oliveira Lopes" userId="51e143a7af01222c" providerId="LiveId" clId="{58FC3659-327D-47FA-8A07-AAE8A10AED29}" dt="2021-08-26T14:16:12.363" v="8" actId="47"/>
        <pc:sldMkLst>
          <pc:docMk/>
          <pc:sldMk cId="111183846" sldId="623"/>
        </pc:sldMkLst>
      </pc:sldChg>
      <pc:sldChg chg="addSp delSp modSp add mod ord modClrScheme chgLayout">
        <pc:chgData name="Carlos Bruno Oliveira Lopes" userId="51e143a7af01222c" providerId="LiveId" clId="{58FC3659-327D-47FA-8A07-AAE8A10AED29}" dt="2021-08-27T03:41:30.531" v="769"/>
        <pc:sldMkLst>
          <pc:docMk/>
          <pc:sldMk cId="2956777375" sldId="623"/>
        </pc:sldMkLst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3:40:58.741" v="752"/>
          <ac:spMkLst>
            <pc:docMk/>
            <pc:sldMk cId="2956777375" sldId="623"/>
            <ac:spMk id="8" creationId="{226DDDDC-69ED-4181-A300-D078AAA49804}"/>
          </ac:spMkLst>
        </pc:spChg>
        <pc:spChg chg="del">
          <ac:chgData name="Carlos Bruno Oliveira Lopes" userId="51e143a7af01222c" providerId="LiveId" clId="{58FC3659-327D-47FA-8A07-AAE8A10AED29}" dt="2021-08-27T02:17:05.875" v="225"/>
          <ac:spMkLst>
            <pc:docMk/>
            <pc:sldMk cId="2956777375" sldId="623"/>
            <ac:spMk id="9" creationId="{C9CEA705-B34D-4534-9F2C-74D2AC1DE9BD}"/>
          </ac:spMkLst>
        </pc:spChg>
        <pc:spChg chg="add del 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16" creationId="{33C4E8EE-78D8-4A13-8A98-6C7D283D4C48}"/>
          </ac:spMkLst>
        </pc:spChg>
        <pc:spChg chg="add del mod ord">
          <ac:chgData name="Carlos Bruno Oliveira Lopes" userId="51e143a7af01222c" providerId="LiveId" clId="{58FC3659-327D-47FA-8A07-AAE8A10AED29}" dt="2021-08-27T03:41:30.531" v="769"/>
          <ac:spMkLst>
            <pc:docMk/>
            <pc:sldMk cId="2956777375" sldId="623"/>
            <ac:spMk id="19" creationId="{7AC0F5BB-F9CB-44F3-86A5-8C4E479F1D79}"/>
          </ac:spMkLst>
        </pc:spChg>
        <pc:spChg chg="add del mod ord">
          <ac:chgData name="Carlos Bruno Oliveira Lopes" userId="51e143a7af01222c" providerId="LiveId" clId="{58FC3659-327D-47FA-8A07-AAE8A10AED29}" dt="2021-08-27T03:41:27.036" v="767"/>
          <ac:spMkLst>
            <pc:docMk/>
            <pc:sldMk cId="2956777375" sldId="623"/>
            <ac:spMk id="20" creationId="{9DDB8985-8601-4E91-8BB5-E5621B29D7CA}"/>
          </ac:spMkLst>
        </pc:spChg>
        <pc:picChg chg="add del mod ord">
          <ac:chgData name="Carlos Bruno Oliveira Lopes" userId="51e143a7af01222c" providerId="LiveId" clId="{58FC3659-327D-47FA-8A07-AAE8A10AED29}" dt="2021-08-27T02:17:07.871" v="228" actId="21"/>
          <ac:picMkLst>
            <pc:docMk/>
            <pc:sldMk cId="2956777375" sldId="623"/>
            <ac:picMk id="6" creationId="{CC1DD6B5-A625-4148-B642-E75B8F57774F}"/>
          </ac:picMkLst>
        </pc:picChg>
        <pc:picChg chg="add del mod ord">
          <ac:chgData name="Carlos Bruno Oliveira Lopes" userId="51e143a7af01222c" providerId="LiveId" clId="{58FC3659-327D-47FA-8A07-AAE8A10AED29}" dt="2021-08-27T03:41:07.034" v="758" actId="21"/>
          <ac:picMkLst>
            <pc:docMk/>
            <pc:sldMk cId="2956777375" sldId="623"/>
            <ac:picMk id="11" creationId="{AAC56DF2-66F3-4C43-8C68-DADEE7B9E45B}"/>
          </ac:picMkLst>
        </pc:picChg>
        <pc:picChg chg="add del mod">
          <ac:chgData name="Carlos Bruno Oliveira Lopes" userId="51e143a7af01222c" providerId="LiveId" clId="{58FC3659-327D-47FA-8A07-AAE8A10AED29}" dt="2021-08-27T03:41:00.938" v="755" actId="21"/>
          <ac:picMkLst>
            <pc:docMk/>
            <pc:sldMk cId="2956777375" sldId="623"/>
            <ac:picMk id="13" creationId="{81CE511B-E550-41CE-B9DA-72CAB37B5660}"/>
          </ac:picMkLst>
        </pc:picChg>
        <pc:picChg chg="add del mod">
          <ac:chgData name="Carlos Bruno Oliveira Lopes" userId="51e143a7af01222c" providerId="LiveId" clId="{58FC3659-327D-47FA-8A07-AAE8A10AED29}" dt="2021-08-27T03:41:13.118" v="760" actId="21"/>
          <ac:picMkLst>
            <pc:docMk/>
            <pc:sldMk cId="2956777375" sldId="623"/>
            <ac:picMk id="14" creationId="{3F6F6D81-15F3-4DA0-BEEA-012D0F96EE47}"/>
          </ac:picMkLst>
        </pc:picChg>
        <pc:picChg chg="add del mod">
          <ac:chgData name="Carlos Bruno Oliveira Lopes" userId="51e143a7af01222c" providerId="LiveId" clId="{58FC3659-327D-47FA-8A07-AAE8A10AED29}" dt="2021-08-27T03:41:29.271" v="768" actId="21"/>
          <ac:picMkLst>
            <pc:docMk/>
            <pc:sldMk cId="2956777375" sldId="623"/>
            <ac:picMk id="17" creationId="{9E365D3C-18AB-43F4-A8C5-9128A93626E6}"/>
          </ac:picMkLst>
        </pc:picChg>
        <pc:picChg chg="add del mod">
          <ac:chgData name="Carlos Bruno Oliveira Lopes" userId="51e143a7af01222c" providerId="LiveId" clId="{58FC3659-327D-47FA-8A07-AAE8A10AED29}" dt="2021-08-27T03:41:15.224" v="762"/>
          <ac:picMkLst>
            <pc:docMk/>
            <pc:sldMk cId="2956777375" sldId="623"/>
            <ac:picMk id="18" creationId="{6B4E58DD-20A5-441F-B061-DCF85A7ECAD4}"/>
          </ac:picMkLst>
        </pc:picChg>
        <pc:picChg chg="add mod">
          <ac:chgData name="Carlos Bruno Oliveira Lopes" userId="51e143a7af01222c" providerId="LiveId" clId="{58FC3659-327D-47FA-8A07-AAE8A10AED29}" dt="2021-08-27T03:41:27.036" v="767"/>
          <ac:picMkLst>
            <pc:docMk/>
            <pc:sldMk cId="2956777375" sldId="623"/>
            <ac:picMk id="21" creationId="{9CE43A97-ED5B-4F0F-AEB0-52E0D001AB67}"/>
          </ac:picMkLst>
        </pc:picChg>
        <pc:picChg chg="add mod">
          <ac:chgData name="Carlos Bruno Oliveira Lopes" userId="51e143a7af01222c" providerId="LiveId" clId="{58FC3659-327D-47FA-8A07-AAE8A10AED29}" dt="2021-08-27T03:41:30.531" v="769"/>
          <ac:picMkLst>
            <pc:docMk/>
            <pc:sldMk cId="2956777375" sldId="623"/>
            <ac:picMk id="22" creationId="{6BD4D3B5-978B-47A0-8E42-54F0B0BE34E0}"/>
          </ac:picMkLst>
        </pc:picChg>
      </pc:sldChg>
      <pc:sldChg chg="addSp delSp modSp add mod ord modClrScheme chgLayout">
        <pc:chgData name="Carlos Bruno Oliveira Lopes" userId="51e143a7af01222c" providerId="LiveId" clId="{58FC3659-327D-47FA-8A07-AAE8A10AED29}" dt="2021-08-27T02:48:38.266" v="514" actId="6549"/>
        <pc:sldMkLst>
          <pc:docMk/>
          <pc:sldMk cId="501847635" sldId="624"/>
        </pc:sldMkLst>
        <pc:spChg chg="mod ord">
          <ac:chgData name="Carlos Bruno Oliveira Lopes" userId="51e143a7af01222c" providerId="LiveId" clId="{58FC3659-327D-47FA-8A07-AAE8A10AED29}" dt="2021-08-27T02:31:32.491" v="475" actId="553"/>
          <ac:spMkLst>
            <pc:docMk/>
            <pc:sldMk cId="501847635" sldId="624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31:17.010" v="474"/>
          <ac:spMkLst>
            <pc:docMk/>
            <pc:sldMk cId="501847635" sldId="624"/>
            <ac:spMk id="7" creationId="{B27DC168-2D0E-4E55-B4F0-6CC8E8F8944A}"/>
          </ac:spMkLst>
        </pc:spChg>
        <pc:spChg chg="mod ord">
          <ac:chgData name="Carlos Bruno Oliveira Lopes" userId="51e143a7af01222c" providerId="LiveId" clId="{58FC3659-327D-47FA-8A07-AAE8A10AED29}" dt="2021-08-27T02:48:38.266" v="514" actId="6549"/>
          <ac:spMkLst>
            <pc:docMk/>
            <pc:sldMk cId="501847635" sldId="624"/>
            <ac:spMk id="8" creationId="{226DDDDC-69ED-4181-A300-D078AAA49804}"/>
          </ac:spMkLst>
        </pc:spChg>
        <pc:picChg chg="add del mod">
          <ac:chgData name="Carlos Bruno Oliveira Lopes" userId="51e143a7af01222c" providerId="LiveId" clId="{58FC3659-327D-47FA-8A07-AAE8A10AED29}" dt="2021-08-27T02:31:15.739" v="473" actId="21"/>
          <ac:picMkLst>
            <pc:docMk/>
            <pc:sldMk cId="501847635" sldId="624"/>
            <ac:picMk id="6" creationId="{3CEEB98E-0DC6-4C7B-8C07-A353F8EAEA4A}"/>
          </ac:picMkLst>
        </pc:picChg>
        <pc:picChg chg="add mod">
          <ac:chgData name="Carlos Bruno Oliveira Lopes" userId="51e143a7af01222c" providerId="LiveId" clId="{58FC3659-327D-47FA-8A07-AAE8A10AED29}" dt="2021-08-27T02:31:32.491" v="475" actId="553"/>
          <ac:picMkLst>
            <pc:docMk/>
            <pc:sldMk cId="501847635" sldId="624"/>
            <ac:picMk id="9" creationId="{A27D92BC-095A-4831-9E42-7F2AB1ECBFAB}"/>
          </ac:picMkLst>
        </pc:picChg>
      </pc:sldChg>
      <pc:sldChg chg="add del">
        <pc:chgData name="Carlos Bruno Oliveira Lopes" userId="51e143a7af01222c" providerId="LiveId" clId="{58FC3659-327D-47FA-8A07-AAE8A10AED29}" dt="2021-08-27T02:24:11.177" v="255" actId="47"/>
        <pc:sldMkLst>
          <pc:docMk/>
          <pc:sldMk cId="2948282832" sldId="624"/>
        </pc:sldMkLst>
      </pc:sldChg>
      <pc:sldChg chg="del">
        <pc:chgData name="Carlos Bruno Oliveira Lopes" userId="51e143a7af01222c" providerId="LiveId" clId="{58FC3659-327D-47FA-8A07-AAE8A10AED29}" dt="2021-08-26T14:16:12.720" v="9" actId="47"/>
        <pc:sldMkLst>
          <pc:docMk/>
          <pc:sldMk cId="4267667436" sldId="624"/>
        </pc:sldMkLst>
      </pc:sldChg>
      <pc:sldChg chg="addSp delSp modSp add del mod chgLayout">
        <pc:chgData name="Carlos Bruno Oliveira Lopes" userId="51e143a7af01222c" providerId="LiveId" clId="{58FC3659-327D-47FA-8A07-AAE8A10AED29}" dt="2021-08-27T23:15:08.112" v="1114" actId="208"/>
        <pc:sldMkLst>
          <pc:docMk/>
          <pc:sldMk cId="31064573" sldId="625"/>
        </pc:sldMkLst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05:12.706" v="833"/>
          <ac:spMkLst>
            <pc:docMk/>
            <pc:sldMk cId="31064573" sldId="625"/>
            <ac:spMk id="3" creationId="{7816DDFB-0874-4C71-B4A4-281B647F9BA6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51.431" v="1010" actId="478"/>
          <ac:spMkLst>
            <pc:docMk/>
            <pc:sldMk cId="31064573" sldId="625"/>
            <ac:spMk id="8" creationId="{226DDDDC-69ED-4181-A300-D078AAA49804}"/>
          </ac:spMkLst>
        </pc:spChg>
        <pc:spChg chg="add del mod ord">
          <ac:chgData name="Carlos Bruno Oliveira Lopes" userId="51e143a7af01222c" providerId="LiveId" clId="{58FC3659-327D-47FA-8A07-AAE8A10AED29}" dt="2021-08-27T23:11:57.856" v="1012"/>
          <ac:spMkLst>
            <pc:docMk/>
            <pc:sldMk cId="31064573" sldId="625"/>
            <ac:spMk id="9" creationId="{DC6302A4-E077-484B-B117-48037A87C6EA}"/>
          </ac:spMkLst>
        </pc:spChg>
        <pc:spChg chg="add del mod">
          <ac:chgData name="Carlos Bruno Oliveira Lopes" userId="51e143a7af01222c" providerId="LiveId" clId="{58FC3659-327D-47FA-8A07-AAE8A10AED29}" dt="2021-08-27T23:12:40.422" v="1017"/>
          <ac:spMkLst>
            <pc:docMk/>
            <pc:sldMk cId="31064573" sldId="625"/>
            <ac:spMk id="12" creationId="{DA3951BF-D5D2-451D-8DD0-B0F1DE57A90E}"/>
          </ac:spMkLst>
        </pc:spChg>
        <pc:spChg chg="add del mod">
          <ac:chgData name="Carlos Bruno Oliveira Lopes" userId="51e143a7af01222c" providerId="LiveId" clId="{58FC3659-327D-47FA-8A07-AAE8A10AED29}" dt="2021-08-27T23:13:08.452" v="1055"/>
          <ac:spMkLst>
            <pc:docMk/>
            <pc:sldMk cId="31064573" sldId="625"/>
            <ac:spMk id="17" creationId="{FE11C4D0-34F6-4D58-BF7D-00BCA8DA035A}"/>
          </ac:spMkLst>
        </pc:spChg>
        <pc:spChg chg="add del mod">
          <ac:chgData name="Carlos Bruno Oliveira Lopes" userId="51e143a7af01222c" providerId="LiveId" clId="{58FC3659-327D-47FA-8A07-AAE8A10AED29}" dt="2021-08-27T23:13:36.796" v="1073"/>
          <ac:spMkLst>
            <pc:docMk/>
            <pc:sldMk cId="31064573" sldId="625"/>
            <ac:spMk id="22" creationId="{85862514-986F-4FA9-A2CA-6ED9F7983611}"/>
          </ac:spMkLst>
        </pc:spChg>
        <pc:spChg chg="add del mod">
          <ac:chgData name="Carlos Bruno Oliveira Lopes" userId="51e143a7af01222c" providerId="LiveId" clId="{58FC3659-327D-47FA-8A07-AAE8A10AED29}" dt="2021-08-27T23:14:03.620" v="1081"/>
          <ac:spMkLst>
            <pc:docMk/>
            <pc:sldMk cId="31064573" sldId="625"/>
            <ac:spMk id="27" creationId="{0DCC97F0-891A-4E82-9C03-857E8DEEB8E4}"/>
          </ac:spMkLst>
        </pc:spChg>
        <pc:spChg chg="add del mod">
          <ac:chgData name="Carlos Bruno Oliveira Lopes" userId="51e143a7af01222c" providerId="LiveId" clId="{58FC3659-327D-47FA-8A07-AAE8A10AED29}" dt="2021-08-27T23:14:21.529" v="1089" actId="478"/>
          <ac:spMkLst>
            <pc:docMk/>
            <pc:sldMk cId="31064573" sldId="625"/>
            <ac:spMk id="32" creationId="{4482854C-C32B-413C-8061-5FAC4C43851E}"/>
          </ac:spMkLst>
        </pc:spChg>
        <pc:picChg chg="add del mod">
          <ac:chgData name="Carlos Bruno Oliveira Lopes" userId="51e143a7af01222c" providerId="LiveId" clId="{58FC3659-327D-47FA-8A07-AAE8A10AED29}" dt="2021-08-27T23:11:48.699" v="1009" actId="21"/>
          <ac:picMkLst>
            <pc:docMk/>
            <pc:sldMk cId="31064573" sldId="625"/>
            <ac:picMk id="7" creationId="{BE47C131-0A41-4A02-8430-241AE5AE59EF}"/>
          </ac:picMkLst>
        </pc:picChg>
        <pc:picChg chg="add del mod">
          <ac:chgData name="Carlos Bruno Oliveira Lopes" userId="51e143a7af01222c" providerId="LiveId" clId="{58FC3659-327D-47FA-8A07-AAE8A10AED29}" dt="2021-08-27T23:11:59.269" v="1013" actId="21"/>
          <ac:picMkLst>
            <pc:docMk/>
            <pc:sldMk cId="31064573" sldId="625"/>
            <ac:picMk id="10" creationId="{CECEAA41-C199-4955-91FB-298F013A5B78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3" creationId="{A437E97D-9607-417D-93D2-D0BF2CF76901}"/>
          </ac:picMkLst>
        </pc:picChg>
        <pc:picChg chg="add del mod ord">
          <ac:chgData name="Carlos Bruno Oliveira Lopes" userId="51e143a7af01222c" providerId="LiveId" clId="{58FC3659-327D-47FA-8A07-AAE8A10AED29}" dt="2021-08-27T23:12:42.151" v="1020" actId="21"/>
          <ac:picMkLst>
            <pc:docMk/>
            <pc:sldMk cId="31064573" sldId="625"/>
            <ac:picMk id="15" creationId="{D71579A1-5F9E-4FDD-9940-BECE84B73D9D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8" creationId="{DBAAC190-DE62-49BD-9DCE-7D83D69DECC0}"/>
          </ac:picMkLst>
        </pc:picChg>
        <pc:picChg chg="add del mod ord">
          <ac:chgData name="Carlos Bruno Oliveira Lopes" userId="51e143a7af01222c" providerId="LiveId" clId="{58FC3659-327D-47FA-8A07-AAE8A10AED29}" dt="2021-08-27T23:13:10.446" v="1058" actId="21"/>
          <ac:picMkLst>
            <pc:docMk/>
            <pc:sldMk cId="31064573" sldId="625"/>
            <ac:picMk id="20" creationId="{4FBAA81D-4B64-4698-A558-5F28B6065820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3" creationId="{855C3263-F626-4647-8EE2-63E1439BB475}"/>
          </ac:picMkLst>
        </pc:picChg>
        <pc:picChg chg="add del mod ord">
          <ac:chgData name="Carlos Bruno Oliveira Lopes" userId="51e143a7af01222c" providerId="LiveId" clId="{58FC3659-327D-47FA-8A07-AAE8A10AED29}" dt="2021-08-27T23:13:37.795" v="1076" actId="21"/>
          <ac:picMkLst>
            <pc:docMk/>
            <pc:sldMk cId="31064573" sldId="625"/>
            <ac:picMk id="25" creationId="{23E8C5A8-0396-4FD1-ADF8-57FF4FA4E972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8" creationId="{1A8FB050-1B32-4D94-827C-E9F7664BD73F}"/>
          </ac:picMkLst>
        </pc:picChg>
        <pc:picChg chg="add del mod ord">
          <ac:chgData name="Carlos Bruno Oliveira Lopes" userId="51e143a7af01222c" providerId="LiveId" clId="{58FC3659-327D-47FA-8A07-AAE8A10AED29}" dt="2021-08-27T23:14:05.012" v="1084" actId="21"/>
          <ac:picMkLst>
            <pc:docMk/>
            <pc:sldMk cId="31064573" sldId="625"/>
            <ac:picMk id="30" creationId="{74541963-28D4-4914-9224-1D95593B6980}"/>
          </ac:picMkLst>
        </pc:picChg>
        <pc:picChg chg="add del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33" creationId="{F4EF7FD1-D996-4EE7-8A00-C6F4F645EB88}"/>
          </ac:picMkLst>
        </pc:picChg>
      </pc:sldChg>
      <pc:sldChg chg="del">
        <pc:chgData name="Carlos Bruno Oliveira Lopes" userId="51e143a7af01222c" providerId="LiveId" clId="{58FC3659-327D-47FA-8A07-AAE8A10AED29}" dt="2021-08-26T14:16:13.082" v="10" actId="47"/>
        <pc:sldMkLst>
          <pc:docMk/>
          <pc:sldMk cId="3192382896" sldId="625"/>
        </pc:sldMkLst>
      </pc:sldChg>
      <pc:sldChg chg="addSp delSp modSp add mod modClrScheme chgLayout">
        <pc:chgData name="Carlos Bruno Oliveira Lopes" userId="51e143a7af01222c" providerId="LiveId" clId="{58FC3659-327D-47FA-8A07-AAE8A10AED29}" dt="2021-08-27T02:53:02.012" v="627" actId="12"/>
        <pc:sldMkLst>
          <pc:docMk/>
          <pc:sldMk cId="500089618" sldId="626"/>
        </pc:sldMkLst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51:12.698" v="574" actId="478"/>
          <ac:spMkLst>
            <pc:docMk/>
            <pc:sldMk cId="500089618" sldId="626"/>
            <ac:spMk id="6" creationId="{25984062-BDC7-4126-BA47-8121DE7B53A4}"/>
          </ac:spMkLst>
        </pc:spChg>
        <pc:spChg chg="del mod">
          <ac:chgData name="Carlos Bruno Oliveira Lopes" userId="51e143a7af01222c" providerId="LiveId" clId="{58FC3659-327D-47FA-8A07-AAE8A10AED29}" dt="2021-08-27T02:49:52.188" v="533" actId="478"/>
          <ac:spMkLst>
            <pc:docMk/>
            <pc:sldMk cId="500089618" sldId="626"/>
            <ac:spMk id="8" creationId="{226DDDDC-69ED-4181-A300-D078AAA49804}"/>
          </ac:spMkLst>
        </pc:spChg>
        <pc:spChg chg="add mod">
          <ac:chgData name="Carlos Bruno Oliveira Lopes" userId="51e143a7af01222c" providerId="LiveId" clId="{58FC3659-327D-47FA-8A07-AAE8A10AED29}" dt="2021-08-27T02:53:02.012" v="627" actId="12"/>
          <ac:spMkLst>
            <pc:docMk/>
            <pc:sldMk cId="500089618" sldId="626"/>
            <ac:spMk id="10" creationId="{B08225D9-DD64-4BE2-8546-86BE8704748C}"/>
          </ac:spMkLst>
        </pc:spChg>
        <pc:picChg chg="mod ord">
          <ac:chgData name="Carlos Bruno Oliveira Lopes" userId="51e143a7af01222c" providerId="LiveId" clId="{58FC3659-327D-47FA-8A07-AAE8A10AED29}" dt="2021-08-27T02:50:01.406" v="537" actId="700"/>
          <ac:picMkLst>
            <pc:docMk/>
            <pc:sldMk cId="500089618" sldId="626"/>
            <ac:picMk id="9" creationId="{A27D92BC-095A-4831-9E42-7F2AB1ECBFAB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3:40:10.746" v="749" actId="208"/>
        <pc:sldMkLst>
          <pc:docMk/>
          <pc:sldMk cId="2408539748" sldId="627"/>
        </pc:sldMkLst>
        <pc:spChg chg="add del mod">
          <ac:chgData name="Carlos Bruno Oliveira Lopes" userId="51e143a7af01222c" providerId="LiveId" clId="{58FC3659-327D-47FA-8A07-AAE8A10AED29}" dt="2021-08-27T03:37:17.105" v="640"/>
          <ac:spMkLst>
            <pc:docMk/>
            <pc:sldMk cId="2408539748" sldId="627"/>
            <ac:spMk id="3" creationId="{56F3A56D-1A45-4E5E-BEF2-7BBB8CDD7438}"/>
          </ac:spMkLst>
        </pc:spChg>
        <pc:spChg chg="add del mod">
          <ac:chgData name="Carlos Bruno Oliveira Lopes" userId="51e143a7af01222c" providerId="LiveId" clId="{58FC3659-327D-47FA-8A07-AAE8A10AED29}" dt="2021-08-27T03:38:11.760" v="735" actId="404"/>
          <ac:spMkLst>
            <pc:docMk/>
            <pc:sldMk cId="2408539748" sldId="627"/>
            <ac:spMk id="8" creationId="{226DDDDC-69ED-4181-A300-D078AAA49804}"/>
          </ac:spMkLst>
        </pc:spChg>
        <pc:cxnChg chg="add mod">
          <ac:chgData name="Carlos Bruno Oliveira Lopes" userId="51e143a7af01222c" providerId="LiveId" clId="{58FC3659-327D-47FA-8A07-AAE8A10AED29}" dt="2021-08-27T03:39:36.126" v="743" actId="208"/>
          <ac:cxnSpMkLst>
            <pc:docMk/>
            <pc:sldMk cId="2408539748" sldId="627"/>
            <ac:cxnSpMk id="7" creationId="{1B68AE06-AA4C-4DA4-B2D8-6708C27AFE5D}"/>
          </ac:cxnSpMkLst>
        </pc:cxnChg>
        <pc:cxnChg chg="add mod">
          <ac:chgData name="Carlos Bruno Oliveira Lopes" userId="51e143a7af01222c" providerId="LiveId" clId="{58FC3659-327D-47FA-8A07-AAE8A10AED29}" dt="2021-08-27T03:40:10.746" v="749" actId="208"/>
          <ac:cxnSpMkLst>
            <pc:docMk/>
            <pc:sldMk cId="2408539748" sldId="627"/>
            <ac:cxnSpMk id="14" creationId="{CC6F7DD9-0EFC-4703-B48D-9B72EB547445}"/>
          </ac:cxnSpMkLst>
        </pc:cxnChg>
      </pc:sldChg>
      <pc:sldChg chg="del">
        <pc:chgData name="Carlos Bruno Oliveira Lopes" userId="51e143a7af01222c" providerId="LiveId" clId="{58FC3659-327D-47FA-8A07-AAE8A10AED29}" dt="2021-08-26T14:16:13.526" v="11" actId="47"/>
        <pc:sldMkLst>
          <pc:docMk/>
          <pc:sldMk cId="3231894312" sldId="627"/>
        </pc:sldMkLst>
      </pc:sldChg>
      <pc:sldChg chg="add del">
        <pc:chgData name="Carlos Bruno Oliveira Lopes" userId="51e143a7af01222c" providerId="LiveId" clId="{58FC3659-327D-47FA-8A07-AAE8A10AED29}" dt="2021-08-27T23:15:43.774" v="1115" actId="47"/>
        <pc:sldMkLst>
          <pc:docMk/>
          <pc:sldMk cId="1422939709" sldId="628"/>
        </pc:sldMkLst>
      </pc:sldChg>
      <pc:sldChg chg="del">
        <pc:chgData name="Carlos Bruno Oliveira Lopes" userId="51e143a7af01222c" providerId="LiveId" clId="{58FC3659-327D-47FA-8A07-AAE8A10AED29}" dt="2021-08-26T14:16:14.453" v="12" actId="47"/>
        <pc:sldMkLst>
          <pc:docMk/>
          <pc:sldMk cId="3124447325" sldId="628"/>
        </pc:sldMkLst>
      </pc:sldChg>
      <pc:sldChg chg="addSp delSp modSp add del mod">
        <pc:chgData name="Carlos Bruno Oliveira Lopes" userId="51e143a7af01222c" providerId="LiveId" clId="{58FC3659-327D-47FA-8A07-AAE8A10AED29}" dt="2021-08-27T23:11:44.899" v="1007" actId="47"/>
        <pc:sldMkLst>
          <pc:docMk/>
          <pc:sldMk cId="2958413747" sldId="629"/>
        </pc:sldMkLst>
        <pc:spChg chg="mod">
          <ac:chgData name="Carlos Bruno Oliveira Lopes" userId="51e143a7af01222c" providerId="LiveId" clId="{58FC3659-327D-47FA-8A07-AAE8A10AED29}" dt="2021-08-27T23:11:16.045" v="1002" actId="20577"/>
          <ac:spMkLst>
            <pc:docMk/>
            <pc:sldMk cId="2958413747" sldId="629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04.907" v="990" actId="20577"/>
          <ac:spMkLst>
            <pc:docMk/>
            <pc:sldMk cId="2958413747" sldId="629"/>
            <ac:spMk id="6" creationId="{D146D578-7543-45FF-A9A2-047084391C10}"/>
          </ac:spMkLst>
        </pc:spChg>
        <pc:spChg chg="add del mod">
          <ac:chgData name="Carlos Bruno Oliveira Lopes" userId="51e143a7af01222c" providerId="LiveId" clId="{58FC3659-327D-47FA-8A07-AAE8A10AED29}" dt="2021-08-27T23:07:26.894" v="856"/>
          <ac:spMkLst>
            <pc:docMk/>
            <pc:sldMk cId="2958413747" sldId="629"/>
            <ac:spMk id="7" creationId="{F265E233-D77D-4306-A9F5-3432743BD866}"/>
          </ac:spMkLst>
        </pc:spChg>
        <pc:spChg chg="del">
          <ac:chgData name="Carlos Bruno Oliveira Lopes" userId="51e143a7af01222c" providerId="LiveId" clId="{58FC3659-327D-47FA-8A07-AAE8A10AED29}" dt="2021-08-27T23:06:38.359" v="852" actId="478"/>
          <ac:spMkLst>
            <pc:docMk/>
            <pc:sldMk cId="2958413747" sldId="629"/>
            <ac:spMk id="8" creationId="{226DDDDC-69ED-4181-A300-D078AAA49804}"/>
          </ac:spMkLst>
        </pc:spChg>
      </pc:sldChg>
      <pc:sldChg chg="add del">
        <pc:chgData name="Carlos Bruno Oliveira Lopes" userId="51e143a7af01222c" providerId="LiveId" clId="{58FC3659-327D-47FA-8A07-AAE8A10AED29}" dt="2021-08-27T23:11:45.917" v="1008" actId="47"/>
        <pc:sldMkLst>
          <pc:docMk/>
          <pc:sldMk cId="2254072979" sldId="630"/>
        </pc:sldMkLst>
      </pc:sldChg>
    </pc:docChg>
  </pc:docChgLst>
  <pc:docChgLst>
    <pc:chgData name="Carlos Bruno Oliveira Lopes" userId="51e143a7af01222c" providerId="LiveId" clId="{BEF900ED-B4D1-4067-A2B4-3C767AC3BF57}"/>
    <pc:docChg chg="undo redo custSel addSld delSld modSld sldOrd modSection">
      <pc:chgData name="Carlos Bruno Oliveira Lopes" userId="51e143a7af01222c" providerId="LiveId" clId="{BEF900ED-B4D1-4067-A2B4-3C767AC3BF57}" dt="2021-09-10T21:21:06.970" v="5358" actId="47"/>
      <pc:docMkLst>
        <pc:docMk/>
      </pc:docMkLst>
      <pc:sldChg chg="modSp mod">
        <pc:chgData name="Carlos Bruno Oliveira Lopes" userId="51e143a7af01222c" providerId="LiveId" clId="{BEF900ED-B4D1-4067-A2B4-3C767AC3BF57}" dt="2021-09-04T04:48:23.917" v="1" actId="20577"/>
        <pc:sldMkLst>
          <pc:docMk/>
          <pc:sldMk cId="0" sldId="257"/>
        </pc:sldMkLst>
        <pc:spChg chg="mod">
          <ac:chgData name="Carlos Bruno Oliveira Lopes" userId="51e143a7af01222c" providerId="LiveId" clId="{BEF900ED-B4D1-4067-A2B4-3C767AC3BF57}" dt="2021-09-04T04:48:23.917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BEF900ED-B4D1-4067-A2B4-3C767AC3BF57}" dt="2021-09-04T21:47:05.917" v="1093" actId="404"/>
        <pc:sldMkLst>
          <pc:docMk/>
          <pc:sldMk cId="500089618" sldId="626"/>
        </pc:sldMkLst>
        <pc:spChg chg="mod">
          <ac:chgData name="Carlos Bruno Oliveira Lopes" userId="51e143a7af01222c" providerId="LiveId" clId="{BEF900ED-B4D1-4067-A2B4-3C767AC3BF57}" dt="2021-09-04T18:58:39.120" v="1071" actId="20577"/>
          <ac:spMkLst>
            <pc:docMk/>
            <pc:sldMk cId="500089618" sldId="626"/>
            <ac:spMk id="2" creationId="{00000000-0000-0000-0000-000000000000}"/>
          </ac:spMkLst>
        </pc:spChg>
        <pc:spChg chg="del">
          <ac:chgData name="Carlos Bruno Oliveira Lopes" userId="51e143a7af01222c" providerId="LiveId" clId="{BEF900ED-B4D1-4067-A2B4-3C767AC3BF57}" dt="2021-09-04T04:48:31.229" v="5" actId="478"/>
          <ac:spMkLst>
            <pc:docMk/>
            <pc:sldMk cId="500089618" sldId="626"/>
            <ac:spMk id="6" creationId="{4BFF4A4F-FD88-4233-8576-D1628710A324}"/>
          </ac:spMkLst>
        </pc:spChg>
        <pc:spChg chg="add mod">
          <ac:chgData name="Carlos Bruno Oliveira Lopes" userId="51e143a7af01222c" providerId="LiveId" clId="{BEF900ED-B4D1-4067-A2B4-3C767AC3BF57}" dt="2021-09-04T21:47:05.917" v="1093" actId="404"/>
          <ac:spMkLst>
            <pc:docMk/>
            <pc:sldMk cId="500089618" sldId="626"/>
            <ac:spMk id="7" creationId="{07C3B54C-6C15-4D5E-A723-05790477CCEF}"/>
          </ac:spMkLst>
        </pc:spChg>
        <pc:picChg chg="del mod">
          <ac:chgData name="Carlos Bruno Oliveira Lopes" userId="51e143a7af01222c" providerId="LiveId" clId="{BEF900ED-B4D1-4067-A2B4-3C767AC3BF57}" dt="2021-09-04T04:48:27.629" v="3" actId="478"/>
          <ac:picMkLst>
            <pc:docMk/>
            <pc:sldMk cId="500089618" sldId="626"/>
            <ac:picMk id="9" creationId="{B1E36190-9957-454C-85C3-1010432009B7}"/>
          </ac:picMkLst>
        </pc:picChg>
        <pc:picChg chg="add mod">
          <ac:chgData name="Carlos Bruno Oliveira Lopes" userId="51e143a7af01222c" providerId="LiveId" clId="{BEF900ED-B4D1-4067-A2B4-3C767AC3BF57}" dt="2021-09-04T18:17:42.424" v="208" actId="208"/>
          <ac:picMkLst>
            <pc:docMk/>
            <pc:sldMk cId="500089618" sldId="626"/>
            <ac:picMk id="10" creationId="{9B29F88A-7D24-4A10-B126-32FD422F88F6}"/>
          </ac:picMkLst>
        </pc:picChg>
        <pc:picChg chg="del">
          <ac:chgData name="Carlos Bruno Oliveira Lopes" userId="51e143a7af01222c" providerId="LiveId" clId="{BEF900ED-B4D1-4067-A2B4-3C767AC3BF57}" dt="2021-09-04T04:48:28.242" v="4" actId="478"/>
          <ac:picMkLst>
            <pc:docMk/>
            <pc:sldMk cId="500089618" sldId="626"/>
            <ac:picMk id="11" creationId="{238A8638-EEA9-4043-B36B-5BCFDBEA30DC}"/>
          </ac:picMkLst>
        </pc:picChg>
        <pc:picChg chg="add mod">
          <ac:chgData name="Carlos Bruno Oliveira Lopes" userId="51e143a7af01222c" providerId="LiveId" clId="{BEF900ED-B4D1-4067-A2B4-3C767AC3BF57}" dt="2021-09-04T18:17:36.148" v="205" actId="208"/>
          <ac:picMkLst>
            <pc:docMk/>
            <pc:sldMk cId="500089618" sldId="626"/>
            <ac:picMk id="13" creationId="{D2EFF345-7B4A-4553-991C-E3773097DFD9}"/>
          </ac:picMkLst>
        </pc:picChg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2397824681" sldId="627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2680026622" sldId="628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1027897683" sldId="629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662829665" sldId="630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713343208" sldId="631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2052426997" sldId="632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325802494" sldId="634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327996323" sldId="635"/>
        </pc:sldMkLst>
      </pc:sldChg>
      <pc:sldChg chg="addSp delSp del mod">
        <pc:chgData name="Carlos Bruno Oliveira Lopes" userId="51e143a7af01222c" providerId="LiveId" clId="{BEF900ED-B4D1-4067-A2B4-3C767AC3BF57}" dt="2021-09-10T21:21:06.970" v="5358" actId="47"/>
        <pc:sldMkLst>
          <pc:docMk/>
          <pc:sldMk cId="730236201" sldId="636"/>
        </pc:sldMkLst>
        <pc:picChg chg="add del">
          <ac:chgData name="Carlos Bruno Oliveira Lopes" userId="51e143a7af01222c" providerId="LiveId" clId="{BEF900ED-B4D1-4067-A2B4-3C767AC3BF57}" dt="2021-09-10T21:20:38.840" v="5357" actId="478"/>
          <ac:picMkLst>
            <pc:docMk/>
            <pc:sldMk cId="730236201" sldId="636"/>
            <ac:picMk id="9" creationId="{32FB6974-8AE0-448B-BEA6-DBD4F468D3DA}"/>
          </ac:picMkLst>
        </pc:picChg>
      </pc:sldChg>
      <pc:sldChg chg="addSp modSp add mod">
        <pc:chgData name="Carlos Bruno Oliveira Lopes" userId="51e143a7af01222c" providerId="LiveId" clId="{BEF900ED-B4D1-4067-A2B4-3C767AC3BF57}" dt="2021-09-04T18:58:53.700" v="1073"/>
        <pc:sldMkLst>
          <pc:docMk/>
          <pc:sldMk cId="917579759" sldId="637"/>
        </pc:sldMkLst>
        <pc:spChg chg="mod">
          <ac:chgData name="Carlos Bruno Oliveira Lopes" userId="51e143a7af01222c" providerId="LiveId" clId="{BEF900ED-B4D1-4067-A2B4-3C767AC3BF57}" dt="2021-09-04T18:58:53.700" v="1073"/>
          <ac:spMkLst>
            <pc:docMk/>
            <pc:sldMk cId="917579759" sldId="637"/>
            <ac:spMk id="2" creationId="{00000000-0000-0000-0000-000000000000}"/>
          </ac:spMkLst>
        </pc:spChg>
        <pc:spChg chg="mod">
          <ac:chgData name="Carlos Bruno Oliveira Lopes" userId="51e143a7af01222c" providerId="LiveId" clId="{BEF900ED-B4D1-4067-A2B4-3C767AC3BF57}" dt="2021-09-04T18:23:03.938" v="720" actId="20577"/>
          <ac:spMkLst>
            <pc:docMk/>
            <pc:sldMk cId="917579759" sldId="637"/>
            <ac:spMk id="7" creationId="{07C3B54C-6C15-4D5E-A723-05790477CCEF}"/>
          </ac:spMkLst>
        </pc:spChg>
        <pc:picChg chg="add mod">
          <ac:chgData name="Carlos Bruno Oliveira Lopes" userId="51e143a7af01222c" providerId="LiveId" clId="{BEF900ED-B4D1-4067-A2B4-3C767AC3BF57}" dt="2021-09-04T18:23:40.544" v="726" actId="14100"/>
          <ac:picMkLst>
            <pc:docMk/>
            <pc:sldMk cId="917579759" sldId="637"/>
            <ac:picMk id="6" creationId="{7D8784F2-81BD-4C4F-BDE4-542171B9F62F}"/>
          </ac:picMkLst>
        </pc:picChg>
      </pc:sldChg>
      <pc:sldChg chg="addSp delSp modSp add mod ord">
        <pc:chgData name="Carlos Bruno Oliveira Lopes" userId="51e143a7af01222c" providerId="LiveId" clId="{BEF900ED-B4D1-4067-A2B4-3C767AC3BF57}" dt="2021-09-04T18:50:03.574" v="840" actId="20577"/>
        <pc:sldMkLst>
          <pc:docMk/>
          <pc:sldMk cId="1656809417" sldId="638"/>
        </pc:sldMkLst>
        <pc:spChg chg="del">
          <ac:chgData name="Carlos Bruno Oliveira Lopes" userId="51e143a7af01222c" providerId="LiveId" clId="{BEF900ED-B4D1-4067-A2B4-3C767AC3BF57}" dt="2021-09-04T18:47:45.809" v="778"/>
          <ac:spMkLst>
            <pc:docMk/>
            <pc:sldMk cId="1656809417" sldId="638"/>
            <ac:spMk id="7" creationId="{07C3B54C-6C15-4D5E-A723-05790477CCEF}"/>
          </ac:spMkLst>
        </pc:spChg>
        <pc:spChg chg="add del mod">
          <ac:chgData name="Carlos Bruno Oliveira Lopes" userId="51e143a7af01222c" providerId="LiveId" clId="{BEF900ED-B4D1-4067-A2B4-3C767AC3BF57}" dt="2021-09-04T18:50:03.574" v="840" actId="20577"/>
          <ac:spMkLst>
            <pc:docMk/>
            <pc:sldMk cId="1656809417" sldId="638"/>
            <ac:spMk id="9" creationId="{6EF95FE7-1D20-421B-BB33-96F9B90BAA49}"/>
          </ac:spMkLst>
        </pc:spChg>
        <pc:spChg chg="add del mod">
          <ac:chgData name="Carlos Bruno Oliveira Lopes" userId="51e143a7af01222c" providerId="LiveId" clId="{BEF900ED-B4D1-4067-A2B4-3C767AC3BF57}" dt="2021-09-04T18:48:28.245" v="785"/>
          <ac:spMkLst>
            <pc:docMk/>
            <pc:sldMk cId="1656809417" sldId="638"/>
            <ac:spMk id="11" creationId="{52740879-1E34-4F05-BDB8-42F05D346697}"/>
          </ac:spMkLst>
        </pc:spChg>
        <pc:picChg chg="add del mod">
          <ac:chgData name="Carlos Bruno Oliveira Lopes" userId="51e143a7af01222c" providerId="LiveId" clId="{BEF900ED-B4D1-4067-A2B4-3C767AC3BF57}" dt="2021-09-04T18:47:46.739" v="779" actId="21"/>
          <ac:picMkLst>
            <pc:docMk/>
            <pc:sldMk cId="1656809417" sldId="638"/>
            <ac:picMk id="6" creationId="{190581A2-7C1A-4CD8-B5E4-7E23C00D6074}"/>
          </ac:picMkLst>
        </pc:picChg>
        <pc:picChg chg="add mod">
          <ac:chgData name="Carlos Bruno Oliveira Lopes" userId="51e143a7af01222c" providerId="LiveId" clId="{BEF900ED-B4D1-4067-A2B4-3C767AC3BF57}" dt="2021-09-04T18:47:57.993" v="782" actId="553"/>
          <ac:picMkLst>
            <pc:docMk/>
            <pc:sldMk cId="1656809417" sldId="638"/>
            <ac:picMk id="10" creationId="{7E3C6BCB-0588-4090-9CAE-902802ABF371}"/>
          </ac:picMkLst>
        </pc:picChg>
      </pc:sldChg>
      <pc:sldChg chg="addSp delSp modSp add del mod">
        <pc:chgData name="Carlos Bruno Oliveira Lopes" userId="51e143a7af01222c" providerId="LiveId" clId="{BEF900ED-B4D1-4067-A2B4-3C767AC3BF57}" dt="2021-09-04T22:39:26.958" v="1290" actId="47"/>
        <pc:sldMkLst>
          <pc:docMk/>
          <pc:sldMk cId="3429944024" sldId="639"/>
        </pc:sldMkLst>
        <pc:spChg chg="mod">
          <ac:chgData name="Carlos Bruno Oliveira Lopes" userId="51e143a7af01222c" providerId="LiveId" clId="{BEF900ED-B4D1-4067-A2B4-3C767AC3BF57}" dt="2021-09-04T22:30:04.418" v="1124" actId="20577"/>
          <ac:spMkLst>
            <pc:docMk/>
            <pc:sldMk cId="3429944024" sldId="639"/>
            <ac:spMk id="2" creationId="{00000000-0000-0000-0000-000000000000}"/>
          </ac:spMkLst>
        </pc:spChg>
        <pc:spChg chg="del">
          <ac:chgData name="Carlos Bruno Oliveira Lopes" userId="51e143a7af01222c" providerId="LiveId" clId="{BEF900ED-B4D1-4067-A2B4-3C767AC3BF57}" dt="2021-09-04T22:29:34.979" v="1094"/>
          <ac:spMkLst>
            <pc:docMk/>
            <pc:sldMk cId="3429944024" sldId="639"/>
            <ac:spMk id="7" creationId="{07C3B54C-6C15-4D5E-A723-05790477CCEF}"/>
          </ac:spMkLst>
        </pc:spChg>
        <pc:spChg chg="add del mod">
          <ac:chgData name="Carlos Bruno Oliveira Lopes" userId="51e143a7af01222c" providerId="LiveId" clId="{BEF900ED-B4D1-4067-A2B4-3C767AC3BF57}" dt="2021-09-04T22:34:40.733" v="1207" actId="403"/>
          <ac:spMkLst>
            <pc:docMk/>
            <pc:sldMk cId="3429944024" sldId="639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04T22:31:15.590" v="1130"/>
          <ac:spMkLst>
            <pc:docMk/>
            <pc:sldMk cId="3429944024" sldId="639"/>
            <ac:spMk id="11" creationId="{83ED2933-BD65-489D-B64F-330232306F3F}"/>
          </ac:spMkLst>
        </pc:spChg>
        <pc:spChg chg="add del">
          <ac:chgData name="Carlos Bruno Oliveira Lopes" userId="51e143a7af01222c" providerId="LiveId" clId="{BEF900ED-B4D1-4067-A2B4-3C767AC3BF57}" dt="2021-09-04T22:34:12.150" v="1197"/>
          <ac:spMkLst>
            <pc:docMk/>
            <pc:sldMk cId="3429944024" sldId="639"/>
            <ac:spMk id="12" creationId="{EB8EA369-5F86-438A-B6AF-C8CFB38F13A6}"/>
          </ac:spMkLst>
        </pc:spChg>
        <pc:picChg chg="add del mod">
          <ac:chgData name="Carlos Bruno Oliveira Lopes" userId="51e143a7af01222c" providerId="LiveId" clId="{BEF900ED-B4D1-4067-A2B4-3C767AC3BF57}" dt="2021-09-04T22:29:37.098" v="1095" actId="21"/>
          <ac:picMkLst>
            <pc:docMk/>
            <pc:sldMk cId="3429944024" sldId="639"/>
            <ac:picMk id="6" creationId="{BB88347C-7D56-40A3-9C98-5B4B85DBE3AB}"/>
          </ac:picMkLst>
        </pc:picChg>
        <pc:picChg chg="add mod">
          <ac:chgData name="Carlos Bruno Oliveira Lopes" userId="51e143a7af01222c" providerId="LiveId" clId="{BEF900ED-B4D1-4067-A2B4-3C767AC3BF57}" dt="2021-09-04T22:29:44.646" v="1097" actId="553"/>
          <ac:picMkLst>
            <pc:docMk/>
            <pc:sldMk cId="3429944024" sldId="639"/>
            <ac:picMk id="10" creationId="{EEA4D85C-FDCC-4BD2-AD6B-1148C3166568}"/>
          </ac:picMkLst>
        </pc:picChg>
      </pc:sldChg>
      <pc:sldChg chg="add del">
        <pc:chgData name="Carlos Bruno Oliveira Lopes" userId="51e143a7af01222c" providerId="LiveId" clId="{BEF900ED-B4D1-4067-A2B4-3C767AC3BF57}" dt="2021-09-04T18:55:39.286" v="1051" actId="47"/>
        <pc:sldMkLst>
          <pc:docMk/>
          <pc:sldMk cId="3280090493" sldId="640"/>
        </pc:sldMkLst>
      </pc:sldChg>
      <pc:sldChg chg="addSp delSp modSp add mod">
        <pc:chgData name="Carlos Bruno Oliveira Lopes" userId="51e143a7af01222c" providerId="LiveId" clId="{BEF900ED-B4D1-4067-A2B4-3C767AC3BF57}" dt="2021-09-04T18:51:19.740" v="884" actId="6549"/>
        <pc:sldMkLst>
          <pc:docMk/>
          <pc:sldMk cId="3337582732" sldId="641"/>
        </pc:sldMkLst>
        <pc:spChg chg="add del">
          <ac:chgData name="Carlos Bruno Oliveira Lopes" userId="51e143a7af01222c" providerId="LiveId" clId="{BEF900ED-B4D1-4067-A2B4-3C767AC3BF57}" dt="2021-09-04T18:50:58.310" v="843"/>
          <ac:spMkLst>
            <pc:docMk/>
            <pc:sldMk cId="3337582732" sldId="641"/>
            <ac:spMk id="3" creationId="{BA8A057B-FAED-44C1-89AA-66C68E4C6846}"/>
          </ac:spMkLst>
        </pc:spChg>
        <pc:spChg chg="mod">
          <ac:chgData name="Carlos Bruno Oliveira Lopes" userId="51e143a7af01222c" providerId="LiveId" clId="{BEF900ED-B4D1-4067-A2B4-3C767AC3BF57}" dt="2021-09-04T18:51:19.740" v="884" actId="6549"/>
          <ac:spMkLst>
            <pc:docMk/>
            <pc:sldMk cId="3337582732" sldId="641"/>
            <ac:spMk id="9" creationId="{6EF95FE7-1D20-421B-BB33-96F9B90BAA49}"/>
          </ac:spMkLst>
        </pc:spChg>
      </pc:sldChg>
      <pc:sldChg chg="addSp delSp modSp add del mod">
        <pc:chgData name="Carlos Bruno Oliveira Lopes" userId="51e143a7af01222c" providerId="LiveId" clId="{BEF900ED-B4D1-4067-A2B4-3C767AC3BF57}" dt="2021-09-04T18:54:42.331" v="1024" actId="47"/>
        <pc:sldMkLst>
          <pc:docMk/>
          <pc:sldMk cId="4270717080" sldId="642"/>
        </pc:sldMkLst>
        <pc:spChg chg="add del">
          <ac:chgData name="Carlos Bruno Oliveira Lopes" userId="51e143a7af01222c" providerId="LiveId" clId="{BEF900ED-B4D1-4067-A2B4-3C767AC3BF57}" dt="2021-09-04T18:51:51.419" v="889"/>
          <ac:spMkLst>
            <pc:docMk/>
            <pc:sldMk cId="4270717080" sldId="642"/>
            <ac:spMk id="3" creationId="{238F607A-67C1-4AD7-B819-E098DF29F866}"/>
          </ac:spMkLst>
        </pc:spChg>
        <pc:spChg chg="mod">
          <ac:chgData name="Carlos Bruno Oliveira Lopes" userId="51e143a7af01222c" providerId="LiveId" clId="{BEF900ED-B4D1-4067-A2B4-3C767AC3BF57}" dt="2021-09-04T18:52:08.945" v="919" actId="6549"/>
          <ac:spMkLst>
            <pc:docMk/>
            <pc:sldMk cId="4270717080" sldId="642"/>
            <ac:spMk id="9" creationId="{6EF95FE7-1D20-421B-BB33-96F9B90BAA49}"/>
          </ac:spMkLst>
        </pc:spChg>
      </pc:sldChg>
      <pc:sldChg chg="addSp delSp modSp add del mod">
        <pc:chgData name="Carlos Bruno Oliveira Lopes" userId="51e143a7af01222c" providerId="LiveId" clId="{BEF900ED-B4D1-4067-A2B4-3C767AC3BF57}" dt="2021-09-04T18:54:40.948" v="1023" actId="47"/>
        <pc:sldMkLst>
          <pc:docMk/>
          <pc:sldMk cId="457182789" sldId="643"/>
        </pc:sldMkLst>
        <pc:spChg chg="add del">
          <ac:chgData name="Carlos Bruno Oliveira Lopes" userId="51e143a7af01222c" providerId="LiveId" clId="{BEF900ED-B4D1-4067-A2B4-3C767AC3BF57}" dt="2021-09-04T18:52:32.104" v="922"/>
          <ac:spMkLst>
            <pc:docMk/>
            <pc:sldMk cId="457182789" sldId="643"/>
            <ac:spMk id="3" creationId="{7607437B-5603-4E29-AEBA-5BDD072970A8}"/>
          </ac:spMkLst>
        </pc:spChg>
        <pc:spChg chg="mod">
          <ac:chgData name="Carlos Bruno Oliveira Lopes" userId="51e143a7af01222c" providerId="LiveId" clId="{BEF900ED-B4D1-4067-A2B4-3C767AC3BF57}" dt="2021-09-04T18:52:54.603" v="962" actId="6549"/>
          <ac:spMkLst>
            <pc:docMk/>
            <pc:sldMk cId="457182789" sldId="643"/>
            <ac:spMk id="9" creationId="{6EF95FE7-1D20-421B-BB33-96F9B90BAA49}"/>
          </ac:spMkLst>
        </pc:spChg>
      </pc:sldChg>
      <pc:sldChg chg="addSp delSp modSp add del mod">
        <pc:chgData name="Carlos Bruno Oliveira Lopes" userId="51e143a7af01222c" providerId="LiveId" clId="{BEF900ED-B4D1-4067-A2B4-3C767AC3BF57}" dt="2021-09-04T18:54:43.974" v="1025" actId="47"/>
        <pc:sldMkLst>
          <pc:docMk/>
          <pc:sldMk cId="3660215988" sldId="644"/>
        </pc:sldMkLst>
        <pc:spChg chg="add del">
          <ac:chgData name="Carlos Bruno Oliveira Lopes" userId="51e143a7af01222c" providerId="LiveId" clId="{BEF900ED-B4D1-4067-A2B4-3C767AC3BF57}" dt="2021-09-04T18:53:30.029" v="966"/>
          <ac:spMkLst>
            <pc:docMk/>
            <pc:sldMk cId="3660215988" sldId="644"/>
            <ac:spMk id="3" creationId="{C3719C71-E8EC-4A08-AB1D-2D6B3CD3FE63}"/>
          </ac:spMkLst>
        </pc:spChg>
        <pc:spChg chg="mod">
          <ac:chgData name="Carlos Bruno Oliveira Lopes" userId="51e143a7af01222c" providerId="LiveId" clId="{BEF900ED-B4D1-4067-A2B4-3C767AC3BF57}" dt="2021-09-04T18:53:54.097" v="1016" actId="6549"/>
          <ac:spMkLst>
            <pc:docMk/>
            <pc:sldMk cId="3660215988" sldId="644"/>
            <ac:spMk id="9" creationId="{6EF95FE7-1D20-421B-BB33-96F9B90BAA49}"/>
          </ac:spMkLst>
        </pc:spChg>
      </pc:sldChg>
      <pc:sldChg chg="addSp delSp modSp add mod">
        <pc:chgData name="Carlos Bruno Oliveira Lopes" userId="51e143a7af01222c" providerId="LiveId" clId="{BEF900ED-B4D1-4067-A2B4-3C767AC3BF57}" dt="2021-09-04T18:55:33.084" v="1050" actId="6549"/>
        <pc:sldMkLst>
          <pc:docMk/>
          <pc:sldMk cId="2967047274" sldId="645"/>
        </pc:sldMkLst>
        <pc:spChg chg="add del">
          <ac:chgData name="Carlos Bruno Oliveira Lopes" userId="51e143a7af01222c" providerId="LiveId" clId="{BEF900ED-B4D1-4067-A2B4-3C767AC3BF57}" dt="2021-09-04T18:54:24.540" v="1019"/>
          <ac:spMkLst>
            <pc:docMk/>
            <pc:sldMk cId="2967047274" sldId="645"/>
            <ac:spMk id="3" creationId="{AF233257-9460-47A0-A186-9BB949957B91}"/>
          </ac:spMkLst>
        </pc:spChg>
        <pc:spChg chg="mod">
          <ac:chgData name="Carlos Bruno Oliveira Lopes" userId="51e143a7af01222c" providerId="LiveId" clId="{BEF900ED-B4D1-4067-A2B4-3C767AC3BF57}" dt="2021-09-04T18:55:33.084" v="1050" actId="6549"/>
          <ac:spMkLst>
            <pc:docMk/>
            <pc:sldMk cId="2967047274" sldId="645"/>
            <ac:spMk id="9" creationId="{6EF95FE7-1D20-421B-BB33-96F9B90BAA49}"/>
          </ac:spMkLst>
        </pc:spChg>
      </pc:sldChg>
      <pc:sldChg chg="addSp delSp modSp add mod">
        <pc:chgData name="Carlos Bruno Oliveira Lopes" userId="51e143a7af01222c" providerId="LiveId" clId="{BEF900ED-B4D1-4067-A2B4-3C767AC3BF57}" dt="2021-09-05T00:29:27.833" v="1630" actId="20577"/>
        <pc:sldMkLst>
          <pc:docMk/>
          <pc:sldMk cId="2715924049" sldId="646"/>
        </pc:sldMkLst>
        <pc:spChg chg="mod">
          <ac:chgData name="Carlos Bruno Oliveira Lopes" userId="51e143a7af01222c" providerId="LiveId" clId="{BEF900ED-B4D1-4067-A2B4-3C767AC3BF57}" dt="2021-09-04T23:28:26.012" v="1373" actId="313"/>
          <ac:spMkLst>
            <pc:docMk/>
            <pc:sldMk cId="2715924049" sldId="646"/>
            <ac:spMk id="2" creationId="{00000000-0000-0000-0000-000000000000}"/>
          </ac:spMkLst>
        </pc:spChg>
        <pc:spChg chg="add del mod">
          <ac:chgData name="Carlos Bruno Oliveira Lopes" userId="51e143a7af01222c" providerId="LiveId" clId="{BEF900ED-B4D1-4067-A2B4-3C767AC3BF57}" dt="2021-09-05T00:29:27.833" v="1630" actId="20577"/>
          <ac:spMkLst>
            <pc:docMk/>
            <pc:sldMk cId="2715924049" sldId="646"/>
            <ac:spMk id="8" creationId="{8451DB1B-D313-4B95-8205-7590FB55853B}"/>
          </ac:spMkLst>
        </pc:spChg>
        <pc:spChg chg="del">
          <ac:chgData name="Carlos Bruno Oliveira Lopes" userId="51e143a7af01222c" providerId="LiveId" clId="{BEF900ED-B4D1-4067-A2B4-3C767AC3BF57}" dt="2021-09-05T00:24:39.251" v="1375"/>
          <ac:spMkLst>
            <pc:docMk/>
            <pc:sldMk cId="2715924049" sldId="646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05T00:25:23.428" v="1384"/>
          <ac:spMkLst>
            <pc:docMk/>
            <pc:sldMk cId="2715924049" sldId="646"/>
            <ac:spMk id="12" creationId="{71F568A0-5B86-4782-BF48-649D4A64E02F}"/>
          </ac:spMkLst>
        </pc:spChg>
        <pc:picChg chg="add del mod">
          <ac:chgData name="Carlos Bruno Oliveira Lopes" userId="51e143a7af01222c" providerId="LiveId" clId="{BEF900ED-B4D1-4067-A2B4-3C767AC3BF57}" dt="2021-09-05T00:24:40.479" v="1376" actId="21"/>
          <ac:picMkLst>
            <pc:docMk/>
            <pc:sldMk cId="2715924049" sldId="646"/>
            <ac:picMk id="6" creationId="{194BAA63-5766-4ED9-B289-0C3B21E73F89}"/>
          </ac:picMkLst>
        </pc:picChg>
        <pc:picChg chg="del">
          <ac:chgData name="Carlos Bruno Oliveira Lopes" userId="51e143a7af01222c" providerId="LiveId" clId="{BEF900ED-B4D1-4067-A2B4-3C767AC3BF57}" dt="2021-09-04T22:30:17.873" v="1126" actId="478"/>
          <ac:picMkLst>
            <pc:docMk/>
            <pc:sldMk cId="2715924049" sldId="646"/>
            <ac:picMk id="10" creationId="{EEA4D85C-FDCC-4BD2-AD6B-1148C3166568}"/>
          </ac:picMkLst>
        </pc:picChg>
        <pc:picChg chg="add mod">
          <ac:chgData name="Carlos Bruno Oliveira Lopes" userId="51e143a7af01222c" providerId="LiveId" clId="{BEF900ED-B4D1-4067-A2B4-3C767AC3BF57}" dt="2021-09-05T00:24:49.853" v="1380" actId="553"/>
          <ac:picMkLst>
            <pc:docMk/>
            <pc:sldMk cId="2715924049" sldId="646"/>
            <ac:picMk id="11" creationId="{B81A09D7-C236-418D-B066-A76C3B60B519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4T22:39:01.651" v="1289" actId="20577"/>
        <pc:sldMkLst>
          <pc:docMk/>
          <pc:sldMk cId="823418067" sldId="647"/>
        </pc:sldMkLst>
        <pc:spChg chg="add del">
          <ac:chgData name="Carlos Bruno Oliveira Lopes" userId="51e143a7af01222c" providerId="LiveId" clId="{BEF900ED-B4D1-4067-A2B4-3C767AC3BF57}" dt="2021-09-04T22:37:19.756" v="1212"/>
          <ac:spMkLst>
            <pc:docMk/>
            <pc:sldMk cId="823418067" sldId="647"/>
            <ac:spMk id="3" creationId="{B5D6BF6C-0390-4F19-9409-E06C03E452FD}"/>
          </ac:spMkLst>
        </pc:spChg>
        <pc:spChg chg="mod">
          <ac:chgData name="Carlos Bruno Oliveira Lopes" userId="51e143a7af01222c" providerId="LiveId" clId="{BEF900ED-B4D1-4067-A2B4-3C767AC3BF57}" dt="2021-09-04T22:39:01.651" v="1289" actId="20577"/>
          <ac:spMkLst>
            <pc:docMk/>
            <pc:sldMk cId="823418067" sldId="647"/>
            <ac:spMk id="9" creationId="{B19F793E-1E3D-4203-B016-431D0EF0F0A2}"/>
          </ac:spMkLst>
        </pc:spChg>
      </pc:sldChg>
      <pc:sldChg chg="add del">
        <pc:chgData name="Carlos Bruno Oliveira Lopes" userId="51e143a7af01222c" providerId="LiveId" clId="{BEF900ED-B4D1-4067-A2B4-3C767AC3BF57}" dt="2021-09-05T00:30:51.995" v="1654" actId="47"/>
        <pc:sldMkLst>
          <pc:docMk/>
          <pc:sldMk cId="1434181079" sldId="648"/>
        </pc:sldMkLst>
      </pc:sldChg>
      <pc:sldChg chg="addSp delSp modSp add mod ord">
        <pc:chgData name="Carlos Bruno Oliveira Lopes" userId="51e143a7af01222c" providerId="LiveId" clId="{BEF900ED-B4D1-4067-A2B4-3C767AC3BF57}" dt="2021-09-05T02:26:13.658" v="1891" actId="403"/>
        <pc:sldMkLst>
          <pc:docMk/>
          <pc:sldMk cId="3526694604" sldId="649"/>
        </pc:sldMkLst>
        <pc:spChg chg="mod">
          <ac:chgData name="Carlos Bruno Oliveira Lopes" userId="51e143a7af01222c" providerId="LiveId" clId="{BEF900ED-B4D1-4067-A2B4-3C767AC3BF57}" dt="2021-09-05T00:30:45.592" v="1651" actId="20577"/>
          <ac:spMkLst>
            <pc:docMk/>
            <pc:sldMk cId="3526694604" sldId="649"/>
            <ac:spMk id="2" creationId="{00000000-0000-0000-0000-000000000000}"/>
          </ac:spMkLst>
        </pc:spChg>
        <pc:spChg chg="add del">
          <ac:chgData name="Carlos Bruno Oliveira Lopes" userId="51e143a7af01222c" providerId="LiveId" clId="{BEF900ED-B4D1-4067-A2B4-3C767AC3BF57}" dt="2021-09-05T00:30:14.875" v="1633"/>
          <ac:spMkLst>
            <pc:docMk/>
            <pc:sldMk cId="3526694604" sldId="649"/>
            <ac:spMk id="3" creationId="{F830BE3E-13E9-47A5-9C1D-964B59F50987}"/>
          </ac:spMkLst>
        </pc:spChg>
        <pc:spChg chg="del">
          <ac:chgData name="Carlos Bruno Oliveira Lopes" userId="51e143a7af01222c" providerId="LiveId" clId="{BEF900ED-B4D1-4067-A2B4-3C767AC3BF57}" dt="2021-09-05T02:21:24.877" v="1656"/>
          <ac:spMkLst>
            <pc:docMk/>
            <pc:sldMk cId="3526694604" sldId="649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05T02:26:13.658" v="1891" actId="403"/>
          <ac:spMkLst>
            <pc:docMk/>
            <pc:sldMk cId="3526694604" sldId="649"/>
            <ac:spMk id="10" creationId="{B85B6938-52DB-4FB1-8181-56DA1BA7F8FE}"/>
          </ac:spMkLst>
        </pc:spChg>
        <pc:spChg chg="add del mod">
          <ac:chgData name="Carlos Bruno Oliveira Lopes" userId="51e143a7af01222c" providerId="LiveId" clId="{BEF900ED-B4D1-4067-A2B4-3C767AC3BF57}" dt="2021-09-05T02:22:33.508" v="1665"/>
          <ac:spMkLst>
            <pc:docMk/>
            <pc:sldMk cId="3526694604" sldId="649"/>
            <ac:spMk id="12" creationId="{D356A979-10BB-483D-9B6F-48317FD4277D}"/>
          </ac:spMkLst>
        </pc:spChg>
        <pc:picChg chg="add del mod">
          <ac:chgData name="Carlos Bruno Oliveira Lopes" userId="51e143a7af01222c" providerId="LiveId" clId="{BEF900ED-B4D1-4067-A2B4-3C767AC3BF57}" dt="2021-09-05T02:21:25.919" v="1657" actId="21"/>
          <ac:picMkLst>
            <pc:docMk/>
            <pc:sldMk cId="3526694604" sldId="649"/>
            <ac:picMk id="7" creationId="{B8D12038-F0E2-45F8-BEA0-B32313D8151F}"/>
          </ac:picMkLst>
        </pc:picChg>
        <pc:picChg chg="add mod">
          <ac:chgData name="Carlos Bruno Oliveira Lopes" userId="51e143a7af01222c" providerId="LiveId" clId="{BEF900ED-B4D1-4067-A2B4-3C767AC3BF57}" dt="2021-09-05T02:21:31.290" v="1659" actId="553"/>
          <ac:picMkLst>
            <pc:docMk/>
            <pc:sldMk cId="3526694604" sldId="649"/>
            <ac:picMk id="11" creationId="{8277B0DC-5BEA-4CEE-A674-03769ECD6ECC}"/>
          </ac:picMkLst>
        </pc:picChg>
      </pc:sldChg>
      <pc:sldChg chg="modSp add mod">
        <pc:chgData name="Carlos Bruno Oliveira Lopes" userId="51e143a7af01222c" providerId="LiveId" clId="{BEF900ED-B4D1-4067-A2B4-3C767AC3BF57}" dt="2021-09-05T03:44:00.107" v="2327" actId="20577"/>
        <pc:sldMkLst>
          <pc:docMk/>
          <pc:sldMk cId="2933996944" sldId="650"/>
        </pc:sldMkLst>
        <pc:spChg chg="mod">
          <ac:chgData name="Carlos Bruno Oliveira Lopes" userId="51e143a7af01222c" providerId="LiveId" clId="{BEF900ED-B4D1-4067-A2B4-3C767AC3BF57}" dt="2021-09-05T02:27:21.594" v="1910" actId="20577"/>
          <ac:spMkLst>
            <pc:docMk/>
            <pc:sldMk cId="2933996944" sldId="650"/>
            <ac:spMk id="2" creationId="{00000000-0000-0000-0000-000000000000}"/>
          </ac:spMkLst>
        </pc:spChg>
        <pc:spChg chg="mod">
          <ac:chgData name="Carlos Bruno Oliveira Lopes" userId="51e143a7af01222c" providerId="LiveId" clId="{BEF900ED-B4D1-4067-A2B4-3C767AC3BF57}" dt="2021-09-05T03:44:00.107" v="2327" actId="20577"/>
          <ac:spMkLst>
            <pc:docMk/>
            <pc:sldMk cId="2933996944" sldId="650"/>
            <ac:spMk id="9" creationId="{B19F793E-1E3D-4203-B016-431D0EF0F0A2}"/>
          </ac:spMkLst>
        </pc:spChg>
      </pc:sldChg>
      <pc:sldChg chg="add del">
        <pc:chgData name="Carlos Bruno Oliveira Lopes" userId="51e143a7af01222c" providerId="LiveId" clId="{BEF900ED-B4D1-4067-A2B4-3C767AC3BF57}" dt="2021-09-05T02:27:25.923" v="1911" actId="47"/>
        <pc:sldMkLst>
          <pc:docMk/>
          <pc:sldMk cId="483735707" sldId="651"/>
        </pc:sldMkLst>
      </pc:sldChg>
      <pc:sldChg chg="addSp delSp modSp add mod">
        <pc:chgData name="Carlos Bruno Oliveira Lopes" userId="51e143a7af01222c" providerId="LiveId" clId="{BEF900ED-B4D1-4067-A2B4-3C767AC3BF57}" dt="2021-09-10T21:20:15.626" v="5355" actId="20577"/>
        <pc:sldMkLst>
          <pc:docMk/>
          <pc:sldMk cId="879728097" sldId="651"/>
        </pc:sldMkLst>
        <pc:spChg chg="add mod">
          <ac:chgData name="Carlos Bruno Oliveira Lopes" userId="51e143a7af01222c" providerId="LiveId" clId="{BEF900ED-B4D1-4067-A2B4-3C767AC3BF57}" dt="2021-09-10T21:20:15.626" v="5355" actId="20577"/>
          <ac:spMkLst>
            <pc:docMk/>
            <pc:sldMk cId="879728097" sldId="651"/>
            <ac:spMk id="6" creationId="{79CBE56D-4D89-4B61-B433-3CCBC718D786}"/>
          </ac:spMkLst>
        </pc:spChg>
        <pc:spChg chg="del mod">
          <ac:chgData name="Carlos Bruno Oliveira Lopes" userId="51e143a7af01222c" providerId="LiveId" clId="{BEF900ED-B4D1-4067-A2B4-3C767AC3BF57}" dt="2021-09-10T20:51:26.335" v="4400" actId="478"/>
          <ac:spMkLst>
            <pc:docMk/>
            <pc:sldMk cId="879728097" sldId="651"/>
            <ac:spMk id="9" creationId="{B19F793E-1E3D-4203-B016-431D0EF0F0A2}"/>
          </ac:spMkLst>
        </pc:spChg>
      </pc:sldChg>
      <pc:sldChg chg="addSp delSp modSp add mod">
        <pc:chgData name="Carlos Bruno Oliveira Lopes" userId="51e143a7af01222c" providerId="LiveId" clId="{BEF900ED-B4D1-4067-A2B4-3C767AC3BF57}" dt="2021-09-05T03:37:18.463" v="1993" actId="208"/>
        <pc:sldMkLst>
          <pc:docMk/>
          <pc:sldMk cId="850275131" sldId="652"/>
        </pc:sldMkLst>
        <pc:spChg chg="mod">
          <ac:chgData name="Carlos Bruno Oliveira Lopes" userId="51e143a7af01222c" providerId="LiveId" clId="{BEF900ED-B4D1-4067-A2B4-3C767AC3BF57}" dt="2021-09-05T03:37:11.531" v="1992" actId="552"/>
          <ac:spMkLst>
            <pc:docMk/>
            <pc:sldMk cId="850275131" sldId="652"/>
            <ac:spMk id="7" creationId="{07C3B54C-6C15-4D5E-A723-05790477CCEF}"/>
          </ac:spMkLst>
        </pc:spChg>
        <pc:picChg chg="del">
          <ac:chgData name="Carlos Bruno Oliveira Lopes" userId="51e143a7af01222c" providerId="LiveId" clId="{BEF900ED-B4D1-4067-A2B4-3C767AC3BF57}" dt="2021-09-05T03:34:16.108" v="1920" actId="478"/>
          <ac:picMkLst>
            <pc:docMk/>
            <pc:sldMk cId="850275131" sldId="652"/>
            <ac:picMk id="6" creationId="{7D8784F2-81BD-4C4F-BDE4-542171B9F62F}"/>
          </ac:picMkLst>
        </pc:picChg>
        <pc:picChg chg="add mod">
          <ac:chgData name="Carlos Bruno Oliveira Lopes" userId="51e143a7af01222c" providerId="LiveId" clId="{BEF900ED-B4D1-4067-A2B4-3C767AC3BF57}" dt="2021-09-05T03:37:18.463" v="1993" actId="208"/>
          <ac:picMkLst>
            <pc:docMk/>
            <pc:sldMk cId="850275131" sldId="652"/>
            <ac:picMk id="8" creationId="{6CCB2730-06BE-42F7-BA30-D293BA0C4E2C}"/>
          </ac:picMkLst>
        </pc:picChg>
        <pc:picChg chg="add mod">
          <ac:chgData name="Carlos Bruno Oliveira Lopes" userId="51e143a7af01222c" providerId="LiveId" clId="{BEF900ED-B4D1-4067-A2B4-3C767AC3BF57}" dt="2021-09-05T03:37:18.463" v="1993" actId="208"/>
          <ac:picMkLst>
            <pc:docMk/>
            <pc:sldMk cId="850275131" sldId="652"/>
            <ac:picMk id="10" creationId="{0B1398A2-5BE1-4F05-BE44-7D3C0F4F9F22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3:57:13.158" v="2782" actId="164"/>
        <pc:sldMkLst>
          <pc:docMk/>
          <pc:sldMk cId="2189469001" sldId="653"/>
        </pc:sldMkLst>
        <pc:spChg chg="mod">
          <ac:chgData name="Carlos Bruno Oliveira Lopes" userId="51e143a7af01222c" providerId="LiveId" clId="{BEF900ED-B4D1-4067-A2B4-3C767AC3BF57}" dt="2021-09-05T03:56:43.417" v="2772" actId="20577"/>
          <ac:spMkLst>
            <pc:docMk/>
            <pc:sldMk cId="2189469001" sldId="653"/>
            <ac:spMk id="9" creationId="{B19F793E-1E3D-4203-B016-431D0EF0F0A2}"/>
          </ac:spMkLst>
        </pc:spChg>
        <pc:spChg chg="add mod">
          <ac:chgData name="Carlos Bruno Oliveira Lopes" userId="51e143a7af01222c" providerId="LiveId" clId="{BEF900ED-B4D1-4067-A2B4-3C767AC3BF57}" dt="2021-09-05T03:56:15.772" v="2704" actId="164"/>
          <ac:spMkLst>
            <pc:docMk/>
            <pc:sldMk cId="2189469001" sldId="653"/>
            <ac:spMk id="10" creationId="{68DE86F9-BA7B-4F0F-BE9C-449137824B86}"/>
          </ac:spMkLst>
        </pc:spChg>
        <pc:spChg chg="add mod">
          <ac:chgData name="Carlos Bruno Oliveira Lopes" userId="51e143a7af01222c" providerId="LiveId" clId="{BEF900ED-B4D1-4067-A2B4-3C767AC3BF57}" dt="2021-09-05T03:57:13.158" v="2782" actId="164"/>
          <ac:spMkLst>
            <pc:docMk/>
            <pc:sldMk cId="2189469001" sldId="653"/>
            <ac:spMk id="14" creationId="{8AB92F5D-A3C6-42F8-BF95-B93219A3A10F}"/>
          </ac:spMkLst>
        </pc:spChg>
        <pc:grpChg chg="add mod">
          <ac:chgData name="Carlos Bruno Oliveira Lopes" userId="51e143a7af01222c" providerId="LiveId" clId="{BEF900ED-B4D1-4067-A2B4-3C767AC3BF57}" dt="2021-09-05T03:56:50.815" v="2775" actId="1035"/>
          <ac:grpSpMkLst>
            <pc:docMk/>
            <pc:sldMk cId="2189469001" sldId="653"/>
            <ac:grpSpMk id="13" creationId="{7A81B08F-5A66-4666-9744-CA6DCC1C94DC}"/>
          </ac:grpSpMkLst>
        </pc:grpChg>
        <pc:grpChg chg="add mod">
          <ac:chgData name="Carlos Bruno Oliveira Lopes" userId="51e143a7af01222c" providerId="LiveId" clId="{BEF900ED-B4D1-4067-A2B4-3C767AC3BF57}" dt="2021-09-05T03:57:13.158" v="2782" actId="164"/>
          <ac:grpSpMkLst>
            <pc:docMk/>
            <pc:sldMk cId="2189469001" sldId="653"/>
            <ac:grpSpMk id="15" creationId="{CBEE8EC6-FF2A-4A5A-86F2-49CE7D4A91B9}"/>
          </ac:grpSpMkLst>
        </pc:grpChg>
        <pc:picChg chg="add del mod">
          <ac:chgData name="Carlos Bruno Oliveira Lopes" userId="51e143a7af01222c" providerId="LiveId" clId="{BEF900ED-B4D1-4067-A2B4-3C767AC3BF57}" dt="2021-09-05T03:48:15.035" v="2510" actId="478"/>
          <ac:picMkLst>
            <pc:docMk/>
            <pc:sldMk cId="2189469001" sldId="653"/>
            <ac:picMk id="6" creationId="{C1C6C626-FAB6-4FED-9439-9417D33B42E9}"/>
          </ac:picMkLst>
        </pc:picChg>
        <pc:picChg chg="add mod">
          <ac:chgData name="Carlos Bruno Oliveira Lopes" userId="51e143a7af01222c" providerId="LiveId" clId="{BEF900ED-B4D1-4067-A2B4-3C767AC3BF57}" dt="2021-09-05T03:56:15.772" v="2704" actId="164"/>
          <ac:picMkLst>
            <pc:docMk/>
            <pc:sldMk cId="2189469001" sldId="653"/>
            <ac:picMk id="8" creationId="{C89B8672-BF21-4C7F-BF57-D90E14D78A4B}"/>
          </ac:picMkLst>
        </pc:picChg>
        <pc:picChg chg="add mod">
          <ac:chgData name="Carlos Bruno Oliveira Lopes" userId="51e143a7af01222c" providerId="LiveId" clId="{BEF900ED-B4D1-4067-A2B4-3C767AC3BF57}" dt="2021-09-05T03:57:13.158" v="2782" actId="164"/>
          <ac:picMkLst>
            <pc:docMk/>
            <pc:sldMk cId="2189469001" sldId="653"/>
            <ac:picMk id="12" creationId="{2415E12B-31AA-4527-A600-510B631911A4}"/>
          </ac:picMkLst>
        </pc:picChg>
      </pc:sldChg>
      <pc:sldChg chg="addSp modSp add mod">
        <pc:chgData name="Carlos Bruno Oliveira Lopes" userId="51e143a7af01222c" providerId="LiveId" clId="{BEF900ED-B4D1-4067-A2B4-3C767AC3BF57}" dt="2021-09-05T04:10:20.768" v="3219" actId="1036"/>
        <pc:sldMkLst>
          <pc:docMk/>
          <pc:sldMk cId="3838937526" sldId="654"/>
        </pc:sldMkLst>
        <pc:spChg chg="mod">
          <ac:chgData name="Carlos Bruno Oliveira Lopes" userId="51e143a7af01222c" providerId="LiveId" clId="{BEF900ED-B4D1-4067-A2B4-3C767AC3BF57}" dt="2021-09-05T04:10:18.521" v="3218" actId="12788"/>
          <ac:spMkLst>
            <pc:docMk/>
            <pc:sldMk cId="3838937526" sldId="654"/>
            <ac:spMk id="9" creationId="{B19F793E-1E3D-4203-B016-431D0EF0F0A2}"/>
          </ac:spMkLst>
        </pc:spChg>
        <pc:picChg chg="add mod">
          <ac:chgData name="Carlos Bruno Oliveira Lopes" userId="51e143a7af01222c" providerId="LiveId" clId="{BEF900ED-B4D1-4067-A2B4-3C767AC3BF57}" dt="2021-09-05T04:10:20.768" v="3219" actId="1036"/>
          <ac:picMkLst>
            <pc:docMk/>
            <pc:sldMk cId="3838937526" sldId="654"/>
            <ac:picMk id="6" creationId="{3DD85F25-F3E1-4213-BA91-E5754ABC6A7B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4:04:19.160" v="3039" actId="1036"/>
        <pc:sldMkLst>
          <pc:docMk/>
          <pc:sldMk cId="275221664" sldId="655"/>
        </pc:sldMkLst>
        <pc:spChg chg="mod">
          <ac:chgData name="Carlos Bruno Oliveira Lopes" userId="51e143a7af01222c" providerId="LiveId" clId="{BEF900ED-B4D1-4067-A2B4-3C767AC3BF57}" dt="2021-09-05T04:02:48.024" v="3022" actId="20577"/>
          <ac:spMkLst>
            <pc:docMk/>
            <pc:sldMk cId="275221664" sldId="655"/>
            <ac:spMk id="9" creationId="{B19F793E-1E3D-4203-B016-431D0EF0F0A2}"/>
          </ac:spMkLst>
        </pc:spChg>
        <pc:spChg chg="mod ord topLvl">
          <ac:chgData name="Carlos Bruno Oliveira Lopes" userId="51e143a7af01222c" providerId="LiveId" clId="{BEF900ED-B4D1-4067-A2B4-3C767AC3BF57}" dt="2021-09-05T04:04:09.507" v="3035" actId="2085"/>
          <ac:spMkLst>
            <pc:docMk/>
            <pc:sldMk cId="275221664" sldId="655"/>
            <ac:spMk id="10" creationId="{68DE86F9-BA7B-4F0F-BE9C-449137824B86}"/>
          </ac:spMkLst>
        </pc:spChg>
        <pc:grpChg chg="add mod">
          <ac:chgData name="Carlos Bruno Oliveira Lopes" userId="51e143a7af01222c" providerId="LiveId" clId="{BEF900ED-B4D1-4067-A2B4-3C767AC3BF57}" dt="2021-09-05T04:04:13.201" v="3036" actId="164"/>
          <ac:grpSpMkLst>
            <pc:docMk/>
            <pc:sldMk cId="275221664" sldId="655"/>
            <ac:grpSpMk id="7" creationId="{F261AAEA-7DC4-4399-95FA-EC649EDD7AE8}"/>
          </ac:grpSpMkLst>
        </pc:grpChg>
        <pc:grpChg chg="del">
          <ac:chgData name="Carlos Bruno Oliveira Lopes" userId="51e143a7af01222c" providerId="LiveId" clId="{BEF900ED-B4D1-4067-A2B4-3C767AC3BF57}" dt="2021-09-05T03:57:35.552" v="2784" actId="478"/>
          <ac:grpSpMkLst>
            <pc:docMk/>
            <pc:sldMk cId="275221664" sldId="655"/>
            <ac:grpSpMk id="13" creationId="{7A81B08F-5A66-4666-9744-CA6DCC1C94DC}"/>
          </ac:grpSpMkLst>
        </pc:grpChg>
        <pc:grpChg chg="del">
          <ac:chgData name="Carlos Bruno Oliveira Lopes" userId="51e143a7af01222c" providerId="LiveId" clId="{BEF900ED-B4D1-4067-A2B4-3C767AC3BF57}" dt="2021-09-05T04:00:45.785" v="2905" actId="478"/>
          <ac:grpSpMkLst>
            <pc:docMk/>
            <pc:sldMk cId="275221664" sldId="655"/>
            <ac:grpSpMk id="15" creationId="{CBEE8EC6-FF2A-4A5A-86F2-49CE7D4A91B9}"/>
          </ac:grpSpMkLst>
        </pc:grpChg>
        <pc:grpChg chg="add mod">
          <ac:chgData name="Carlos Bruno Oliveira Lopes" userId="51e143a7af01222c" providerId="LiveId" clId="{BEF900ED-B4D1-4067-A2B4-3C767AC3BF57}" dt="2021-09-05T04:04:19.160" v="3039" actId="1036"/>
          <ac:grpSpMkLst>
            <pc:docMk/>
            <pc:sldMk cId="275221664" sldId="655"/>
            <ac:grpSpMk id="19" creationId="{D0DDA4EA-89C1-4425-8DE7-3509666603F7}"/>
          </ac:grpSpMkLst>
        </pc:grpChg>
        <pc:picChg chg="add mod">
          <ac:chgData name="Carlos Bruno Oliveira Lopes" userId="51e143a7af01222c" providerId="LiveId" clId="{BEF900ED-B4D1-4067-A2B4-3C767AC3BF57}" dt="2021-09-05T04:04:09.507" v="3035" actId="2085"/>
          <ac:picMkLst>
            <pc:docMk/>
            <pc:sldMk cId="275221664" sldId="655"/>
            <ac:picMk id="6" creationId="{069A2F1C-431C-4822-8975-450630BABFC3}"/>
          </ac:picMkLst>
        </pc:picChg>
        <pc:picChg chg="del topLvl">
          <ac:chgData name="Carlos Bruno Oliveira Lopes" userId="51e143a7af01222c" providerId="LiveId" clId="{BEF900ED-B4D1-4067-A2B4-3C767AC3BF57}" dt="2021-09-05T03:57:35.552" v="2784" actId="478"/>
          <ac:picMkLst>
            <pc:docMk/>
            <pc:sldMk cId="275221664" sldId="655"/>
            <ac:picMk id="8" creationId="{C89B8672-BF21-4C7F-BF57-D90E14D78A4B}"/>
          </ac:picMkLst>
        </pc:picChg>
        <pc:picChg chg="add mod">
          <ac:chgData name="Carlos Bruno Oliveira Lopes" userId="51e143a7af01222c" providerId="LiveId" clId="{BEF900ED-B4D1-4067-A2B4-3C767AC3BF57}" dt="2021-09-05T04:04:13.201" v="3036" actId="164"/>
          <ac:picMkLst>
            <pc:docMk/>
            <pc:sldMk cId="275221664" sldId="655"/>
            <ac:picMk id="16" creationId="{2CF90461-7C92-4E69-AEBA-1FB40F2CAB9F}"/>
          </ac:picMkLst>
        </pc:picChg>
        <pc:picChg chg="add mod">
          <ac:chgData name="Carlos Bruno Oliveira Lopes" userId="51e143a7af01222c" providerId="LiveId" clId="{BEF900ED-B4D1-4067-A2B4-3C767AC3BF57}" dt="2021-09-05T04:04:13.201" v="3036" actId="164"/>
          <ac:picMkLst>
            <pc:docMk/>
            <pc:sldMk cId="275221664" sldId="655"/>
            <ac:picMk id="18" creationId="{34AD4248-0EF8-4EB9-9EC5-18656EA6CB61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4:07:36.475" v="3083" actId="553"/>
        <pc:sldMkLst>
          <pc:docMk/>
          <pc:sldMk cId="3269631117" sldId="656"/>
        </pc:sldMkLst>
        <pc:spChg chg="mod">
          <ac:chgData name="Carlos Bruno Oliveira Lopes" userId="51e143a7af01222c" providerId="LiveId" clId="{BEF900ED-B4D1-4067-A2B4-3C767AC3BF57}" dt="2021-09-05T04:07:36.475" v="3083" actId="553"/>
          <ac:spMkLst>
            <pc:docMk/>
            <pc:sldMk cId="3269631117" sldId="656"/>
            <ac:spMk id="9" creationId="{B19F793E-1E3D-4203-B016-431D0EF0F0A2}"/>
          </ac:spMkLst>
        </pc:spChg>
        <pc:grpChg chg="del">
          <ac:chgData name="Carlos Bruno Oliveira Lopes" userId="51e143a7af01222c" providerId="LiveId" clId="{BEF900ED-B4D1-4067-A2B4-3C767AC3BF57}" dt="2021-09-05T04:04:27.170" v="3041" actId="478"/>
          <ac:grpSpMkLst>
            <pc:docMk/>
            <pc:sldMk cId="3269631117" sldId="656"/>
            <ac:grpSpMk id="19" creationId="{D0DDA4EA-89C1-4425-8DE7-3509666603F7}"/>
          </ac:grpSpMkLst>
        </pc:grpChg>
        <pc:picChg chg="add mod">
          <ac:chgData name="Carlos Bruno Oliveira Lopes" userId="51e143a7af01222c" providerId="LiveId" clId="{BEF900ED-B4D1-4067-A2B4-3C767AC3BF57}" dt="2021-09-05T04:07:36.475" v="3083" actId="553"/>
          <ac:picMkLst>
            <pc:docMk/>
            <pc:sldMk cId="3269631117" sldId="656"/>
            <ac:picMk id="8" creationId="{E0268F36-C4F3-4541-B4C3-BE38C126302B}"/>
          </ac:picMkLst>
        </pc:picChg>
      </pc:sldChg>
      <pc:sldChg chg="addSp delSp modSp add mod">
        <pc:chgData name="Carlos Bruno Oliveira Lopes" userId="51e143a7af01222c" providerId="LiveId" clId="{BEF900ED-B4D1-4067-A2B4-3C767AC3BF57}" dt="2021-09-10T20:23:47.555" v="4211" actId="122"/>
        <pc:sldMkLst>
          <pc:docMk/>
          <pc:sldMk cId="556184130" sldId="657"/>
        </pc:sldMkLst>
        <pc:spChg chg="add del">
          <ac:chgData name="Carlos Bruno Oliveira Lopes" userId="51e143a7af01222c" providerId="LiveId" clId="{BEF900ED-B4D1-4067-A2B4-3C767AC3BF57}" dt="2021-09-05T04:33:20.443" v="3913"/>
          <ac:spMkLst>
            <pc:docMk/>
            <pc:sldMk cId="556184130" sldId="657"/>
            <ac:spMk id="3" creationId="{7F8A496B-6C2F-4BEC-A3A2-C59DE31739DF}"/>
          </ac:spMkLst>
        </pc:spChg>
        <pc:spChg chg="mod">
          <ac:chgData name="Carlos Bruno Oliveira Lopes" userId="51e143a7af01222c" providerId="LiveId" clId="{BEF900ED-B4D1-4067-A2B4-3C767AC3BF57}" dt="2021-09-10T20:23:47.555" v="4211" actId="122"/>
          <ac:spMkLst>
            <pc:docMk/>
            <pc:sldMk cId="556184130" sldId="657"/>
            <ac:spMk id="9" creationId="{B19F793E-1E3D-4203-B016-431D0EF0F0A2}"/>
          </ac:spMkLst>
        </pc:spChg>
      </pc:sldChg>
      <pc:sldChg chg="addSp delSp modSp add mod">
        <pc:chgData name="Carlos Bruno Oliveira Lopes" userId="51e143a7af01222c" providerId="LiveId" clId="{BEF900ED-B4D1-4067-A2B4-3C767AC3BF57}" dt="2021-09-05T04:16:20.172" v="3379" actId="14100"/>
        <pc:sldMkLst>
          <pc:docMk/>
          <pc:sldMk cId="1156301514" sldId="658"/>
        </pc:sldMkLst>
        <pc:spChg chg="mod ord">
          <ac:chgData name="Carlos Bruno Oliveira Lopes" userId="51e143a7af01222c" providerId="LiveId" clId="{BEF900ED-B4D1-4067-A2B4-3C767AC3BF57}" dt="2021-09-05T04:16:12.498" v="3377" actId="12788"/>
          <ac:spMkLst>
            <pc:docMk/>
            <pc:sldMk cId="1156301514" sldId="658"/>
            <ac:spMk id="9" creationId="{B19F793E-1E3D-4203-B016-431D0EF0F0A2}"/>
          </ac:spMkLst>
        </pc:spChg>
        <pc:picChg chg="del">
          <ac:chgData name="Carlos Bruno Oliveira Lopes" userId="51e143a7af01222c" providerId="LiveId" clId="{BEF900ED-B4D1-4067-A2B4-3C767AC3BF57}" dt="2021-09-05T04:12:02.590" v="3269" actId="478"/>
          <ac:picMkLst>
            <pc:docMk/>
            <pc:sldMk cId="1156301514" sldId="658"/>
            <ac:picMk id="6" creationId="{3DD85F25-F3E1-4213-BA91-E5754ABC6A7B}"/>
          </ac:picMkLst>
        </pc:picChg>
        <pc:picChg chg="add del mod">
          <ac:chgData name="Carlos Bruno Oliveira Lopes" userId="51e143a7af01222c" providerId="LiveId" clId="{BEF900ED-B4D1-4067-A2B4-3C767AC3BF57}" dt="2021-09-05T04:16:20.172" v="3379" actId="14100"/>
          <ac:picMkLst>
            <pc:docMk/>
            <pc:sldMk cId="1156301514" sldId="658"/>
            <ac:picMk id="7" creationId="{B8E91151-E4B3-4119-81E3-89C02BC83035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4:24:20.081" v="3571" actId="1038"/>
        <pc:sldMkLst>
          <pc:docMk/>
          <pc:sldMk cId="2898015961" sldId="659"/>
        </pc:sldMkLst>
        <pc:spChg chg="mod">
          <ac:chgData name="Carlos Bruno Oliveira Lopes" userId="51e143a7af01222c" providerId="LiveId" clId="{BEF900ED-B4D1-4067-A2B4-3C767AC3BF57}" dt="2021-09-05T04:23:40.982" v="3555" actId="552"/>
          <ac:spMkLst>
            <pc:docMk/>
            <pc:sldMk cId="2898015961" sldId="659"/>
            <ac:spMk id="9" creationId="{B19F793E-1E3D-4203-B016-431D0EF0F0A2}"/>
          </ac:spMkLst>
        </pc:spChg>
        <pc:picChg chg="add mod">
          <ac:chgData name="Carlos Bruno Oliveira Lopes" userId="51e143a7af01222c" providerId="LiveId" clId="{BEF900ED-B4D1-4067-A2B4-3C767AC3BF57}" dt="2021-09-05T04:24:20.081" v="3571" actId="1038"/>
          <ac:picMkLst>
            <pc:docMk/>
            <pc:sldMk cId="2898015961" sldId="659"/>
            <ac:picMk id="6" creationId="{F6DDF674-A635-4EBC-A464-28550121CCA1}"/>
          </ac:picMkLst>
        </pc:picChg>
        <pc:picChg chg="del">
          <ac:chgData name="Carlos Bruno Oliveira Lopes" userId="51e143a7af01222c" providerId="LiveId" clId="{BEF900ED-B4D1-4067-A2B4-3C767AC3BF57}" dt="2021-09-05T04:20:10.328" v="3440" actId="478"/>
          <ac:picMkLst>
            <pc:docMk/>
            <pc:sldMk cId="2898015961" sldId="659"/>
            <ac:picMk id="7" creationId="{B8E91151-E4B3-4119-81E3-89C02BC83035}"/>
          </ac:picMkLst>
        </pc:picChg>
        <pc:picChg chg="add mod">
          <ac:chgData name="Carlos Bruno Oliveira Lopes" userId="51e143a7af01222c" providerId="LiveId" clId="{BEF900ED-B4D1-4067-A2B4-3C767AC3BF57}" dt="2021-09-05T04:24:20.081" v="3571" actId="1038"/>
          <ac:picMkLst>
            <pc:docMk/>
            <pc:sldMk cId="2898015961" sldId="659"/>
            <ac:picMk id="10" creationId="{C956B7D5-0346-4E29-92AE-4BEED3AECB08}"/>
          </ac:picMkLst>
        </pc:picChg>
      </pc:sldChg>
      <pc:sldChg chg="addSp delSp modSp add mod">
        <pc:chgData name="Carlos Bruno Oliveira Lopes" userId="51e143a7af01222c" providerId="LiveId" clId="{BEF900ED-B4D1-4067-A2B4-3C767AC3BF57}" dt="2021-09-10T20:49:57.578" v="4399" actId="6549"/>
        <pc:sldMkLst>
          <pc:docMk/>
          <pc:sldMk cId="1434223552" sldId="660"/>
        </pc:sldMkLst>
        <pc:spChg chg="add del mod">
          <ac:chgData name="Carlos Bruno Oliveira Lopes" userId="51e143a7af01222c" providerId="LiveId" clId="{BEF900ED-B4D1-4067-A2B4-3C767AC3BF57}" dt="2021-09-10T20:24:46.486" v="4217"/>
          <ac:spMkLst>
            <pc:docMk/>
            <pc:sldMk cId="1434223552" sldId="660"/>
            <ac:spMk id="6" creationId="{F8569B5C-E8AB-4D61-AA35-9496BDFAD3A1}"/>
          </ac:spMkLst>
        </pc:spChg>
        <pc:spChg chg="del">
          <ac:chgData name="Carlos Bruno Oliveira Lopes" userId="51e143a7af01222c" providerId="LiveId" clId="{BEF900ED-B4D1-4067-A2B4-3C767AC3BF57}" dt="2021-09-10T20:24:34.913" v="4216" actId="478"/>
          <ac:spMkLst>
            <pc:docMk/>
            <pc:sldMk cId="1434223552" sldId="660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10T20:49:57.578" v="4399" actId="6549"/>
          <ac:spMkLst>
            <pc:docMk/>
            <pc:sldMk cId="1434223552" sldId="660"/>
            <ac:spMk id="11" creationId="{3AA0536B-EEAC-4BF3-B093-5A0D3FC2339B}"/>
          </ac:spMkLst>
        </pc:spChg>
        <pc:spChg chg="add del mod">
          <ac:chgData name="Carlos Bruno Oliveira Lopes" userId="51e143a7af01222c" providerId="LiveId" clId="{BEF900ED-B4D1-4067-A2B4-3C767AC3BF57}" dt="2021-09-10T20:40:17.198" v="4223"/>
          <ac:spMkLst>
            <pc:docMk/>
            <pc:sldMk cId="1434223552" sldId="660"/>
            <ac:spMk id="13" creationId="{ED82E4C6-7D89-4E3A-BDED-7F4C702E3F32}"/>
          </ac:spMkLst>
        </pc:spChg>
        <pc:picChg chg="add del mod">
          <ac:chgData name="Carlos Bruno Oliveira Lopes" userId="51e143a7af01222c" providerId="LiveId" clId="{BEF900ED-B4D1-4067-A2B4-3C767AC3BF57}" dt="2021-09-10T20:24:48.375" v="4218" actId="21"/>
          <ac:picMkLst>
            <pc:docMk/>
            <pc:sldMk cId="1434223552" sldId="660"/>
            <ac:picMk id="8" creationId="{939CD958-0978-4329-A0C3-1484DE75D5C9}"/>
          </ac:picMkLst>
        </pc:picChg>
        <pc:picChg chg="add mod">
          <ac:chgData name="Carlos Bruno Oliveira Lopes" userId="51e143a7af01222c" providerId="LiveId" clId="{BEF900ED-B4D1-4067-A2B4-3C767AC3BF57}" dt="2021-09-10T20:25:04.063" v="4220" actId="553"/>
          <ac:picMkLst>
            <pc:docMk/>
            <pc:sldMk cId="1434223552" sldId="660"/>
            <ac:picMk id="12" creationId="{E295D60E-9EED-4E94-97B6-3B26C60C93D0}"/>
          </ac:picMkLst>
        </pc:picChg>
      </pc:sldChg>
      <pc:sldChg chg="addSp delSp modSp add mod">
        <pc:chgData name="Carlos Bruno Oliveira Lopes" userId="51e143a7af01222c" providerId="LiveId" clId="{BEF900ED-B4D1-4067-A2B4-3C767AC3BF57}" dt="2021-09-10T20:23:57.171" v="4215" actId="122"/>
        <pc:sldMkLst>
          <pc:docMk/>
          <pc:sldMk cId="3774222959" sldId="661"/>
        </pc:sldMkLst>
        <pc:spChg chg="add del">
          <ac:chgData name="Carlos Bruno Oliveira Lopes" userId="51e143a7af01222c" providerId="LiveId" clId="{BEF900ED-B4D1-4067-A2B4-3C767AC3BF57}" dt="2021-09-10T20:23:27.589" v="4195" actId="478"/>
          <ac:spMkLst>
            <pc:docMk/>
            <pc:sldMk cId="3774222959" sldId="661"/>
            <ac:spMk id="3" creationId="{6208F1DF-B54E-4AA6-8934-8B907E91B959}"/>
          </ac:spMkLst>
        </pc:spChg>
        <pc:spChg chg="add del mod">
          <ac:chgData name="Carlos Bruno Oliveira Lopes" userId="51e143a7af01222c" providerId="LiveId" clId="{BEF900ED-B4D1-4067-A2B4-3C767AC3BF57}" dt="2021-09-10T20:23:25.461" v="4192"/>
          <ac:spMkLst>
            <pc:docMk/>
            <pc:sldMk cId="3774222959" sldId="661"/>
            <ac:spMk id="6" creationId="{AE83389E-4EA0-4061-AACE-B9210392408E}"/>
          </ac:spMkLst>
        </pc:spChg>
        <pc:spChg chg="mod">
          <ac:chgData name="Carlos Bruno Oliveira Lopes" userId="51e143a7af01222c" providerId="LiveId" clId="{BEF900ED-B4D1-4067-A2B4-3C767AC3BF57}" dt="2021-09-10T20:23:57.171" v="4215" actId="122"/>
          <ac:spMkLst>
            <pc:docMk/>
            <pc:sldMk cId="3774222959" sldId="661"/>
            <ac:spMk id="9" creationId="{B19F793E-1E3D-4203-B016-431D0EF0F0A2}"/>
          </ac:spMkLst>
        </pc:spChg>
      </pc:sldChg>
    </pc:docChg>
  </pc:docChgLst>
  <pc:docChgLst>
    <pc:chgData name="Carlos Bruno Oliveira Lopes" userId="51e143a7af01222c" providerId="LiveId" clId="{A117D518-4BED-4494-9132-4D94D4C7B312}"/>
    <pc:docChg chg="custSel addSld delSld modSld modSection">
      <pc:chgData name="Carlos Bruno Oliveira Lopes" userId="51e143a7af01222c" providerId="LiveId" clId="{A117D518-4BED-4494-9132-4D94D4C7B312}" dt="2021-08-27T23:47:18.299" v="4" actId="478"/>
      <pc:docMkLst>
        <pc:docMk/>
      </pc:docMkLst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674789364" sldId="619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3767078139" sldId="620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1883357021" sldId="621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771565786" sldId="622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956777375" sldId="623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501847635" sldId="624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31064573" sldId="625"/>
        </pc:sldMkLst>
      </pc:sldChg>
      <pc:sldChg chg="addSp delSp modSp mod">
        <pc:chgData name="Carlos Bruno Oliveira Lopes" userId="51e143a7af01222c" providerId="LiveId" clId="{A117D518-4BED-4494-9132-4D94D4C7B312}" dt="2021-08-27T23:47:18.299" v="4" actId="478"/>
        <pc:sldMkLst>
          <pc:docMk/>
          <pc:sldMk cId="500089618" sldId="626"/>
        </pc:sldMkLst>
        <pc:spChg chg="add mod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6" creationId="{4BFF4A4F-FD88-4233-8576-D1628710A324}"/>
          </ac:spMkLst>
        </pc:spChg>
        <pc:spChg chg="del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10" creationId="{B08225D9-DD64-4BE2-8546-86BE8704748C}"/>
          </ac:spMkLst>
        </pc:spChg>
        <pc:picChg chg="del">
          <ac:chgData name="Carlos Bruno Oliveira Lopes" userId="51e143a7af01222c" providerId="LiveId" clId="{A117D518-4BED-4494-9132-4D94D4C7B312}" dt="2021-08-27T23:47:18.299" v="4" actId="478"/>
          <ac:picMkLst>
            <pc:docMk/>
            <pc:sldMk cId="500089618" sldId="626"/>
            <ac:picMk id="9" creationId="{A27D92BC-095A-4831-9E42-7F2AB1ECBFAB}"/>
          </ac:picMkLst>
        </pc:picChg>
      </pc:sldChg>
      <pc:sldChg chg="add">
        <pc:chgData name="Carlos Bruno Oliveira Lopes" userId="51e143a7af01222c" providerId="LiveId" clId="{A117D518-4BED-4494-9132-4D94D4C7B312}" dt="2021-08-27T23:47:12.586" v="2" actId="2890"/>
        <pc:sldMkLst>
          <pc:docMk/>
          <pc:sldMk cId="2397824681" sldId="627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408539748" sldId="627"/>
        </pc:sldMkLst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  <pc:docChgLst>
    <pc:chgData name="Carlos Bruno Oliveira Lopes" userId="51e143a7af01222c" providerId="LiveId" clId="{D3E02D93-B4F7-4967-8FE3-D17E71BBFD7D}"/>
    <pc:docChg chg="undo custSel addSld delSld modSld sldOrd modSection">
      <pc:chgData name="Carlos Bruno Oliveira Lopes" userId="51e143a7af01222c" providerId="LiveId" clId="{D3E02D93-B4F7-4967-8FE3-D17E71BBFD7D}" dt="2021-09-03T23:39:55.200" v="2581"/>
      <pc:docMkLst>
        <pc:docMk/>
      </pc:docMkLst>
      <pc:sldChg chg="modSp mod">
        <pc:chgData name="Carlos Bruno Oliveira Lopes" userId="51e143a7af01222c" providerId="LiveId" clId="{D3E02D93-B4F7-4967-8FE3-D17E71BBFD7D}" dt="2021-09-03T03:28:22.469" v="1" actId="20577"/>
        <pc:sldMkLst>
          <pc:docMk/>
          <pc:sldMk cId="0" sldId="257"/>
        </pc:sldMkLst>
        <pc:spChg chg="mod">
          <ac:chgData name="Carlos Bruno Oliveira Lopes" userId="51e143a7af01222c" providerId="LiveId" clId="{D3E02D93-B4F7-4967-8FE3-D17E71BBFD7D}" dt="2021-09-03T03:28:22.469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D3E02D93-B4F7-4967-8FE3-D17E71BBFD7D}" dt="2021-09-03T23:37:38.565" v="2372" actId="47"/>
        <pc:sldMkLst>
          <pc:docMk/>
          <pc:sldMk cId="324960170" sldId="603"/>
        </pc:sldMkLst>
      </pc:sldChg>
      <pc:sldChg chg="addSp delSp modSp mod">
        <pc:chgData name="Carlos Bruno Oliveira Lopes" userId="51e143a7af01222c" providerId="LiveId" clId="{D3E02D93-B4F7-4967-8FE3-D17E71BBFD7D}" dt="2021-09-03T03:45:56.813" v="44" actId="1076"/>
        <pc:sldMkLst>
          <pc:docMk/>
          <pc:sldMk cId="500089618" sldId="626"/>
        </pc:sldMkLst>
        <pc:spChg chg="mod">
          <ac:chgData name="Carlos Bruno Oliveira Lopes" userId="51e143a7af01222c" providerId="LiveId" clId="{D3E02D93-B4F7-4967-8FE3-D17E71BBFD7D}" dt="2021-09-03T03:28:47.943" v="20" actId="20577"/>
          <ac:spMkLst>
            <pc:docMk/>
            <pc:sldMk cId="500089618" sldId="626"/>
            <ac:spMk id="2" creationId="{00000000-0000-0000-0000-000000000000}"/>
          </ac:spMkLst>
        </pc:spChg>
        <pc:spChg chg="mod">
          <ac:chgData name="Carlos Bruno Oliveira Lopes" userId="51e143a7af01222c" providerId="LiveId" clId="{D3E02D93-B4F7-4967-8FE3-D17E71BBFD7D}" dt="2021-09-03T03:45:51.813" v="42" actId="552"/>
          <ac:spMkLst>
            <pc:docMk/>
            <pc:sldMk cId="500089618" sldId="626"/>
            <ac:spMk id="6" creationId="{4BFF4A4F-FD88-4233-8576-D1628710A324}"/>
          </ac:spMkLst>
        </pc:spChg>
        <pc:picChg chg="add del mod">
          <ac:chgData name="Carlos Bruno Oliveira Lopes" userId="51e143a7af01222c" providerId="LiveId" clId="{D3E02D93-B4F7-4967-8FE3-D17E71BBFD7D}" dt="2021-09-03T03:43:25.920" v="32" actId="22"/>
          <ac:picMkLst>
            <pc:docMk/>
            <pc:sldMk cId="500089618" sldId="626"/>
            <ac:picMk id="7" creationId="{2F18B1F9-A217-4493-884B-AA1A66147EBD}"/>
          </ac:picMkLst>
        </pc:picChg>
        <pc:picChg chg="add mod">
          <ac:chgData name="Carlos Bruno Oliveira Lopes" userId="51e143a7af01222c" providerId="LiveId" clId="{D3E02D93-B4F7-4967-8FE3-D17E71BBFD7D}" dt="2021-09-03T03:45:51.813" v="42" actId="552"/>
          <ac:picMkLst>
            <pc:docMk/>
            <pc:sldMk cId="500089618" sldId="626"/>
            <ac:picMk id="9" creationId="{B1E36190-9957-454C-85C3-1010432009B7}"/>
          </ac:picMkLst>
        </pc:picChg>
        <pc:picChg chg="add mod">
          <ac:chgData name="Carlos Bruno Oliveira Lopes" userId="51e143a7af01222c" providerId="LiveId" clId="{D3E02D93-B4F7-4967-8FE3-D17E71BBFD7D}" dt="2021-09-03T03:45:56.813" v="44" actId="1076"/>
          <ac:picMkLst>
            <pc:docMk/>
            <pc:sldMk cId="500089618" sldId="626"/>
            <ac:picMk id="11" creationId="{238A8638-EEA9-4043-B36B-5BCFDBEA30DC}"/>
          </ac:picMkLst>
        </pc:picChg>
      </pc:sldChg>
      <pc:sldChg chg="addSp delSp modSp mod">
        <pc:chgData name="Carlos Bruno Oliveira Lopes" userId="51e143a7af01222c" providerId="LiveId" clId="{D3E02D93-B4F7-4967-8FE3-D17E71BBFD7D}" dt="2021-09-03T03:52:53.480" v="225" actId="6549"/>
        <pc:sldMkLst>
          <pc:docMk/>
          <pc:sldMk cId="2397824681" sldId="627"/>
        </pc:sldMkLst>
        <pc:spChg chg="mod">
          <ac:chgData name="Carlos Bruno Oliveira Lopes" userId="51e143a7af01222c" providerId="LiveId" clId="{D3E02D93-B4F7-4967-8FE3-D17E71BBFD7D}" dt="2021-09-03T03:46:32.445" v="47"/>
          <ac:spMkLst>
            <pc:docMk/>
            <pc:sldMk cId="2397824681" sldId="627"/>
            <ac:spMk id="2" creationId="{00000000-0000-0000-0000-000000000000}"/>
          </ac:spMkLst>
        </pc:spChg>
        <pc:spChg chg="add del mod">
          <ac:chgData name="Carlos Bruno Oliveira Lopes" userId="51e143a7af01222c" providerId="LiveId" clId="{D3E02D93-B4F7-4967-8FE3-D17E71BBFD7D}" dt="2021-09-03T03:47:39.270" v="49"/>
          <ac:spMkLst>
            <pc:docMk/>
            <pc:sldMk cId="2397824681" sldId="627"/>
            <ac:spMk id="6" creationId="{CC678E23-C5A5-4655-9826-8000F4B2945B}"/>
          </ac:spMkLst>
        </pc:spChg>
        <pc:spChg chg="del">
          <ac:chgData name="Carlos Bruno Oliveira Lopes" userId="51e143a7af01222c" providerId="LiveId" clId="{D3E02D93-B4F7-4967-8FE3-D17E71BBFD7D}" dt="2021-09-03T03:46:10.928" v="45" actId="478"/>
          <ac:spMkLst>
            <pc:docMk/>
            <pc:sldMk cId="2397824681" sldId="627"/>
            <ac:spMk id="10" creationId="{B08225D9-DD64-4BE2-8546-86BE8704748C}"/>
          </ac:spMkLst>
        </pc:spChg>
        <pc:spChg chg="add del mod">
          <ac:chgData name="Carlos Bruno Oliveira Lopes" userId="51e143a7af01222c" providerId="LiveId" clId="{D3E02D93-B4F7-4967-8FE3-D17E71BBFD7D}" dt="2021-09-03T03:52:53.480" v="225" actId="6549"/>
          <ac:spMkLst>
            <pc:docMk/>
            <pc:sldMk cId="2397824681" sldId="627"/>
            <ac:spMk id="12" creationId="{EC178C0B-758A-4C28-9FCE-48D5616B248C}"/>
          </ac:spMkLst>
        </pc:spChg>
        <pc:spChg chg="add del mod">
          <ac:chgData name="Carlos Bruno Oliveira Lopes" userId="51e143a7af01222c" providerId="LiveId" clId="{D3E02D93-B4F7-4967-8FE3-D17E71BBFD7D}" dt="2021-09-03T03:49:43.236" v="57"/>
          <ac:spMkLst>
            <pc:docMk/>
            <pc:sldMk cId="2397824681" sldId="627"/>
            <ac:spMk id="14" creationId="{E54E7779-9585-42E0-B870-B23869D90BB0}"/>
          </ac:spMkLst>
        </pc:spChg>
        <pc:picChg chg="add del mod">
          <ac:chgData name="Carlos Bruno Oliveira Lopes" userId="51e143a7af01222c" providerId="LiveId" clId="{D3E02D93-B4F7-4967-8FE3-D17E71BBFD7D}" dt="2021-09-03T03:47:40.188" v="50" actId="21"/>
          <ac:picMkLst>
            <pc:docMk/>
            <pc:sldMk cId="2397824681" sldId="627"/>
            <ac:picMk id="8" creationId="{D8EEAFBD-5FAB-43FF-94DD-7DA970F20241}"/>
          </ac:picMkLst>
        </pc:picChg>
        <pc:picChg chg="del">
          <ac:chgData name="Carlos Bruno Oliveira Lopes" userId="51e143a7af01222c" providerId="LiveId" clId="{D3E02D93-B4F7-4967-8FE3-D17E71BBFD7D}" dt="2021-09-03T03:46:11.939" v="46" actId="478"/>
          <ac:picMkLst>
            <pc:docMk/>
            <pc:sldMk cId="2397824681" sldId="627"/>
            <ac:picMk id="9" creationId="{A27D92BC-095A-4831-9E42-7F2AB1ECBFAB}"/>
          </ac:picMkLst>
        </pc:picChg>
        <pc:picChg chg="add mod">
          <ac:chgData name="Carlos Bruno Oliveira Lopes" userId="51e143a7af01222c" providerId="LiveId" clId="{D3E02D93-B4F7-4967-8FE3-D17E71BBFD7D}" dt="2021-09-03T03:47:47.820" v="54" actId="553"/>
          <ac:picMkLst>
            <pc:docMk/>
            <pc:sldMk cId="2397824681" sldId="627"/>
            <ac:picMk id="13" creationId="{EE60F8DC-09FA-4DE9-941F-DF9FE6820964}"/>
          </ac:picMkLst>
        </pc:picChg>
      </pc:sldChg>
      <pc:sldChg chg="addSp delSp modSp add mod">
        <pc:chgData name="Carlos Bruno Oliveira Lopes" userId="51e143a7af01222c" providerId="LiveId" clId="{D3E02D93-B4F7-4967-8FE3-D17E71BBFD7D}" dt="2021-09-03T04:05:19.334" v="945" actId="2"/>
        <pc:sldMkLst>
          <pc:docMk/>
          <pc:sldMk cId="2680026622" sldId="628"/>
        </pc:sldMkLst>
        <pc:spChg chg="mod">
          <ac:chgData name="Carlos Bruno Oliveira Lopes" userId="51e143a7af01222c" providerId="LiveId" clId="{D3E02D93-B4F7-4967-8FE3-D17E71BBFD7D}" dt="2021-09-03T03:55:56.361" v="257" actId="20577"/>
          <ac:spMkLst>
            <pc:docMk/>
            <pc:sldMk cId="2680026622" sldId="628"/>
            <ac:spMk id="2" creationId="{00000000-0000-0000-0000-000000000000}"/>
          </ac:spMkLst>
        </pc:spChg>
        <pc:spChg chg="del">
          <ac:chgData name="Carlos Bruno Oliveira Lopes" userId="51e143a7af01222c" providerId="LiveId" clId="{D3E02D93-B4F7-4967-8FE3-D17E71BBFD7D}" dt="2021-09-03T03:56:20.458" v="258"/>
          <ac:spMkLst>
            <pc:docMk/>
            <pc:sldMk cId="2680026622" sldId="628"/>
            <ac:spMk id="6" creationId="{CC678E23-C5A5-4655-9826-8000F4B2945B}"/>
          </ac:spMkLst>
        </pc:spChg>
        <pc:spChg chg="add del mod">
          <ac:chgData name="Carlos Bruno Oliveira Lopes" userId="51e143a7af01222c" providerId="LiveId" clId="{D3E02D93-B4F7-4967-8FE3-D17E71BBFD7D}" dt="2021-09-03T04:05:19.334" v="945" actId="2"/>
          <ac:spMkLst>
            <pc:docMk/>
            <pc:sldMk cId="2680026622" sldId="628"/>
            <ac:spMk id="9" creationId="{7923BFE1-9AAE-4931-8DE5-BC759F8B3EC6}"/>
          </ac:spMkLst>
        </pc:spChg>
        <pc:spChg chg="add del mod">
          <ac:chgData name="Carlos Bruno Oliveira Lopes" userId="51e143a7af01222c" providerId="LiveId" clId="{D3E02D93-B4F7-4967-8FE3-D17E71BBFD7D}" dt="2021-09-03T03:57:07.916" v="263"/>
          <ac:spMkLst>
            <pc:docMk/>
            <pc:sldMk cId="2680026622" sldId="628"/>
            <ac:spMk id="11" creationId="{FEBABBFE-5DB7-434E-815A-BA93CBC2948B}"/>
          </ac:spMkLst>
        </pc:spChg>
        <pc:spChg chg="add del mod">
          <ac:chgData name="Carlos Bruno Oliveira Lopes" userId="51e143a7af01222c" providerId="LiveId" clId="{D3E02D93-B4F7-4967-8FE3-D17E71BBFD7D}" dt="2021-09-03T03:57:12.240" v="265"/>
          <ac:spMkLst>
            <pc:docMk/>
            <pc:sldMk cId="2680026622" sldId="628"/>
            <ac:spMk id="12" creationId="{7967AEEE-6331-4E28-A8AD-94DE98D4E245}"/>
          </ac:spMkLst>
        </pc:spChg>
        <pc:picChg chg="add del mod">
          <ac:chgData name="Carlos Bruno Oliveira Lopes" userId="51e143a7af01222c" providerId="LiveId" clId="{D3E02D93-B4F7-4967-8FE3-D17E71BBFD7D}" dt="2021-09-03T03:56:21.717" v="259" actId="21"/>
          <ac:picMkLst>
            <pc:docMk/>
            <pc:sldMk cId="2680026622" sldId="628"/>
            <ac:picMk id="7" creationId="{8A4844A4-F9EB-4BD5-9174-A3EF391268C2}"/>
          </ac:picMkLst>
        </pc:picChg>
        <pc:picChg chg="add mod">
          <ac:chgData name="Carlos Bruno Oliveira Lopes" userId="51e143a7af01222c" providerId="LiveId" clId="{D3E02D93-B4F7-4967-8FE3-D17E71BBFD7D}" dt="2021-09-03T03:56:28.292" v="261" actId="553"/>
          <ac:picMkLst>
            <pc:docMk/>
            <pc:sldMk cId="2680026622" sldId="628"/>
            <ac:picMk id="10" creationId="{BD96E805-861C-4388-B827-3280A83F7F3A}"/>
          </ac:picMkLst>
        </pc:picChg>
      </pc:sldChg>
      <pc:sldChg chg="modSp add mod">
        <pc:chgData name="Carlos Bruno Oliveira Lopes" userId="51e143a7af01222c" providerId="LiveId" clId="{D3E02D93-B4F7-4967-8FE3-D17E71BBFD7D}" dt="2021-09-03T22:57:38.913" v="1478" actId="2711"/>
        <pc:sldMkLst>
          <pc:docMk/>
          <pc:sldMk cId="1027897683" sldId="629"/>
        </pc:sldMkLst>
        <pc:spChg chg="mod">
          <ac:chgData name="Carlos Bruno Oliveira Lopes" userId="51e143a7af01222c" providerId="LiveId" clId="{D3E02D93-B4F7-4967-8FE3-D17E71BBFD7D}" dt="2021-09-03T21:54:38.401" v="1010" actId="20577"/>
          <ac:spMkLst>
            <pc:docMk/>
            <pc:sldMk cId="1027897683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D3E02D93-B4F7-4967-8FE3-D17E71BBFD7D}" dt="2021-09-03T22:57:38.913" v="1478" actId="2711"/>
          <ac:spMkLst>
            <pc:docMk/>
            <pc:sldMk cId="1027897683" sldId="629"/>
            <ac:spMk id="6" creationId="{CC678E23-C5A5-4655-9826-8000F4B2945B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12:20.049" v="2169" actId="113"/>
        <pc:sldMkLst>
          <pc:docMk/>
          <pc:sldMk cId="3662829665" sldId="630"/>
        </pc:sldMkLst>
        <pc:spChg chg="del">
          <ac:chgData name="Carlos Bruno Oliveira Lopes" userId="51e143a7af01222c" providerId="LiveId" clId="{D3E02D93-B4F7-4967-8FE3-D17E71BBFD7D}" dt="2021-09-03T22:58:26.040" v="1480" actId="478"/>
          <ac:spMkLst>
            <pc:docMk/>
            <pc:sldMk cId="3662829665" sldId="630"/>
            <ac:spMk id="6" creationId="{CC678E23-C5A5-4655-9826-8000F4B2945B}"/>
          </ac:spMkLst>
        </pc:spChg>
        <pc:spChg chg="add mod">
          <ac:chgData name="Carlos Bruno Oliveira Lopes" userId="51e143a7af01222c" providerId="LiveId" clId="{D3E02D93-B4F7-4967-8FE3-D17E71BBFD7D}" dt="2021-09-03T23:12:20.049" v="2169" actId="113"/>
          <ac:spMkLst>
            <pc:docMk/>
            <pc:sldMk cId="3662829665" sldId="630"/>
            <ac:spMk id="7" creationId="{DC9E24F9-E91D-4E30-9D7F-7BBC65EEEFFF}"/>
          </ac:spMkLst>
        </pc:spChg>
        <pc:spChg chg="add del">
          <ac:chgData name="Carlos Bruno Oliveira Lopes" userId="51e143a7af01222c" providerId="LiveId" clId="{D3E02D93-B4F7-4967-8FE3-D17E71BBFD7D}" dt="2021-09-03T23:05:40.834" v="1750"/>
          <ac:spMkLst>
            <pc:docMk/>
            <pc:sldMk cId="3662829665" sldId="630"/>
            <ac:spMk id="8" creationId="{22BAF025-ACB0-48B0-B7D9-20D53019701D}"/>
          </ac:spMkLst>
        </pc:spChg>
        <pc:spChg chg="add del">
          <ac:chgData name="Carlos Bruno Oliveira Lopes" userId="51e143a7af01222c" providerId="LiveId" clId="{D3E02D93-B4F7-4967-8FE3-D17E71BBFD7D}" dt="2021-09-03T23:07:49.634" v="1852"/>
          <ac:spMkLst>
            <pc:docMk/>
            <pc:sldMk cId="3662829665" sldId="630"/>
            <ac:spMk id="9" creationId="{AA753BA8-B620-4C77-B4A5-78BC3B7F470E}"/>
          </ac:spMkLst>
        </pc:spChg>
        <pc:spChg chg="add del">
          <ac:chgData name="Carlos Bruno Oliveira Lopes" userId="51e143a7af01222c" providerId="LiveId" clId="{D3E02D93-B4F7-4967-8FE3-D17E71BBFD7D}" dt="2021-09-03T23:08:54.923" v="1952"/>
          <ac:spMkLst>
            <pc:docMk/>
            <pc:sldMk cId="3662829665" sldId="630"/>
            <ac:spMk id="10" creationId="{9DFCA800-E3D1-40BE-80DA-0EEA76794647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6:49.040" v="2366" actId="113"/>
        <pc:sldMkLst>
          <pc:docMk/>
          <pc:sldMk cId="3713343208" sldId="631"/>
        </pc:sldMkLst>
        <pc:spChg chg="add del mod">
          <ac:chgData name="Carlos Bruno Oliveira Lopes" userId="51e143a7af01222c" providerId="LiveId" clId="{D3E02D93-B4F7-4967-8FE3-D17E71BBFD7D}" dt="2021-09-03T23:22:58.931" v="2173"/>
          <ac:spMkLst>
            <pc:docMk/>
            <pc:sldMk cId="3713343208" sldId="631"/>
            <ac:spMk id="6" creationId="{0132CAE7-B969-459D-B6A5-DBC9B9526085}"/>
          </ac:spMkLst>
        </pc:spChg>
        <pc:spChg chg="del">
          <ac:chgData name="Carlos Bruno Oliveira Lopes" userId="51e143a7af01222c" providerId="LiveId" clId="{D3E02D93-B4F7-4967-8FE3-D17E71BBFD7D}" dt="2021-09-03T23:17:04.382" v="2171" actId="478"/>
          <ac:spMkLst>
            <pc:docMk/>
            <pc:sldMk cId="3713343208" sldId="631"/>
            <ac:spMk id="7" creationId="{DC9E24F9-E91D-4E30-9D7F-7BBC65EEEFFF}"/>
          </ac:spMkLst>
        </pc:spChg>
        <pc:spChg chg="add del mod">
          <ac:chgData name="Carlos Bruno Oliveira Lopes" userId="51e143a7af01222c" providerId="LiveId" clId="{D3E02D93-B4F7-4967-8FE3-D17E71BBFD7D}" dt="2021-09-03T23:30:51.465" v="2290"/>
          <ac:spMkLst>
            <pc:docMk/>
            <pc:sldMk cId="3713343208" sldId="631"/>
            <ac:spMk id="11" creationId="{DB0EAF1C-E1EE-4731-8B77-916CA4F088D8}"/>
          </ac:spMkLst>
        </pc:spChg>
        <pc:spChg chg="add del mod">
          <ac:chgData name="Carlos Bruno Oliveira Lopes" userId="51e143a7af01222c" providerId="LiveId" clId="{D3E02D93-B4F7-4967-8FE3-D17E71BBFD7D}" dt="2021-09-03T23:36:49.040" v="2366" actId="113"/>
          <ac:spMkLst>
            <pc:docMk/>
            <pc:sldMk cId="3713343208" sldId="631"/>
            <ac:spMk id="15" creationId="{010A4DCE-CAE2-45CA-9268-D974EB85FF01}"/>
          </ac:spMkLst>
        </pc:spChg>
        <pc:spChg chg="add del mod">
          <ac:chgData name="Carlos Bruno Oliveira Lopes" userId="51e143a7af01222c" providerId="LiveId" clId="{D3E02D93-B4F7-4967-8FE3-D17E71BBFD7D}" dt="2021-09-03T23:33:22.756" v="2300"/>
          <ac:spMkLst>
            <pc:docMk/>
            <pc:sldMk cId="3713343208" sldId="631"/>
            <ac:spMk id="17" creationId="{161923F3-AC93-41A7-A11E-52BF888BC55C}"/>
          </ac:spMkLst>
        </pc:spChg>
        <pc:spChg chg="add del">
          <ac:chgData name="Carlos Bruno Oliveira Lopes" userId="51e143a7af01222c" providerId="LiveId" clId="{D3E02D93-B4F7-4967-8FE3-D17E71BBFD7D}" dt="2021-09-03T23:34:33.556" v="2328"/>
          <ac:spMkLst>
            <pc:docMk/>
            <pc:sldMk cId="3713343208" sldId="631"/>
            <ac:spMk id="18" creationId="{8A456282-757D-4279-8E9E-9E6B9294E415}"/>
          </ac:spMkLst>
        </pc:spChg>
        <pc:picChg chg="add del mod">
          <ac:chgData name="Carlos Bruno Oliveira Lopes" userId="51e143a7af01222c" providerId="LiveId" clId="{D3E02D93-B4F7-4967-8FE3-D17E71BBFD7D}" dt="2021-09-03T23:23:00.698" v="2174" actId="21"/>
          <ac:picMkLst>
            <pc:docMk/>
            <pc:sldMk cId="3713343208" sldId="631"/>
            <ac:picMk id="9" creationId="{35BC8D2B-8F7B-4DE1-93AB-FDA622A95263}"/>
          </ac:picMkLst>
        </pc:picChg>
        <pc:picChg chg="add del mod">
          <ac:chgData name="Carlos Bruno Oliveira Lopes" userId="51e143a7af01222c" providerId="LiveId" clId="{D3E02D93-B4F7-4967-8FE3-D17E71BBFD7D}" dt="2021-09-03T23:30:53.193" v="2294" actId="21"/>
          <ac:picMkLst>
            <pc:docMk/>
            <pc:sldMk cId="3713343208" sldId="631"/>
            <ac:picMk id="13" creationId="{774EFEF5-B9B0-4DFD-BD0E-47AB6D8F3335}"/>
          </ac:picMkLst>
        </pc:picChg>
        <pc:picChg chg="add mod">
          <ac:chgData name="Carlos Bruno Oliveira Lopes" userId="51e143a7af01222c" providerId="LiveId" clId="{D3E02D93-B4F7-4967-8FE3-D17E71BBFD7D}" dt="2021-09-03T23:30:59.324" v="2296" actId="553"/>
          <ac:picMkLst>
            <pc:docMk/>
            <pc:sldMk cId="3713343208" sldId="631"/>
            <ac:picMk id="16" creationId="{F1D8D240-6300-46A8-BB51-BF48FB45829F}"/>
          </ac:picMkLst>
        </pc:picChg>
      </pc:sldChg>
      <pc:sldChg chg="addSp delSp modSp add mod">
        <pc:chgData name="Carlos Bruno Oliveira Lopes" userId="51e143a7af01222c" providerId="LiveId" clId="{D3E02D93-B4F7-4967-8FE3-D17E71BBFD7D}" dt="2021-09-03T23:27:07.385" v="2289" actId="2711"/>
        <pc:sldMkLst>
          <pc:docMk/>
          <pc:sldMk cId="2052426997" sldId="632"/>
        </pc:sldMkLst>
        <pc:spChg chg="add del mod">
          <ac:chgData name="Carlos Bruno Oliveira Lopes" userId="51e143a7af01222c" providerId="LiveId" clId="{D3E02D93-B4F7-4967-8FE3-D17E71BBFD7D}" dt="2021-09-03T23:23:39.769" v="2180"/>
          <ac:spMkLst>
            <pc:docMk/>
            <pc:sldMk cId="2052426997" sldId="632"/>
            <ac:spMk id="3" creationId="{E6DEC28B-B5B3-49E0-8267-445C5688D5F1}"/>
          </ac:spMkLst>
        </pc:spChg>
        <pc:spChg chg="add del mod">
          <ac:chgData name="Carlos Bruno Oliveira Lopes" userId="51e143a7af01222c" providerId="LiveId" clId="{D3E02D93-B4F7-4967-8FE3-D17E71BBFD7D}" dt="2021-09-03T23:27:07.385" v="2289" actId="2711"/>
          <ac:spMkLst>
            <pc:docMk/>
            <pc:sldMk cId="2052426997" sldId="632"/>
            <ac:spMk id="6" creationId="{0132CAE7-B969-459D-B6A5-DBC9B9526085}"/>
          </ac:spMkLst>
        </pc:spChg>
        <pc:spChg chg="add del">
          <ac:chgData name="Carlos Bruno Oliveira Lopes" userId="51e143a7af01222c" providerId="LiveId" clId="{D3E02D93-B4F7-4967-8FE3-D17E71BBFD7D}" dt="2021-09-03T23:25:12.988" v="2198"/>
          <ac:spMkLst>
            <pc:docMk/>
            <pc:sldMk cId="2052426997" sldId="632"/>
            <ac:spMk id="8" creationId="{98414221-045D-46FB-9248-F343FFD425AB}"/>
          </ac:spMkLst>
        </pc:spChg>
        <pc:picChg chg="add mod">
          <ac:chgData name="Carlos Bruno Oliveira Lopes" userId="51e143a7af01222c" providerId="LiveId" clId="{D3E02D93-B4F7-4967-8FE3-D17E71BBFD7D}" dt="2021-09-03T23:23:54.626" v="2187" actId="553"/>
          <ac:picMkLst>
            <pc:docMk/>
            <pc:sldMk cId="2052426997" sldId="632"/>
            <ac:picMk id="7" creationId="{EFD54424-1229-40A8-B913-EAD02A7DB599}"/>
          </ac:picMkLst>
        </pc:picChg>
      </pc:sldChg>
      <pc:sldChg chg="add del">
        <pc:chgData name="Carlos Bruno Oliveira Lopes" userId="51e143a7af01222c" providerId="LiveId" clId="{D3E02D93-B4F7-4967-8FE3-D17E71BBFD7D}" dt="2021-09-03T23:37:14.183" v="2370" actId="47"/>
        <pc:sldMkLst>
          <pc:docMk/>
          <pc:sldMk cId="1428516722" sldId="633"/>
        </pc:sldMkLst>
      </pc:sldChg>
      <pc:sldChg chg="modSp add mod ord">
        <pc:chgData name="Carlos Bruno Oliveira Lopes" userId="51e143a7af01222c" providerId="LiveId" clId="{D3E02D93-B4F7-4967-8FE3-D17E71BBFD7D}" dt="2021-09-03T23:24:48.100" v="2196"/>
        <pc:sldMkLst>
          <pc:docMk/>
          <pc:sldMk cId="3325802494" sldId="634"/>
        </pc:sldMkLst>
        <pc:spChg chg="mod">
          <ac:chgData name="Carlos Bruno Oliveira Lopes" userId="51e143a7af01222c" providerId="LiveId" clId="{D3E02D93-B4F7-4967-8FE3-D17E71BBFD7D}" dt="2021-09-03T23:24:21.085" v="2192" actId="242"/>
          <ac:spMkLst>
            <pc:docMk/>
            <pc:sldMk cId="3325802494" sldId="634"/>
            <ac:spMk id="6" creationId="{0132CAE7-B969-459D-B6A5-DBC9B9526085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6:55.033" v="2369" actId="113"/>
        <pc:sldMkLst>
          <pc:docMk/>
          <pc:sldMk cId="3327996323" sldId="635"/>
        </pc:sldMkLst>
        <pc:spChg chg="add del mod">
          <ac:chgData name="Carlos Bruno Oliveira Lopes" userId="51e143a7af01222c" providerId="LiveId" clId="{D3E02D93-B4F7-4967-8FE3-D17E71BBFD7D}" dt="2021-09-03T23:35:36.982" v="2354"/>
          <ac:spMkLst>
            <pc:docMk/>
            <pc:sldMk cId="3327996323" sldId="635"/>
            <ac:spMk id="3" creationId="{F0CE7546-5BA3-4B4A-9671-34ADC422B745}"/>
          </ac:spMkLst>
        </pc:spChg>
        <pc:spChg chg="add del mod">
          <ac:chgData name="Carlos Bruno Oliveira Lopes" userId="51e143a7af01222c" providerId="LiveId" clId="{D3E02D93-B4F7-4967-8FE3-D17E71BBFD7D}" dt="2021-09-03T23:36:55.033" v="2369" actId="113"/>
          <ac:spMkLst>
            <pc:docMk/>
            <pc:sldMk cId="3327996323" sldId="635"/>
            <ac:spMk id="15" creationId="{010A4DCE-CAE2-45CA-9268-D974EB85FF01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9:55.200" v="2581"/>
        <pc:sldMkLst>
          <pc:docMk/>
          <pc:sldMk cId="730236201" sldId="636"/>
        </pc:sldMkLst>
        <pc:spChg chg="mod">
          <ac:chgData name="Carlos Bruno Oliveira Lopes" userId="51e143a7af01222c" providerId="LiveId" clId="{D3E02D93-B4F7-4967-8FE3-D17E71BBFD7D}" dt="2021-09-03T23:39:44.825" v="2579" actId="20577"/>
          <ac:spMkLst>
            <pc:docMk/>
            <pc:sldMk cId="730236201" sldId="636"/>
            <ac:spMk id="8" creationId="{97595ECE-0574-4F06-8457-BD6B686D7FF8}"/>
          </ac:spMkLst>
        </pc:spChg>
        <pc:picChg chg="del">
          <ac:chgData name="Carlos Bruno Oliveira Lopes" userId="51e143a7af01222c" providerId="LiveId" clId="{D3E02D93-B4F7-4967-8FE3-D17E71BBFD7D}" dt="2021-09-03T23:39:49.229" v="2580" actId="478"/>
          <ac:picMkLst>
            <pc:docMk/>
            <pc:sldMk cId="730236201" sldId="636"/>
            <ac:picMk id="7" creationId="{AAC84A26-E664-49DD-A8F9-9E7B253B5A33}"/>
          </ac:picMkLst>
        </pc:picChg>
        <pc:picChg chg="add mod">
          <ac:chgData name="Carlos Bruno Oliveira Lopes" userId="51e143a7af01222c" providerId="LiveId" clId="{D3E02D93-B4F7-4967-8FE3-D17E71BBFD7D}" dt="2021-09-03T23:39:55.200" v="2581"/>
          <ac:picMkLst>
            <pc:docMk/>
            <pc:sldMk cId="730236201" sldId="636"/>
            <ac:picMk id="9" creationId="{32FB6974-8AE0-448B-BEA6-DBD4F468D3DA}"/>
          </ac:picMkLst>
        </pc:pic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10/09/2021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10/09/2021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apis/dashboard" TargetMode="External"/><Relationship Id="rId2" Type="http://schemas.openxmlformats.org/officeDocument/2006/relationships/hyperlink" Target="https://developers.google.com/youtube/v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pt.wikipedia.org/wiki/Lista_de_c%C3%B3digos_de_estado_HTT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12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(bottomNavigationBar – Navegação)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85B6938-52DB-4FB1-8181-56DA1BA7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bottomNavigationBar: BottomNavigationBar(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currentIndex: _indexBar,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onTap: (value) { setState(() { _indexBar = value;});},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BottomNavigationBarType.fixed,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fixedColor: Colors.red,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items: [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BottomNavigationBarItem(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title: Text("Início"),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icon: Icon(Icons.home)),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BottomNavigationBarItem(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title: Text("Em alta"),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icon: Icon(Icons.whatshot)),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BottomNavigationBarItem(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title: Text("Inscrições"),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icon: Icon(Icons.subscriptions)),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BottomNavigationBarItem(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title: Text("Biblioteca"),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icon: Icon(Icons.folder)),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</p:txBody>
      </p:sp>
      <p:pic>
        <p:nvPicPr>
          <p:cNvPr id="11" name="Espaço Reservado para Conteúdo 6">
            <a:extLst>
              <a:ext uri="{FF2B5EF4-FFF2-40B4-BE49-F238E27FC236}">
                <a16:creationId xmlns:a16="http://schemas.microsoft.com/office/drawing/2014/main" id="{8277B0DC-5BEA-4CEE-A674-03769ECD6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9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9F793E-1E3D-4203-B016-431D0EF0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pt-BR" dirty="0"/>
              <a:t>Link de descrição da API do Youtube: </a:t>
            </a:r>
            <a:r>
              <a:rPr lang="pt-BR" dirty="0">
                <a:hlinkClick r:id="rId2"/>
              </a:rPr>
              <a:t>https://developers.google.com/youtube/v3/</a:t>
            </a:r>
            <a:r>
              <a:rPr lang="pt-BR" dirty="0"/>
              <a:t> </a:t>
            </a:r>
          </a:p>
          <a:p>
            <a:r>
              <a:rPr lang="pt-BR" dirty="0"/>
              <a:t>Para usar as API’s que pertence ao google é necessário ativar o seu acesso por meio de uma conta do google.</a:t>
            </a:r>
          </a:p>
          <a:p>
            <a:pPr lvl="1"/>
            <a:r>
              <a:rPr lang="pt-BR" dirty="0"/>
              <a:t>Para ativar acesse o link: </a:t>
            </a:r>
            <a:r>
              <a:rPr lang="pt-BR" dirty="0">
                <a:hlinkClick r:id="rId3"/>
              </a:rPr>
              <a:t>https://console.cloud.google.com/apis/dashboard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Entre com a sua conta google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99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9F793E-1E3D-4203-B016-431D0EF0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Em seguida, clique em selecionar um projeto para criar um projeto de desenvolvimento para que possamos ativar um API do google:</a:t>
            </a:r>
          </a:p>
          <a:p>
            <a:pPr lvl="1"/>
            <a:r>
              <a:rPr lang="pt-BR" sz="2400" dirty="0"/>
              <a:t>Clique em novo projeto e dê um nome para ele.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A81B08F-5A66-4666-9744-CA6DCC1C94DC}"/>
              </a:ext>
            </a:extLst>
          </p:cNvPr>
          <p:cNvGrpSpPr/>
          <p:nvPr/>
        </p:nvGrpSpPr>
        <p:grpSpPr>
          <a:xfrm>
            <a:off x="263352" y="3140968"/>
            <a:ext cx="6047507" cy="2982823"/>
            <a:chOff x="263352" y="2708920"/>
            <a:chExt cx="6047507" cy="2982823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89B8672-BF21-4C7F-BF57-D90E14D78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2708920"/>
              <a:ext cx="6047507" cy="2982823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8DE86F9-BA7B-4F0F-BE9C-449137824B86}"/>
                </a:ext>
              </a:extLst>
            </p:cNvPr>
            <p:cNvSpPr/>
            <p:nvPr/>
          </p:nvSpPr>
          <p:spPr>
            <a:xfrm>
              <a:off x="1847528" y="2996952"/>
              <a:ext cx="1296144" cy="36004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BEE8EC6-FF2A-4A5A-86F2-49CE7D4A91B9}"/>
              </a:ext>
            </a:extLst>
          </p:cNvPr>
          <p:cNvGrpSpPr/>
          <p:nvPr/>
        </p:nvGrpSpPr>
        <p:grpSpPr>
          <a:xfrm>
            <a:off x="7548787" y="3164501"/>
            <a:ext cx="3928735" cy="3144230"/>
            <a:chOff x="7548787" y="3164501"/>
            <a:chExt cx="3928735" cy="3144230"/>
          </a:xfrm>
        </p:grpSpPr>
        <p:pic>
          <p:nvPicPr>
            <p:cNvPr id="12" name="Imagem 11" descr="Interface gráfica do usuário, Texto, Aplicativo, Email&#10;&#10;Descrição gerada automaticamente">
              <a:extLst>
                <a:ext uri="{FF2B5EF4-FFF2-40B4-BE49-F238E27FC236}">
                  <a16:creationId xmlns:a16="http://schemas.microsoft.com/office/drawing/2014/main" id="{2415E12B-31AA-4527-A600-510B63191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8787" y="3173421"/>
              <a:ext cx="3928735" cy="313531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AB92F5D-A3C6-42F8-BF95-B93219A3A10F}"/>
                </a:ext>
              </a:extLst>
            </p:cNvPr>
            <p:cNvSpPr/>
            <p:nvPr/>
          </p:nvSpPr>
          <p:spPr>
            <a:xfrm>
              <a:off x="10344472" y="3164501"/>
              <a:ext cx="1133050" cy="36004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46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9F793E-1E3D-4203-B016-431D0EF0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Selecione o projeto criado. </a:t>
            </a:r>
          </a:p>
          <a:p>
            <a:r>
              <a:rPr lang="pt-BR" sz="2800" dirty="0"/>
              <a:t>Em seguida vá APIs e serviços, e selecione Biblioteca.</a:t>
            </a:r>
          </a:p>
          <a:p>
            <a:r>
              <a:rPr lang="pt-BR" sz="2800" dirty="0"/>
              <a:t>Então, selecione a API YouTube Data API v3  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0DDA4EA-89C1-4425-8DE7-3509666603F7}"/>
              </a:ext>
            </a:extLst>
          </p:cNvPr>
          <p:cNvGrpSpPr/>
          <p:nvPr/>
        </p:nvGrpSpPr>
        <p:grpSpPr>
          <a:xfrm>
            <a:off x="368230" y="3381894"/>
            <a:ext cx="11496740" cy="2423370"/>
            <a:chOff x="368230" y="3215012"/>
            <a:chExt cx="11496740" cy="242337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261AAEA-7DC4-4399-95FA-EC649EDD7AE8}"/>
                </a:ext>
              </a:extLst>
            </p:cNvPr>
            <p:cNvGrpSpPr/>
            <p:nvPr/>
          </p:nvGrpSpPr>
          <p:grpSpPr>
            <a:xfrm>
              <a:off x="368230" y="3732635"/>
              <a:ext cx="4033613" cy="1388124"/>
              <a:chOff x="734538" y="3190627"/>
              <a:chExt cx="4033613" cy="1388124"/>
            </a:xfrm>
          </p:grpSpPr>
          <p:pic>
            <p:nvPicPr>
              <p:cNvPr id="6" name="Imagem 5" descr="Interface gráfica do usuário, Aplicativo&#10;&#10;Descrição gerada automaticamente">
                <a:extLst>
                  <a:ext uri="{FF2B5EF4-FFF2-40B4-BE49-F238E27FC236}">
                    <a16:creationId xmlns:a16="http://schemas.microsoft.com/office/drawing/2014/main" id="{069A2F1C-431C-4822-8975-450630BAB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416" y="3190627"/>
                <a:ext cx="3928735" cy="138812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8DE86F9-BA7B-4F0F-BE9C-449137824B86}"/>
                  </a:ext>
                </a:extLst>
              </p:cNvPr>
              <p:cNvSpPr/>
              <p:nvPr/>
            </p:nvSpPr>
            <p:spPr>
              <a:xfrm>
                <a:off x="734538" y="4005064"/>
                <a:ext cx="4033613" cy="36004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6" name="Imagem 15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2CF90461-7C92-4E69-AEBA-1FB40F2CA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94" y="3604482"/>
              <a:ext cx="3735545" cy="1644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Imagem 17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34AD4248-0EF8-4EB9-9EC5-18656EA6C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290" y="3215012"/>
              <a:ext cx="2537680" cy="242337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522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9F793E-1E3D-4203-B016-431D0EF0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Para finalizar, ative a API: </a:t>
            </a:r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0268F36-C4F3-4541-B4C3-BE38C1263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12" y="1661167"/>
            <a:ext cx="6192688" cy="44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9F793E-1E3D-4203-B016-431D0EF0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pt-BR" dirty="0"/>
              <a:t>Agora, é necessário criar as credencias de acesso da API para que o google reconheça que você está autorizado a usa-las:</a:t>
            </a:r>
          </a:p>
          <a:p>
            <a:pPr lvl="1"/>
            <a:endParaRPr lang="pt-BR"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DD85F25-F3E1-4213-BA91-E5754ABC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2" y="2811898"/>
            <a:ext cx="8954276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9F793E-1E3D-4203-B016-431D0EF0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Em Criar Credenciais, selecione a API </a:t>
            </a:r>
            <a:r>
              <a:rPr lang="pt-BR" sz="2800" dirty="0">
                <a:solidFill>
                  <a:srgbClr val="FF0000"/>
                </a:solidFill>
              </a:rPr>
              <a:t>YouTube Data API v3</a:t>
            </a:r>
            <a:r>
              <a:rPr lang="pt-BR" sz="2800" dirty="0"/>
              <a:t>. Em seguida, escolha </a:t>
            </a:r>
            <a:r>
              <a:rPr lang="pt-BR" sz="2800" dirty="0">
                <a:solidFill>
                  <a:srgbClr val="FF0000"/>
                </a:solidFill>
              </a:rPr>
              <a:t>Dados Públicos</a:t>
            </a:r>
            <a:r>
              <a:rPr lang="pt-BR" sz="2800" dirty="0"/>
              <a:t> em “Que dados você acessará? ”, clique em próxima:</a:t>
            </a:r>
          </a:p>
          <a:p>
            <a:pPr lvl="1"/>
            <a:endParaRPr lang="pt-BR" sz="2400" dirty="0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8E91151-E4B3-4119-81E3-89C02BC8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0" y="2802841"/>
            <a:ext cx="4664160" cy="33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0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9F793E-1E3D-4203-B016-431D0EF0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1982"/>
            <a:ext cx="109728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Em seguida suas credenciais serão criadas, basta copiar as credenciais, salva-las e em seguida clicar em concluir:</a:t>
            </a:r>
          </a:p>
          <a:p>
            <a:pPr lvl="1"/>
            <a:endParaRPr lang="pt-BR" sz="2400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6DDF674-A635-4EBC-A464-2855012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8" y="2636912"/>
            <a:ext cx="4402102" cy="3481033"/>
          </a:xfrm>
          <a:prstGeom prst="rect">
            <a:avLst/>
          </a:prstGeom>
        </p:spPr>
      </p:pic>
      <p:pic>
        <p:nvPicPr>
          <p:cNvPr id="10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956B7D5-0346-4E29-92AE-4BEED3AEC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81" y="2636912"/>
            <a:ext cx="6745851" cy="348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9F793E-1E3D-4203-B016-431D0EF0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Instalação e configuração das dependência para uso do Youtube em App:</a:t>
            </a:r>
          </a:p>
          <a:p>
            <a:pPr lvl="1"/>
            <a:r>
              <a:rPr lang="pt-BR" dirty="0"/>
              <a:t>HTTP</a:t>
            </a:r>
          </a:p>
          <a:p>
            <a:pPr lvl="1"/>
            <a:r>
              <a:rPr lang="pt-BR" dirty="0"/>
              <a:t>Acesse o site: </a:t>
            </a:r>
            <a:r>
              <a:rPr lang="pt-BR" dirty="0">
                <a:hlinkClick r:id="rId2"/>
              </a:rPr>
              <a:t>https://pub.dev/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Digite http no buscador e confirme a busca. Selecione Flutter e clique em http;</a:t>
            </a:r>
          </a:p>
          <a:p>
            <a:pPr lvl="2"/>
            <a:r>
              <a:rPr lang="pt-BR" dirty="0"/>
              <a:t>Em seguida, selecione “</a:t>
            </a:r>
            <a:r>
              <a:rPr lang="pt-BR" dirty="0">
                <a:solidFill>
                  <a:srgbClr val="FF0000"/>
                </a:solidFill>
              </a:rPr>
              <a:t>Installing</a:t>
            </a:r>
            <a:r>
              <a:rPr lang="pt-BR" dirty="0"/>
              <a:t>”, procure “</a:t>
            </a:r>
            <a:r>
              <a:rPr lang="pt-BR" dirty="0">
                <a:solidFill>
                  <a:srgbClr val="FF0000"/>
                </a:solidFill>
              </a:rPr>
              <a:t>depencencies:</a:t>
            </a:r>
            <a:r>
              <a:rPr lang="pt-BR" dirty="0"/>
              <a:t>” e copie:</a:t>
            </a:r>
          </a:p>
          <a:p>
            <a:pPr marL="914400" lvl="2" indent="0" algn="ctr">
              <a:buNone/>
            </a:pPr>
            <a:r>
              <a:rPr lang="pt-BR" dirty="0"/>
              <a:t> 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http: ^0.13.3</a:t>
            </a:r>
            <a:endParaRPr lang="pt-BR" dirty="0"/>
          </a:p>
          <a:p>
            <a:pPr lvl="2"/>
            <a:r>
              <a:rPr lang="pt-BR" dirty="0"/>
              <a:t>Finalize a configuração do http acessando, o arquivo “pubspec.yaml” no seu projeto e adicionando a dependência.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18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19F793E-1E3D-4203-B016-431D0EF0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Instalação e configuração das dependência para uso do Youtube em App:</a:t>
            </a:r>
          </a:p>
          <a:p>
            <a:pPr lvl="1"/>
            <a:r>
              <a:rPr lang="pt-BR" dirty="0"/>
              <a:t>YOUTUBE</a:t>
            </a:r>
          </a:p>
          <a:p>
            <a:pPr lvl="1"/>
            <a:r>
              <a:rPr lang="pt-BR" dirty="0"/>
              <a:t>Acesse o site: </a:t>
            </a:r>
            <a:r>
              <a:rPr lang="pt-BR" dirty="0">
                <a:hlinkClick r:id="rId2"/>
              </a:rPr>
              <a:t>https://pub.dev/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Digite http no buscador e confirme a busca. Selecione Flutter e clique em youtube_player_flutter;</a:t>
            </a:r>
          </a:p>
          <a:p>
            <a:pPr lvl="2"/>
            <a:r>
              <a:rPr lang="pt-BR" dirty="0"/>
              <a:t>Em seguida, selecione “</a:t>
            </a:r>
            <a:r>
              <a:rPr lang="pt-BR" dirty="0">
                <a:solidFill>
                  <a:srgbClr val="FF0000"/>
                </a:solidFill>
              </a:rPr>
              <a:t>Installing</a:t>
            </a:r>
            <a:r>
              <a:rPr lang="pt-BR" dirty="0"/>
              <a:t>”, procure “</a:t>
            </a:r>
            <a:r>
              <a:rPr lang="pt-BR" dirty="0">
                <a:solidFill>
                  <a:srgbClr val="FF0000"/>
                </a:solidFill>
              </a:rPr>
              <a:t>depencencies:</a:t>
            </a:r>
            <a:r>
              <a:rPr lang="pt-BR" dirty="0"/>
              <a:t>” e copie:</a:t>
            </a:r>
          </a:p>
          <a:p>
            <a:pPr marL="914400" lvl="2" indent="0" algn="ctr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youtube_player_flutter: ^8.0.0</a:t>
            </a:r>
            <a:endParaRPr lang="pt-BR" dirty="0"/>
          </a:p>
          <a:p>
            <a:pPr lvl="2"/>
            <a:r>
              <a:rPr lang="pt-BR" dirty="0"/>
              <a:t>Finalize a configuração do http acessando, o arquivo “pubspec.yaml” no seu projeto e adicionando a dependência.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22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(ListView e requisições)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EF95FE7-1D20-421B-BB33-96F9B90B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65475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_urlBase = "https://jsonplaceholder.typicode.com";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Future&lt;List&lt;Post&gt;&gt; _recuperarPostagens() async 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var url = Uri.parse(_urlBase + "/posts");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http.Response response = await http.get(url);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var dadosJason = json.decode(response.body);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List&lt;Post&gt; postagens = [];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(var post in dadosJason) 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print("post" + post['title']);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Post p = Post(post['userId'], post['id'], post['title’],  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post['body']);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postagens.add(p);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print(postagens.toString());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postagens;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7E3C6BCB-0588-4090-9CAE-902802ABF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AA0536B-EEAC-4BF3-B093-5A0D3FC2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65475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Widget builderListView(Video video){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Column(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children: [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height: 200,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decoration: BoxDecoration( image: DecorationImage(fit: BoxFit.cover,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image: NetworkImage(video.imagem!), ),),),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ListTile( title: Column(children: [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Text(video.titulo!, textAlign: TextAlign.center,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style: TextStyle( fontWeight: FontWeight.bold,),),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Padding( padding: EdgeInsets.only(top: 5, bottom: 5),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child: Text( video.canal!, textAlign: TextAlign.start,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style: TextStyle( fontSize: 12,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fontWeight: FontWeight.bold,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color: Color.fromRGBO(90, 90, 90, 1),),),),],),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subtitle: Text( video.descricao!, textAlign: TextAlign.justify,),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Espaço Reservado para Conteúdo 7">
            <a:extLst>
              <a:ext uri="{FF2B5EF4-FFF2-40B4-BE49-F238E27FC236}">
                <a16:creationId xmlns:a16="http://schemas.microsoft.com/office/drawing/2014/main" id="{E295D60E-9EED-4E94-97B6-3B26C60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(API Youtube)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BE56D-4D89-4B61-B433-3CCBC718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State</a:t>
            </a:r>
          </a:p>
          <a:p>
            <a:pPr lvl="1"/>
            <a:r>
              <a:rPr lang="pt-BR" dirty="0"/>
              <a:t>Representam o tempo de vida da widget, ou seja, seus estados que variam desde sua construção até a sua “destruição”;</a:t>
            </a:r>
          </a:p>
          <a:p>
            <a:pPr lvl="1">
              <a:lnSpc>
                <a:spcPct val="12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initState</a:t>
            </a:r>
            <a:r>
              <a:rPr lang="pt-BR" dirty="0"/>
              <a:t>:  É executado uma única vez para inicializar as dependências ou configurações para construção da widget.</a:t>
            </a:r>
          </a:p>
          <a:p>
            <a:pPr lvl="1">
              <a:lnSpc>
                <a:spcPct val="12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didChangeDependencies</a:t>
            </a:r>
            <a:r>
              <a:rPr lang="pt-BR" dirty="0"/>
              <a:t>: Chamado há mudanças nas dependências no estado do objeto. (Em geral mudanças relações de herança das Widgets).</a:t>
            </a:r>
          </a:p>
          <a:p>
            <a:pPr lvl="1">
              <a:lnSpc>
                <a:spcPct val="12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pt-BR" dirty="0"/>
              <a:t>: constrói a widget.</a:t>
            </a:r>
          </a:p>
          <a:p>
            <a:pPr lvl="1">
              <a:lnSpc>
                <a:spcPct val="12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didUpdateWidget</a:t>
            </a:r>
            <a:r>
              <a:rPr lang="pt-BR" dirty="0"/>
              <a:t>: Chamado após ocorrer uma mudança na árvore de widget geralmente associado a abertura ou fechamento de uma segunda tela.</a:t>
            </a:r>
          </a:p>
          <a:p>
            <a:pPr lvl="1">
              <a:lnSpc>
                <a:spcPct val="12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pt-BR" dirty="0"/>
              <a:t>: Chamado quando um objeto é removido temporariamente da árvore. Permite que o objeto possa ser reinserido em outra parte da árvore.</a:t>
            </a:r>
          </a:p>
          <a:p>
            <a:pPr lvl="1">
              <a:lnSpc>
                <a:spcPct val="12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pt-BR" dirty="0"/>
              <a:t>: Chamado quando um objeto é removido da árvore.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72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(ListView e requisições)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EF95FE7-1D20-421B-BB33-96F9B90B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65475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Widget build(BuildContext context) 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Scaffold(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appBar: AppBar(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title: Text("Consumo de Serviço Avançado e Lista"),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body: FutureBuilder&lt;List&lt;Post&gt;&gt;(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future: _recuperarPostagens(),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builder: (context, snapshot) 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ListView? listView;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switch (snapshot.connectionState) 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case ConnectionState.waiting: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print("conexão waiting");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Center(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child: CircularProgressIndicator(),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7E3C6BCB-0588-4090-9CAE-902802ABF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8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(ListView e requisições)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6EF95FE7-1D20-421B-BB33-96F9B90BA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337" y="1603860"/>
                <a:ext cx="8654752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pt-BR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pt-BR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listView!;</a:t>
                </a:r>
              </a:p>
              <a:p>
                <a:pPr marL="0" indent="0">
                  <a:buNone/>
                </a:pP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},</a:t>
                </a:r>
              </a:p>
              <a:p>
                <a:pPr marL="0" indent="0">
                  <a:buNone/>
                </a:pP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),</a:t>
                </a:r>
              </a:p>
              <a:p>
                <a:pPr marL="0" indent="0">
                  <a:buNone/>
                </a:pP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);</a:t>
                </a:r>
              </a:p>
              <a:p>
                <a:pPr marL="0" indent="0">
                  <a:buNone/>
                </a:pP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 marL="0" indent="0">
                  <a:buNone/>
                </a:pPr>
                <a:r>
                  <a:rPr lang="pt-BR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6EF95FE7-1D20-421B-BB33-96F9B90BA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337" y="1603860"/>
                <a:ext cx="8654752" cy="4525963"/>
              </a:xfrm>
              <a:blipFill>
                <a:blip r:embed="rId2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7E3C6BCB-0588-4090-9CAE-902802ABF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4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(Post e Widget Expanded)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7C3B54C-6C15-4D5E-A723-05790477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Vamos acessar o site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ui-sans-serif"/>
              </a:rPr>
              <a:t>JSONPlaceholder pelo link: </a:t>
            </a:r>
            <a:r>
              <a:rPr lang="pt-BR" sz="2800" dirty="0">
                <a:solidFill>
                  <a:srgbClr val="000000"/>
                </a:solidFill>
                <a:latin typeface="ui-sans-serif"/>
                <a:hlinkClick r:id="rId2"/>
              </a:rPr>
              <a:t>https://jsonplaceholder.typicode.com/</a:t>
            </a:r>
            <a:r>
              <a:rPr lang="pt-BR" sz="2800" dirty="0">
                <a:solidFill>
                  <a:srgbClr val="000000"/>
                </a:solidFill>
                <a:latin typeface="ui-sans-serif"/>
              </a:rPr>
              <a:t> </a:t>
            </a:r>
          </a:p>
          <a:p>
            <a:pPr lvl="1"/>
            <a:r>
              <a:rPr lang="pt-BR" sz="2400" dirty="0"/>
              <a:t>Esse site fornece recursos de API para teste ou simulações de app web</a:t>
            </a:r>
          </a:p>
        </p:txBody>
      </p:sp>
      <p:pic>
        <p:nvPicPr>
          <p:cNvPr id="10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B29F88A-7D24-4A10-B126-32FD422F8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81876"/>
            <a:ext cx="4822009" cy="2744290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13" name="Imagem 1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2EFF345-7B4A-4553-991C-E3773097D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5" y="3381875"/>
            <a:ext cx="4550296" cy="2747491"/>
          </a:xfrm>
          <a:prstGeom prst="rect">
            <a:avLst/>
          </a:prstGeom>
          <a:ln>
            <a:solidFill>
              <a:srgbClr val="1E1C11"/>
            </a:solidFill>
          </a:ln>
        </p:spPr>
      </p:pic>
    </p:spTree>
    <p:extLst>
      <p:ext uri="{BB962C8B-B14F-4D97-AF65-F5344CB8AC3E}">
        <p14:creationId xmlns:p14="http://schemas.microsoft.com/office/powerpoint/2010/main" val="50008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(Post e Widget Expanded)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7C3B54C-6C15-4D5E-A723-05790477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Requisições</a:t>
            </a:r>
          </a:p>
          <a:p>
            <a:pPr lvl="1"/>
            <a:r>
              <a:rPr lang="pt-BR" b="1" dirty="0"/>
              <a:t>GET</a:t>
            </a:r>
            <a:r>
              <a:rPr lang="pt-BR" dirty="0"/>
              <a:t>: Realiza a requisição de um recurso.</a:t>
            </a:r>
          </a:p>
          <a:p>
            <a:pPr lvl="1"/>
            <a:r>
              <a:rPr lang="pt-BR" b="1" dirty="0"/>
              <a:t>POST</a:t>
            </a:r>
            <a:r>
              <a:rPr lang="pt-BR" dirty="0"/>
              <a:t>: cria um novo recurso na API.</a:t>
            </a:r>
          </a:p>
          <a:p>
            <a:pPr lvl="2"/>
            <a:r>
              <a:rPr lang="pt-BR" dirty="0"/>
              <a:t>Ex.: criar um novo produto. Fazer um upload de um vídeo.</a:t>
            </a:r>
          </a:p>
          <a:p>
            <a:pPr lvl="1"/>
            <a:r>
              <a:rPr lang="pt-BR" b="1" dirty="0"/>
              <a:t>PUT</a:t>
            </a:r>
            <a:r>
              <a:rPr lang="pt-BR" dirty="0"/>
              <a:t>: Atualiza recursos.</a:t>
            </a:r>
          </a:p>
          <a:p>
            <a:pPr lvl="2"/>
            <a:r>
              <a:rPr lang="pt-BR" dirty="0"/>
              <a:t>Ex.: Consegue atualizar todos os dados como de um produto de vendas, seu nome, preço e estoque.</a:t>
            </a:r>
          </a:p>
          <a:p>
            <a:pPr lvl="1"/>
            <a:r>
              <a:rPr lang="pt-BR" b="1" dirty="0"/>
              <a:t>PACTH</a:t>
            </a:r>
            <a:r>
              <a:rPr lang="pt-BR" dirty="0"/>
              <a:t>: Atualiza recursos específicos.</a:t>
            </a:r>
          </a:p>
          <a:p>
            <a:pPr lvl="2"/>
            <a:r>
              <a:rPr lang="pt-BR" dirty="0"/>
              <a:t>Ex.: Atualização de um preço de um produto.</a:t>
            </a:r>
          </a:p>
          <a:p>
            <a:pPr lvl="1"/>
            <a:r>
              <a:rPr lang="pt-BR" b="1" dirty="0"/>
              <a:t>DELETE</a:t>
            </a:r>
            <a:r>
              <a:rPr lang="pt-BR" dirty="0"/>
              <a:t>: Remove um recurso.</a:t>
            </a: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D8784F2-81BD-4C4F-BDE4-542171B9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0"/>
            <a:ext cx="2999656" cy="1811207"/>
          </a:xfrm>
          <a:prstGeom prst="rect">
            <a:avLst/>
          </a:prstGeom>
          <a:ln>
            <a:solidFill>
              <a:srgbClr val="1E1C11"/>
            </a:solidFill>
          </a:ln>
        </p:spPr>
      </p:pic>
    </p:spTree>
    <p:extLst>
      <p:ext uri="{BB962C8B-B14F-4D97-AF65-F5344CB8AC3E}">
        <p14:creationId xmlns:p14="http://schemas.microsoft.com/office/powerpoint/2010/main" val="91757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(Post e Widget Expanded)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7C3B54C-6C15-4D5E-A723-05790477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Código de status</a:t>
            </a:r>
          </a:p>
          <a:p>
            <a:pPr lvl="1"/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https://pt.wikipedia.org/wiki/Lista_de_c%C3%B3digos_de_estado_HTTP</a:t>
            </a:r>
            <a:r>
              <a:rPr lang="pt-BR" sz="2400" dirty="0"/>
              <a:t> </a:t>
            </a:r>
          </a:p>
          <a:p>
            <a:pPr lvl="1"/>
            <a:endParaRPr lang="pt-BR" sz="2400" dirty="0"/>
          </a:p>
        </p:txBody>
      </p: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CCB2730-06BE-42F7-BA30-D293BA0C4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462" y="2665834"/>
            <a:ext cx="4604938" cy="3460332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10" name="Imagem 9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0B1398A2-5BE1-4F05-BE44-7D3C0F4F9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5834"/>
            <a:ext cx="5346854" cy="3460332"/>
          </a:xfrm>
          <a:prstGeom prst="rect">
            <a:avLst/>
          </a:prstGeom>
          <a:ln>
            <a:solidFill>
              <a:srgbClr val="1E1C11"/>
            </a:solidFill>
          </a:ln>
        </p:spPr>
      </p:pic>
    </p:spTree>
    <p:extLst>
      <p:ext uri="{BB962C8B-B14F-4D97-AF65-F5344CB8AC3E}">
        <p14:creationId xmlns:p14="http://schemas.microsoft.com/office/powerpoint/2010/main" val="85027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(Requisições e Widget Expanded)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B19F793E-1E3D-4203-B016-431D0EF0F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3"/>
                <a:ext cx="8582744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Future&lt;List&lt;Post&gt;&gt; _recuperarPostagens() async {...}</a:t>
                </a:r>
              </a:p>
              <a:p>
                <a:pPr marL="0" indent="0">
                  <a:buNone/>
                </a:pPr>
                <a:endParaRPr lang="pt-B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Usado para criar um novo recurso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_post() async {...}</a:t>
                </a:r>
              </a:p>
              <a:p>
                <a:pPr marL="0" indent="0">
                  <a:buNone/>
                </a:pPr>
                <a:endParaRPr lang="pt-B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_post1() async {...}</a:t>
                </a:r>
              </a:p>
              <a:p>
                <a:pPr marL="0" indent="0">
                  <a:buNone/>
                </a:pPr>
                <a:endParaRPr lang="pt-B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Usado para atualizar o recurso inteiro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_put() async {...}</a:t>
                </a:r>
              </a:p>
              <a:p>
                <a:pPr marL="0" indent="0">
                  <a:buNone/>
                </a:pPr>
                <a:endParaRPr lang="pt-B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Usado para atualizar o recurso parcialmete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_patch() async {...}</a:t>
                </a:r>
              </a:p>
              <a:p>
                <a:pPr marL="0" indent="0">
                  <a:buNone/>
                </a:pPr>
                <a:endParaRPr lang="pt-B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Usado para remover um recurso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_delete() async {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var url = Uri.parse(_urlBase + "/posts/2");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http.Response response = await http.delete(url);</a:t>
                </a:r>
              </a:p>
              <a:p>
                <a:pPr marL="0" indent="0">
                  <a:buNone/>
                </a:pPr>
                <a:endParaRPr lang="pt-B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print("resposta: ${response.statusCode}");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print("resposta: ${response.body}");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pt-BR" sz="1400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Expanded( child: FutureBuilder&lt;List&lt;Post&gt;&gt;(...),),</a:t>
                </a:r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B19F793E-1E3D-4203-B016-431D0EF0F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3"/>
                <a:ext cx="8582744" cy="4525963"/>
              </a:xfrm>
              <a:blipFill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EEA4D85C-FDCC-4BD2-AD6B-1148C316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1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(AppBar – botões de ação)</a:t>
            </a:r>
            <a:br>
              <a:rPr lang="pt-BR" b="1" dirty="0"/>
            </a:br>
            <a:r>
              <a:rPr lang="pt-BR" b="1" dirty="0"/>
              <a:t>App - Youtube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8451DB1B-D313-4B95-8205-7590FB558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3"/>
                <a:ext cx="8582744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appBar: AppBar(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iconTheme: IconThemeData(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color: Colors.grey,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opacity: 1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),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backgroundColor: Colors.white,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title: Image.asset( 'imagens/youtube.png’, width:100),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actions: [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IconButton( icon: Icon(Icons.videocam),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onPressed: (){print("Icons.videocam");},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),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pt-B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IconButton( icon: Icon(Icons.account_circle),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onPressed: (){print("Icons.account_circle");},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),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],</a:t>
                </a:r>
              </a:p>
              <a:p>
                <a:pPr marL="0" indent="0">
                  <a:buNone/>
                </a:pPr>
                <a:r>
                  <a:rPr lang="pt-B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</a:p>
            </p:txBody>
          </p:sp>
        </mc:Choice>
        <mc:Fallback xmlns="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8451DB1B-D313-4B95-8205-7590FB558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3"/>
                <a:ext cx="8582744" cy="4525963"/>
              </a:xfrm>
              <a:blipFill>
                <a:blip r:embed="rId2"/>
                <a:stretch>
                  <a:fillRect l="-213" t="-1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5">
            <a:extLst>
              <a:ext uri="{FF2B5EF4-FFF2-40B4-BE49-F238E27FC236}">
                <a16:creationId xmlns:a16="http://schemas.microsoft.com/office/drawing/2014/main" id="{B81A09D7-C236-418D-B066-A76C3B60B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24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40533</TotalTime>
  <Words>1722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ui-sans-serif</vt:lpstr>
      <vt:lpstr>Tema do Office</vt:lpstr>
      <vt:lpstr>DCC917A – TÓPICOS  ESPECIAIS III: DESENVOLVIMENTO DE APLICATIVOS MÓVEIS</vt:lpstr>
      <vt:lpstr>Flutter (ListView e requisições)</vt:lpstr>
      <vt:lpstr>Flutter (ListView e requisições)</vt:lpstr>
      <vt:lpstr>Flutter (ListView e requisições)</vt:lpstr>
      <vt:lpstr>Flutter (Post e Widget Expanded)</vt:lpstr>
      <vt:lpstr>Flutter (Post e Widget Expanded)</vt:lpstr>
      <vt:lpstr>Flutter (Post e Widget Expanded)</vt:lpstr>
      <vt:lpstr>Flutter (Requisições e Widget Expanded)</vt:lpstr>
      <vt:lpstr>Flutter (AppBar – botões de ação) App - Youtube</vt:lpstr>
      <vt:lpstr>Flutter (bottomNavigationBar – Navegação) App - Youtube</vt:lpstr>
      <vt:lpstr>Flutter (API Youtube) App - Youtube</vt:lpstr>
      <vt:lpstr>Flutter (API Youtube) App - Youtube</vt:lpstr>
      <vt:lpstr>Flutter (API Youtube) App - Youtube</vt:lpstr>
      <vt:lpstr>Flutter (API Youtube) App - Youtube</vt:lpstr>
      <vt:lpstr>Flutter (API Youtube) App - Youtube</vt:lpstr>
      <vt:lpstr>Flutter (API Youtube) App - Youtube</vt:lpstr>
      <vt:lpstr>Flutter (API Youtube) App - Youtube</vt:lpstr>
      <vt:lpstr>Flutter (API Youtube) App - Youtube</vt:lpstr>
      <vt:lpstr>Flutter (API Youtube) App - Youtube</vt:lpstr>
      <vt:lpstr>Flutter (API Youtube) App - Youtube</vt:lpstr>
      <vt:lpstr>Flutter (API Youtube) App - Youtube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2021-09-10T21:21:09Z</dcterms:modified>
</cp:coreProperties>
</file>