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639" r:id="rId3"/>
    <p:sldId id="638" r:id="rId4"/>
    <p:sldId id="645" r:id="rId5"/>
    <p:sldId id="646" r:id="rId6"/>
    <p:sldId id="644" r:id="rId7"/>
    <p:sldId id="647" r:id="rId8"/>
    <p:sldId id="649" r:id="rId9"/>
    <p:sldId id="650" r:id="rId10"/>
    <p:sldId id="652" r:id="rId11"/>
    <p:sldId id="653" r:id="rId12"/>
    <p:sldId id="65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639"/>
            <p14:sldId id="638"/>
            <p14:sldId id="645"/>
            <p14:sldId id="646"/>
            <p14:sldId id="644"/>
            <p14:sldId id="647"/>
            <p14:sldId id="649"/>
            <p14:sldId id="650"/>
            <p14:sldId id="652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350AE-73A3-4D6F-A4CB-35AF67FD6CD6}" v="89" dt="2021-09-15T04:11:29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24" autoAdjust="0"/>
  </p:normalViewPr>
  <p:slideViewPr>
    <p:cSldViewPr>
      <p:cViewPr varScale="1">
        <p:scale>
          <a:sx n="59" d="100"/>
          <a:sy n="59" d="100"/>
        </p:scale>
        <p:origin x="8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05B4CEC5-FD5C-49F6-A2CD-00085A695C66}"/>
    <pc:docChg chg="undo redo custSel addSld delSld modSld sldOrd modSection">
      <pc:chgData name="Carlos Bruno Oliveira Lopes" userId="51e143a7af01222c" providerId="LiveId" clId="{05B4CEC5-FD5C-49F6-A2CD-00085A695C66}" dt="2021-09-13T02:34:09.869" v="3001" actId="20577"/>
      <pc:docMkLst>
        <pc:docMk/>
      </pc:docMkLst>
      <pc:sldChg chg="modSp mod">
        <pc:chgData name="Carlos Bruno Oliveira Lopes" userId="51e143a7af01222c" providerId="LiveId" clId="{05B4CEC5-FD5C-49F6-A2CD-00085A695C66}" dt="2021-09-11T03:52:46.456" v="1" actId="20577"/>
        <pc:sldMkLst>
          <pc:docMk/>
          <pc:sldMk cId="0" sldId="257"/>
        </pc:sldMkLst>
        <pc:spChg chg="mod">
          <ac:chgData name="Carlos Bruno Oliveira Lopes" userId="51e143a7af01222c" providerId="LiveId" clId="{05B4CEC5-FD5C-49F6-A2CD-00085A695C66}" dt="2021-09-11T03:52:46.456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05B4CEC5-FD5C-49F6-A2CD-00085A695C66}" dt="2021-09-11T03:55:07.212" v="38" actId="47"/>
        <pc:sldMkLst>
          <pc:docMk/>
          <pc:sldMk cId="500089618" sldId="626"/>
        </pc:sldMkLst>
      </pc:sldChg>
      <pc:sldChg chg="addSp delSp modSp mod">
        <pc:chgData name="Carlos Bruno Oliveira Lopes" userId="51e143a7af01222c" providerId="LiveId" clId="{05B4CEC5-FD5C-49F6-A2CD-00085A695C66}" dt="2021-09-13T02:34:09.869" v="3001" actId="20577"/>
        <pc:sldMkLst>
          <pc:docMk/>
          <pc:sldMk cId="730236201" sldId="636"/>
        </pc:sldMkLst>
        <pc:spChg chg="mod">
          <ac:chgData name="Carlos Bruno Oliveira Lopes" userId="51e143a7af01222c" providerId="LiveId" clId="{05B4CEC5-FD5C-49F6-A2CD-00085A695C66}" dt="2021-09-13T02:34:09.869" v="3001" actId="20577"/>
          <ac:spMkLst>
            <pc:docMk/>
            <pc:sldMk cId="730236201" sldId="636"/>
            <ac:spMk id="8" creationId="{97595ECE-0574-4F06-8457-BD6B686D7FF8}"/>
          </ac:spMkLst>
        </pc:spChg>
        <pc:picChg chg="add mod">
          <ac:chgData name="Carlos Bruno Oliveira Lopes" userId="51e143a7af01222c" providerId="LiveId" clId="{05B4CEC5-FD5C-49F6-A2CD-00085A695C66}" dt="2021-09-13T02:18:23.333" v="2595"/>
          <ac:picMkLst>
            <pc:docMk/>
            <pc:sldMk cId="730236201" sldId="636"/>
            <ac:picMk id="7" creationId="{9A423B4B-9B81-47B7-916F-06FC2253EA94}"/>
          </ac:picMkLst>
        </pc:picChg>
        <pc:picChg chg="del">
          <ac:chgData name="Carlos Bruno Oliveira Lopes" userId="51e143a7af01222c" providerId="LiveId" clId="{05B4CEC5-FD5C-49F6-A2CD-00085A695C66}" dt="2021-09-13T02:18:22.600" v="2594" actId="478"/>
          <ac:picMkLst>
            <pc:docMk/>
            <pc:sldMk cId="730236201" sldId="636"/>
            <ac:picMk id="9" creationId="{32FB6974-8AE0-448B-BEA6-DBD4F468D3DA}"/>
          </ac:picMkLst>
        </pc:picChg>
      </pc:sldChg>
      <pc:sldChg chg="del">
        <pc:chgData name="Carlos Bruno Oliveira Lopes" userId="51e143a7af01222c" providerId="LiveId" clId="{05B4CEC5-FD5C-49F6-A2CD-00085A695C66}" dt="2021-09-11T03:55:07.492" v="39" actId="47"/>
        <pc:sldMkLst>
          <pc:docMk/>
          <pc:sldMk cId="917579759" sldId="637"/>
        </pc:sldMkLst>
      </pc:sldChg>
      <pc:sldChg chg="addSp delSp modSp mod">
        <pc:chgData name="Carlos Bruno Oliveira Lopes" userId="51e143a7af01222c" providerId="LiveId" clId="{05B4CEC5-FD5C-49F6-A2CD-00085A695C66}" dt="2021-09-11T04:06:02.486" v="501" actId="20577"/>
        <pc:sldMkLst>
          <pc:docMk/>
          <pc:sldMk cId="1656809417" sldId="638"/>
        </pc:sldMkLst>
        <pc:spChg chg="mod">
          <ac:chgData name="Carlos Bruno Oliveira Lopes" userId="51e143a7af01222c" providerId="LiveId" clId="{05B4CEC5-FD5C-49F6-A2CD-00085A695C66}" dt="2021-09-11T03:56:58.379" v="71" actId="20577"/>
          <ac:spMkLst>
            <pc:docMk/>
            <pc:sldMk cId="1656809417" sldId="638"/>
            <ac:spMk id="2" creationId="{00000000-0000-0000-0000-000000000000}"/>
          </ac:spMkLst>
        </pc:spChg>
        <pc:spChg chg="add del mod">
          <ac:chgData name="Carlos Bruno Oliveira Lopes" userId="51e143a7af01222c" providerId="LiveId" clId="{05B4CEC5-FD5C-49F6-A2CD-00085A695C66}" dt="2021-09-11T03:54:55.340" v="32"/>
          <ac:spMkLst>
            <pc:docMk/>
            <pc:sldMk cId="1656809417" sldId="638"/>
            <ac:spMk id="6" creationId="{D229F2A2-990D-4C50-B950-B6CADDCE138F}"/>
          </ac:spMkLst>
        </pc:spChg>
        <pc:spChg chg="del">
          <ac:chgData name="Carlos Bruno Oliveira Lopes" userId="51e143a7af01222c" providerId="LiveId" clId="{05B4CEC5-FD5C-49F6-A2CD-00085A695C66}" dt="2021-09-11T03:53:21.056" v="31" actId="478"/>
          <ac:spMkLst>
            <pc:docMk/>
            <pc:sldMk cId="1656809417" sldId="638"/>
            <ac:spMk id="9" creationId="{6EF95FE7-1D20-421B-BB33-96F9B90BAA49}"/>
          </ac:spMkLst>
        </pc:spChg>
        <pc:spChg chg="add mod">
          <ac:chgData name="Carlos Bruno Oliveira Lopes" userId="51e143a7af01222c" providerId="LiveId" clId="{05B4CEC5-FD5C-49F6-A2CD-00085A695C66}" dt="2021-09-11T04:06:02.486" v="501" actId="20577"/>
          <ac:spMkLst>
            <pc:docMk/>
            <pc:sldMk cId="1656809417" sldId="638"/>
            <ac:spMk id="12" creationId="{49A90DEE-0D41-4B1B-8519-CC7707F31B2B}"/>
          </ac:spMkLst>
        </pc:spChg>
        <pc:spChg chg="add del">
          <ac:chgData name="Carlos Bruno Oliveira Lopes" userId="51e143a7af01222c" providerId="LiveId" clId="{05B4CEC5-FD5C-49F6-A2CD-00085A695C66}" dt="2021-09-11T03:56:41.523" v="65"/>
          <ac:spMkLst>
            <pc:docMk/>
            <pc:sldMk cId="1656809417" sldId="638"/>
            <ac:spMk id="14" creationId="{F965CEA1-86D4-4376-8EAB-77A6B56ABC97}"/>
          </ac:spMkLst>
        </pc:spChg>
        <pc:spChg chg="add del">
          <ac:chgData name="Carlos Bruno Oliveira Lopes" userId="51e143a7af01222c" providerId="LiveId" clId="{05B4CEC5-FD5C-49F6-A2CD-00085A695C66}" dt="2021-09-11T04:05:23.839" v="490"/>
          <ac:spMkLst>
            <pc:docMk/>
            <pc:sldMk cId="1656809417" sldId="638"/>
            <ac:spMk id="15" creationId="{F1809416-999E-4BD7-BBB8-BFA038AC7895}"/>
          </ac:spMkLst>
        </pc:spChg>
        <pc:picChg chg="add del mod">
          <ac:chgData name="Carlos Bruno Oliveira Lopes" userId="51e143a7af01222c" providerId="LiveId" clId="{05B4CEC5-FD5C-49F6-A2CD-00085A695C66}" dt="2021-09-11T03:54:56.483" v="33" actId="21"/>
          <ac:picMkLst>
            <pc:docMk/>
            <pc:sldMk cId="1656809417" sldId="638"/>
            <ac:picMk id="8" creationId="{DD17B067-D4CE-439D-828E-DCD11511034A}"/>
          </ac:picMkLst>
        </pc:picChg>
        <pc:picChg chg="del">
          <ac:chgData name="Carlos Bruno Oliveira Lopes" userId="51e143a7af01222c" providerId="LiveId" clId="{05B4CEC5-FD5C-49F6-A2CD-00085A695C66}" dt="2021-09-11T03:53:15.295" v="30" actId="478"/>
          <ac:picMkLst>
            <pc:docMk/>
            <pc:sldMk cId="1656809417" sldId="638"/>
            <ac:picMk id="10" creationId="{7E3C6BCB-0588-4090-9CAE-902802ABF371}"/>
          </ac:picMkLst>
        </pc:picChg>
        <pc:picChg chg="add del mod">
          <ac:chgData name="Carlos Bruno Oliveira Lopes" userId="51e143a7af01222c" providerId="LiveId" clId="{05B4CEC5-FD5C-49F6-A2CD-00085A695C66}" dt="2021-09-11T03:58:40.498" v="74" actId="478"/>
          <ac:picMkLst>
            <pc:docMk/>
            <pc:sldMk cId="1656809417" sldId="638"/>
            <ac:picMk id="13" creationId="{8BC5904E-0EDF-4F60-8D50-99DAF1DEA835}"/>
          </ac:picMkLst>
        </pc:picChg>
      </pc:sldChg>
      <pc:sldChg chg="add del">
        <pc:chgData name="Carlos Bruno Oliveira Lopes" userId="51e143a7af01222c" providerId="LiveId" clId="{05B4CEC5-FD5C-49F6-A2CD-00085A695C66}" dt="2021-09-11T03:57:09.321" v="73" actId="47"/>
        <pc:sldMkLst>
          <pc:docMk/>
          <pc:sldMk cId="1898164644" sldId="639"/>
        </pc:sldMkLst>
      </pc:sldChg>
      <pc:sldChg chg="addSp delSp modSp add mod">
        <pc:chgData name="Carlos Bruno Oliveira Lopes" userId="51e143a7af01222c" providerId="LiveId" clId="{05B4CEC5-FD5C-49F6-A2CD-00085A695C66}" dt="2021-09-11T04:07:20.673" v="545" actId="27636"/>
        <pc:sldMkLst>
          <pc:docMk/>
          <pc:sldMk cId="2120895870" sldId="640"/>
        </pc:sldMkLst>
        <pc:spChg chg="add del mod">
          <ac:chgData name="Carlos Bruno Oliveira Lopes" userId="51e143a7af01222c" providerId="LiveId" clId="{05B4CEC5-FD5C-49F6-A2CD-00085A695C66}" dt="2021-09-11T04:06:46.378" v="504"/>
          <ac:spMkLst>
            <pc:docMk/>
            <pc:sldMk cId="2120895870" sldId="640"/>
            <ac:spMk id="3" creationId="{06B847A9-C966-48ED-B1A1-CF26677CAA1F}"/>
          </ac:spMkLst>
        </pc:spChg>
        <pc:spChg chg="add del mod">
          <ac:chgData name="Carlos Bruno Oliveira Lopes" userId="51e143a7af01222c" providerId="LiveId" clId="{05B4CEC5-FD5C-49F6-A2CD-00085A695C66}" dt="2021-09-11T04:07:20.673" v="545" actId="27636"/>
          <ac:spMkLst>
            <pc:docMk/>
            <pc:sldMk cId="2120895870" sldId="640"/>
            <ac:spMk id="12" creationId="{49A90DEE-0D41-4B1B-8519-CC7707F31B2B}"/>
          </ac:spMkLst>
        </pc:spChg>
      </pc:sldChg>
      <pc:sldChg chg="addSp delSp modSp add mod">
        <pc:chgData name="Carlos Bruno Oliveira Lopes" userId="51e143a7af01222c" providerId="LiveId" clId="{05B4CEC5-FD5C-49F6-A2CD-00085A695C66}" dt="2021-09-11T04:39:26.740" v="742" actId="14100"/>
        <pc:sldMkLst>
          <pc:docMk/>
          <pc:sldMk cId="2818040725" sldId="641"/>
        </pc:sldMkLst>
        <pc:spChg chg="mod">
          <ac:chgData name="Carlos Bruno Oliveira Lopes" userId="51e143a7af01222c" providerId="LiveId" clId="{05B4CEC5-FD5C-49F6-A2CD-00085A695C66}" dt="2021-09-11T04:35:53.726" v="587" actId="20577"/>
          <ac:spMkLst>
            <pc:docMk/>
            <pc:sldMk cId="2818040725" sldId="641"/>
            <ac:spMk id="2" creationId="{00000000-0000-0000-0000-000000000000}"/>
          </ac:spMkLst>
        </pc:spChg>
        <pc:spChg chg="add del mod">
          <ac:chgData name="Carlos Bruno Oliveira Lopes" userId="51e143a7af01222c" providerId="LiveId" clId="{05B4CEC5-FD5C-49F6-A2CD-00085A695C66}" dt="2021-09-11T04:36:10.232" v="588"/>
          <ac:spMkLst>
            <pc:docMk/>
            <pc:sldMk cId="2818040725" sldId="641"/>
            <ac:spMk id="6" creationId="{1EB9F28A-B742-4F25-BED3-203FB3D34253}"/>
          </ac:spMkLst>
        </pc:spChg>
        <pc:spChg chg="add del">
          <ac:chgData name="Carlos Bruno Oliveira Lopes" userId="51e143a7af01222c" providerId="LiveId" clId="{05B4CEC5-FD5C-49F6-A2CD-00085A695C66}" dt="2021-09-11T04:35:50.431" v="582"/>
          <ac:spMkLst>
            <pc:docMk/>
            <pc:sldMk cId="2818040725" sldId="641"/>
            <ac:spMk id="7" creationId="{0B2260A3-2921-4800-80AD-548067799A49}"/>
          </ac:spMkLst>
        </pc:spChg>
        <pc:spChg chg="add del mod">
          <ac:chgData name="Carlos Bruno Oliveira Lopes" userId="51e143a7af01222c" providerId="LiveId" clId="{05B4CEC5-FD5C-49F6-A2CD-00085A695C66}" dt="2021-09-11T04:39:26.740" v="742" actId="14100"/>
          <ac:spMkLst>
            <pc:docMk/>
            <pc:sldMk cId="2818040725" sldId="641"/>
            <ac:spMk id="11" creationId="{326F95AF-566A-4090-BDAF-69160DA9AE45}"/>
          </ac:spMkLst>
        </pc:spChg>
        <pc:spChg chg="del mod">
          <ac:chgData name="Carlos Bruno Oliveira Lopes" userId="51e143a7af01222c" providerId="LiveId" clId="{05B4CEC5-FD5C-49F6-A2CD-00085A695C66}" dt="2021-09-11T04:07:47.369" v="549" actId="478"/>
          <ac:spMkLst>
            <pc:docMk/>
            <pc:sldMk cId="2818040725" sldId="641"/>
            <ac:spMk id="12" creationId="{49A90DEE-0D41-4B1B-8519-CC7707F31B2B}"/>
          </ac:spMkLst>
        </pc:spChg>
        <pc:spChg chg="add del mod">
          <ac:chgData name="Carlos Bruno Oliveira Lopes" userId="51e143a7af01222c" providerId="LiveId" clId="{05B4CEC5-FD5C-49F6-A2CD-00085A695C66}" dt="2021-09-11T04:36:51.049" v="597"/>
          <ac:spMkLst>
            <pc:docMk/>
            <pc:sldMk cId="2818040725" sldId="641"/>
            <ac:spMk id="15" creationId="{C1C96A89-C1A1-4EB4-B802-2533D988E880}"/>
          </ac:spMkLst>
        </pc:spChg>
        <pc:picChg chg="add del mod">
          <ac:chgData name="Carlos Bruno Oliveira Lopes" userId="51e143a7af01222c" providerId="LiveId" clId="{05B4CEC5-FD5C-49F6-A2CD-00085A695C66}" dt="2021-09-11T04:36:13.639" v="592" actId="21"/>
          <ac:picMkLst>
            <pc:docMk/>
            <pc:sldMk cId="2818040725" sldId="641"/>
            <ac:picMk id="9" creationId="{E595F477-A637-4566-9842-55917D9F2AD9}"/>
          </ac:picMkLst>
        </pc:picChg>
        <pc:picChg chg="del">
          <ac:chgData name="Carlos Bruno Oliveira Lopes" userId="51e143a7af01222c" providerId="LiveId" clId="{05B4CEC5-FD5C-49F6-A2CD-00085A695C66}" dt="2021-09-11T04:07:39.952" v="547" actId="478"/>
          <ac:picMkLst>
            <pc:docMk/>
            <pc:sldMk cId="2818040725" sldId="641"/>
            <ac:picMk id="13" creationId="{8BC5904E-0EDF-4F60-8D50-99DAF1DEA835}"/>
          </ac:picMkLst>
        </pc:picChg>
        <pc:picChg chg="add mod">
          <ac:chgData name="Carlos Bruno Oliveira Lopes" userId="51e143a7af01222c" providerId="LiveId" clId="{05B4CEC5-FD5C-49F6-A2CD-00085A695C66}" dt="2021-09-11T04:39:20.917" v="741" actId="553"/>
          <ac:picMkLst>
            <pc:docMk/>
            <pc:sldMk cId="2818040725" sldId="641"/>
            <ac:picMk id="14" creationId="{5E5B6F25-C603-40D6-845F-0C09D9CB49D4}"/>
          </ac:picMkLst>
        </pc:picChg>
      </pc:sldChg>
      <pc:sldChg chg="del">
        <pc:chgData name="Carlos Bruno Oliveira Lopes" userId="51e143a7af01222c" providerId="LiveId" clId="{05B4CEC5-FD5C-49F6-A2CD-00085A695C66}" dt="2021-09-11T03:55:05.794" v="36" actId="47"/>
        <pc:sldMkLst>
          <pc:docMk/>
          <pc:sldMk cId="3337582732" sldId="641"/>
        </pc:sldMkLst>
      </pc:sldChg>
      <pc:sldChg chg="add del">
        <pc:chgData name="Carlos Bruno Oliveira Lopes" userId="51e143a7af01222c" providerId="LiveId" clId="{05B4CEC5-FD5C-49F6-A2CD-00085A695C66}" dt="2021-09-12T17:35:41.553" v="2078" actId="47"/>
        <pc:sldMkLst>
          <pc:docMk/>
          <pc:sldMk cId="1638286866" sldId="642"/>
        </pc:sldMkLst>
      </pc:sldChg>
      <pc:sldChg chg="addSp delSp modSp add del mod">
        <pc:chgData name="Carlos Bruno Oliveira Lopes" userId="51e143a7af01222c" providerId="LiveId" clId="{05B4CEC5-FD5C-49F6-A2CD-00085A695C66}" dt="2021-09-13T02:17:56.613" v="2593" actId="27636"/>
        <pc:sldMkLst>
          <pc:docMk/>
          <pc:sldMk cId="1521386445" sldId="643"/>
        </pc:sldMkLst>
        <pc:spChg chg="mod">
          <ac:chgData name="Carlos Bruno Oliveira Lopes" userId="51e143a7af01222c" providerId="LiveId" clId="{05B4CEC5-FD5C-49F6-A2CD-00085A695C66}" dt="2021-09-12T17:36:04.480" v="2085"/>
          <ac:spMkLst>
            <pc:docMk/>
            <pc:sldMk cId="1521386445" sldId="643"/>
            <ac:spMk id="2" creationId="{00000000-0000-0000-0000-000000000000}"/>
          </ac:spMkLst>
        </pc:spChg>
        <pc:spChg chg="del">
          <ac:chgData name="Carlos Bruno Oliveira Lopes" userId="51e143a7af01222c" providerId="LiveId" clId="{05B4CEC5-FD5C-49F6-A2CD-00085A695C66}" dt="2021-09-13T02:05:31.274" v="2441"/>
          <ac:spMkLst>
            <pc:docMk/>
            <pc:sldMk cId="1521386445" sldId="643"/>
            <ac:spMk id="6" creationId="{1EB9F28A-B742-4F25-BED3-203FB3D34253}"/>
          </ac:spMkLst>
        </pc:spChg>
        <pc:spChg chg="add del mod">
          <ac:chgData name="Carlos Bruno Oliveira Lopes" userId="51e143a7af01222c" providerId="LiveId" clId="{05B4CEC5-FD5C-49F6-A2CD-00085A695C66}" dt="2021-09-13T02:17:56.613" v="2593" actId="27636"/>
          <ac:spMkLst>
            <pc:docMk/>
            <pc:sldMk cId="1521386445" sldId="643"/>
            <ac:spMk id="9" creationId="{87AE0BD6-5E13-47E9-8EB6-798F3AEFAFEC}"/>
          </ac:spMkLst>
        </pc:spChg>
        <pc:spChg chg="add del mod">
          <ac:chgData name="Carlos Bruno Oliveira Lopes" userId="51e143a7af01222c" providerId="LiveId" clId="{05B4CEC5-FD5C-49F6-A2CD-00085A695C66}" dt="2021-09-13T02:14:46.910" v="2449"/>
          <ac:spMkLst>
            <pc:docMk/>
            <pc:sldMk cId="1521386445" sldId="643"/>
            <ac:spMk id="11" creationId="{04F4A3D3-652D-45ED-9DE8-54837F12A8E9}"/>
          </ac:spMkLst>
        </pc:spChg>
        <pc:picChg chg="add del mod">
          <ac:chgData name="Carlos Bruno Oliveira Lopes" userId="51e143a7af01222c" providerId="LiveId" clId="{05B4CEC5-FD5C-49F6-A2CD-00085A695C66}" dt="2021-09-13T02:05:41.536" v="2444" actId="21"/>
          <ac:picMkLst>
            <pc:docMk/>
            <pc:sldMk cId="1521386445" sldId="643"/>
            <ac:picMk id="7" creationId="{0B330B4F-8D6F-4B94-ADE9-7FD876381171}"/>
          </ac:picMkLst>
        </pc:picChg>
        <pc:picChg chg="add mod">
          <ac:chgData name="Carlos Bruno Oliveira Lopes" userId="51e143a7af01222c" providerId="LiveId" clId="{05B4CEC5-FD5C-49F6-A2CD-00085A695C66}" dt="2021-09-13T02:05:47.015" v="2446" actId="553"/>
          <ac:picMkLst>
            <pc:docMk/>
            <pc:sldMk cId="1521386445" sldId="643"/>
            <ac:picMk id="10" creationId="{8CA38EFA-36A1-47BA-B103-F25DB837D22D}"/>
          </ac:picMkLst>
        </pc:picChg>
      </pc:sldChg>
      <pc:sldChg chg="addSp delSp modSp add del mod">
        <pc:chgData name="Carlos Bruno Oliveira Lopes" userId="51e143a7af01222c" providerId="LiveId" clId="{05B4CEC5-FD5C-49F6-A2CD-00085A695C66}" dt="2021-09-11T18:50:20.725" v="778"/>
        <pc:sldMkLst>
          <pc:docMk/>
          <pc:sldMk cId="1697697498" sldId="644"/>
        </pc:sldMkLst>
        <pc:spChg chg="add del">
          <ac:chgData name="Carlos Bruno Oliveira Lopes" userId="51e143a7af01222c" providerId="LiveId" clId="{05B4CEC5-FD5C-49F6-A2CD-00085A695C66}" dt="2021-09-11T18:50:20.714" v="776"/>
          <ac:spMkLst>
            <pc:docMk/>
            <pc:sldMk cId="1697697498" sldId="644"/>
            <ac:spMk id="3" creationId="{91B6C20D-CB0C-4777-BDBC-5795DCCA3B0D}"/>
          </ac:spMkLst>
        </pc:spChg>
        <pc:spChg chg="mod">
          <ac:chgData name="Carlos Bruno Oliveira Lopes" userId="51e143a7af01222c" providerId="LiveId" clId="{05B4CEC5-FD5C-49F6-A2CD-00085A695C66}" dt="2021-09-11T18:50:20.725" v="778"/>
          <ac:spMkLst>
            <pc:docMk/>
            <pc:sldMk cId="1697697498" sldId="644"/>
            <ac:spMk id="12" creationId="{49A90DEE-0D41-4B1B-8519-CC7707F31B2B}"/>
          </ac:spMkLst>
        </pc:spChg>
      </pc:sldChg>
      <pc:sldChg chg="addSp delSp modSp add mod ord">
        <pc:chgData name="Carlos Bruno Oliveira Lopes" userId="51e143a7af01222c" providerId="LiveId" clId="{05B4CEC5-FD5C-49F6-A2CD-00085A695C66}" dt="2021-09-11T18:58:18.895" v="831"/>
        <pc:sldMkLst>
          <pc:docMk/>
          <pc:sldMk cId="39024782" sldId="645"/>
        </pc:sldMkLst>
        <pc:spChg chg="mod">
          <ac:chgData name="Carlos Bruno Oliveira Lopes" userId="51e143a7af01222c" providerId="LiveId" clId="{05B4CEC5-FD5C-49F6-A2CD-00085A695C66}" dt="2021-09-11T18:56:30.221" v="793"/>
          <ac:spMkLst>
            <pc:docMk/>
            <pc:sldMk cId="39024782" sldId="645"/>
            <ac:spMk id="2" creationId="{00000000-0000-0000-0000-000000000000}"/>
          </ac:spMkLst>
        </pc:spChg>
        <pc:spChg chg="add del">
          <ac:chgData name="Carlos Bruno Oliveira Lopes" userId="51e143a7af01222c" providerId="LiveId" clId="{05B4CEC5-FD5C-49F6-A2CD-00085A695C66}" dt="2021-09-11T18:52:19.252" v="787"/>
          <ac:spMkLst>
            <pc:docMk/>
            <pc:sldMk cId="39024782" sldId="645"/>
            <ac:spMk id="3" creationId="{ACAEE00A-2042-4FF7-AC2C-684366BEC9AA}"/>
          </ac:spMkLst>
        </pc:spChg>
        <pc:spChg chg="add del">
          <ac:chgData name="Carlos Bruno Oliveira Lopes" userId="51e143a7af01222c" providerId="LiveId" clId="{05B4CEC5-FD5C-49F6-A2CD-00085A695C66}" dt="2021-09-11T18:56:30.211" v="791"/>
          <ac:spMkLst>
            <pc:docMk/>
            <pc:sldMk cId="39024782" sldId="645"/>
            <ac:spMk id="6" creationId="{356DFF7E-F1CF-4FD4-9229-E526FD927FF2}"/>
          </ac:spMkLst>
        </pc:spChg>
        <pc:spChg chg="add del">
          <ac:chgData name="Carlos Bruno Oliveira Lopes" userId="51e143a7af01222c" providerId="LiveId" clId="{05B4CEC5-FD5C-49F6-A2CD-00085A695C66}" dt="2021-09-11T18:56:48.089" v="795"/>
          <ac:spMkLst>
            <pc:docMk/>
            <pc:sldMk cId="39024782" sldId="645"/>
            <ac:spMk id="7" creationId="{E90AD98A-E32F-4587-ABC4-D30672B52D1C}"/>
          </ac:spMkLst>
        </pc:spChg>
        <pc:spChg chg="add del">
          <ac:chgData name="Carlos Bruno Oliveira Lopes" userId="51e143a7af01222c" providerId="LiveId" clId="{05B4CEC5-FD5C-49F6-A2CD-00085A695C66}" dt="2021-09-11T18:56:58.966" v="804"/>
          <ac:spMkLst>
            <pc:docMk/>
            <pc:sldMk cId="39024782" sldId="645"/>
            <ac:spMk id="8" creationId="{6AA04CA7-B879-4ACF-874D-FA69411FD92F}"/>
          </ac:spMkLst>
        </pc:spChg>
        <pc:spChg chg="add del mod">
          <ac:chgData name="Carlos Bruno Oliveira Lopes" userId="51e143a7af01222c" providerId="LiveId" clId="{05B4CEC5-FD5C-49F6-A2CD-00085A695C66}" dt="2021-09-11T18:57:31.842" v="819" actId="478"/>
          <ac:spMkLst>
            <pc:docMk/>
            <pc:sldMk cId="39024782" sldId="645"/>
            <ac:spMk id="9" creationId="{08976A44-4A87-4A24-8972-48A398AE6EBA}"/>
          </ac:spMkLst>
        </pc:spChg>
        <pc:spChg chg="add del mod">
          <ac:chgData name="Carlos Bruno Oliveira Lopes" userId="51e143a7af01222c" providerId="LiveId" clId="{05B4CEC5-FD5C-49F6-A2CD-00085A695C66}" dt="2021-09-11T18:57:28.326" v="815"/>
          <ac:spMkLst>
            <pc:docMk/>
            <pc:sldMk cId="39024782" sldId="645"/>
            <ac:spMk id="10" creationId="{C661908E-EAA4-4BA4-A979-7250547D6031}"/>
          </ac:spMkLst>
        </pc:spChg>
        <pc:spChg chg="add del">
          <ac:chgData name="Carlos Bruno Oliveira Lopes" userId="51e143a7af01222c" providerId="LiveId" clId="{05B4CEC5-FD5C-49F6-A2CD-00085A695C66}" dt="2021-09-11T18:57:43.984" v="825"/>
          <ac:spMkLst>
            <pc:docMk/>
            <pc:sldMk cId="39024782" sldId="645"/>
            <ac:spMk id="11" creationId="{25D4CDAB-FC40-46D2-BA2B-E351023EFF0F}"/>
          </ac:spMkLst>
        </pc:spChg>
        <pc:spChg chg="mod">
          <ac:chgData name="Carlos Bruno Oliveira Lopes" userId="51e143a7af01222c" providerId="LiveId" clId="{05B4CEC5-FD5C-49F6-A2CD-00085A695C66}" dt="2021-09-11T18:57:46.773" v="829" actId="20577"/>
          <ac:spMkLst>
            <pc:docMk/>
            <pc:sldMk cId="39024782" sldId="645"/>
            <ac:spMk id="12" creationId="{49A90DEE-0D41-4B1B-8519-CC7707F31B2B}"/>
          </ac:spMkLst>
        </pc:spChg>
      </pc:sldChg>
      <pc:sldChg chg="del">
        <pc:chgData name="Carlos Bruno Oliveira Lopes" userId="51e143a7af01222c" providerId="LiveId" clId="{05B4CEC5-FD5C-49F6-A2CD-00085A695C66}" dt="2021-09-11T03:55:06.773" v="37" actId="47"/>
        <pc:sldMkLst>
          <pc:docMk/>
          <pc:sldMk cId="2967047274" sldId="645"/>
        </pc:sldMkLst>
      </pc:sldChg>
      <pc:sldChg chg="add del">
        <pc:chgData name="Carlos Bruno Oliveira Lopes" userId="51e143a7af01222c" providerId="LiveId" clId="{05B4CEC5-FD5C-49F6-A2CD-00085A695C66}" dt="2021-09-12T17:35:43.769" v="2079" actId="47"/>
        <pc:sldMkLst>
          <pc:docMk/>
          <pc:sldMk cId="1274347113" sldId="646"/>
        </pc:sldMkLst>
      </pc:sldChg>
      <pc:sldChg chg="del">
        <pc:chgData name="Carlos Bruno Oliveira Lopes" userId="51e143a7af01222c" providerId="LiveId" clId="{05B4CEC5-FD5C-49F6-A2CD-00085A695C66}" dt="2021-09-11T03:55:08.298" v="42" actId="47"/>
        <pc:sldMkLst>
          <pc:docMk/>
          <pc:sldMk cId="2715924049" sldId="646"/>
        </pc:sldMkLst>
      </pc:sldChg>
      <pc:sldChg chg="addSp delSp modSp add mod ord">
        <pc:chgData name="Carlos Bruno Oliveira Lopes" userId="51e143a7af01222c" providerId="LiveId" clId="{05B4CEC5-FD5C-49F6-A2CD-00085A695C66}" dt="2021-09-11T19:04:29.156" v="1133" actId="14"/>
        <pc:sldMkLst>
          <pc:docMk/>
          <pc:sldMk cId="246681572" sldId="647"/>
        </pc:sldMkLst>
        <pc:spChg chg="add mod">
          <ac:chgData name="Carlos Bruno Oliveira Lopes" userId="51e143a7af01222c" providerId="LiveId" clId="{05B4CEC5-FD5C-49F6-A2CD-00085A695C66}" dt="2021-09-11T19:04:29.156" v="1133" actId="14"/>
          <ac:spMkLst>
            <pc:docMk/>
            <pc:sldMk cId="246681572" sldId="647"/>
            <ac:spMk id="6" creationId="{63F11C3B-9308-4D13-A5D9-CEC26FBB19B1}"/>
          </ac:spMkLst>
        </pc:spChg>
        <pc:spChg chg="del">
          <ac:chgData name="Carlos Bruno Oliveira Lopes" userId="51e143a7af01222c" providerId="LiveId" clId="{05B4CEC5-FD5C-49F6-A2CD-00085A695C66}" dt="2021-09-11T18:58:25.406" v="835" actId="478"/>
          <ac:spMkLst>
            <pc:docMk/>
            <pc:sldMk cId="246681572" sldId="647"/>
            <ac:spMk id="12" creationId="{49A90DEE-0D41-4B1B-8519-CC7707F31B2B}"/>
          </ac:spMkLst>
        </pc:spChg>
      </pc:sldChg>
      <pc:sldChg chg="del">
        <pc:chgData name="Carlos Bruno Oliveira Lopes" userId="51e143a7af01222c" providerId="LiveId" clId="{05B4CEC5-FD5C-49F6-A2CD-00085A695C66}" dt="2021-09-11T03:55:08.062" v="41" actId="47"/>
        <pc:sldMkLst>
          <pc:docMk/>
          <pc:sldMk cId="823418067" sldId="647"/>
        </pc:sldMkLst>
      </pc:sldChg>
      <pc:sldChg chg="modSp add mod ord">
        <pc:chgData name="Carlos Bruno Oliveira Lopes" userId="51e143a7af01222c" providerId="LiveId" clId="{05B4CEC5-FD5C-49F6-A2CD-00085A695C66}" dt="2021-09-12T17:34:45.317" v="2075" actId="2711"/>
        <pc:sldMkLst>
          <pc:docMk/>
          <pc:sldMk cId="2469559340" sldId="648"/>
        </pc:sldMkLst>
        <pc:spChg chg="mod">
          <ac:chgData name="Carlos Bruno Oliveira Lopes" userId="51e143a7af01222c" providerId="LiveId" clId="{05B4CEC5-FD5C-49F6-A2CD-00085A695C66}" dt="2021-09-12T16:59:24.106" v="1152" actId="20577"/>
          <ac:spMkLst>
            <pc:docMk/>
            <pc:sldMk cId="2469559340" sldId="648"/>
            <ac:spMk id="2" creationId="{00000000-0000-0000-0000-000000000000}"/>
          </ac:spMkLst>
        </pc:spChg>
        <pc:spChg chg="mod">
          <ac:chgData name="Carlos Bruno Oliveira Lopes" userId="51e143a7af01222c" providerId="LiveId" clId="{05B4CEC5-FD5C-49F6-A2CD-00085A695C66}" dt="2021-09-12T17:34:45.317" v="2075" actId="2711"/>
          <ac:spMkLst>
            <pc:docMk/>
            <pc:sldMk cId="2469559340" sldId="648"/>
            <ac:spMk id="6" creationId="{1EB9F28A-B742-4F25-BED3-203FB3D34253}"/>
          </ac:spMkLst>
        </pc:spChg>
      </pc:sldChg>
      <pc:sldChg chg="del">
        <pc:chgData name="Carlos Bruno Oliveira Lopes" userId="51e143a7af01222c" providerId="LiveId" clId="{05B4CEC5-FD5C-49F6-A2CD-00085A695C66}" dt="2021-09-11T03:55:08.445" v="43" actId="47"/>
        <pc:sldMkLst>
          <pc:docMk/>
          <pc:sldMk cId="3526694604" sldId="649"/>
        </pc:sldMkLst>
      </pc:sldChg>
      <pc:sldChg chg="addSp delSp modSp add mod">
        <pc:chgData name="Carlos Bruno Oliveira Lopes" userId="51e143a7af01222c" providerId="LiveId" clId="{05B4CEC5-FD5C-49F6-A2CD-00085A695C66}" dt="2021-09-12T17:25:28.197" v="1859" actId="14100"/>
        <pc:sldMkLst>
          <pc:docMk/>
          <pc:sldMk cId="3745945544" sldId="649"/>
        </pc:sldMkLst>
        <pc:spChg chg="del">
          <ac:chgData name="Carlos Bruno Oliveira Lopes" userId="51e143a7af01222c" providerId="LiveId" clId="{05B4CEC5-FD5C-49F6-A2CD-00085A695C66}" dt="2021-09-12T17:19:34.363" v="1459" actId="478"/>
          <ac:spMkLst>
            <pc:docMk/>
            <pc:sldMk cId="3745945544" sldId="649"/>
            <ac:spMk id="6" creationId="{1EB9F28A-B742-4F25-BED3-203FB3D34253}"/>
          </ac:spMkLst>
        </pc:spChg>
        <pc:spChg chg="add del mod">
          <ac:chgData name="Carlos Bruno Oliveira Lopes" userId="51e143a7af01222c" providerId="LiveId" clId="{05B4CEC5-FD5C-49F6-A2CD-00085A695C66}" dt="2021-09-12T17:19:36.601" v="1460"/>
          <ac:spMkLst>
            <pc:docMk/>
            <pc:sldMk cId="3745945544" sldId="649"/>
            <ac:spMk id="7" creationId="{CA501048-D484-4540-8B48-86EF2E1D2DC0}"/>
          </ac:spMkLst>
        </pc:spChg>
        <pc:spChg chg="add del mod">
          <ac:chgData name="Carlos Bruno Oliveira Lopes" userId="51e143a7af01222c" providerId="LiveId" clId="{05B4CEC5-FD5C-49F6-A2CD-00085A695C66}" dt="2021-09-12T17:19:44.135" v="1466" actId="21"/>
          <ac:spMkLst>
            <pc:docMk/>
            <pc:sldMk cId="3745945544" sldId="649"/>
            <ac:spMk id="11" creationId="{75A77013-4F31-47C1-B2A6-6CDF6E1F4353}"/>
          </ac:spMkLst>
        </pc:spChg>
        <pc:spChg chg="add del mod">
          <ac:chgData name="Carlos Bruno Oliveira Lopes" userId="51e143a7af01222c" providerId="LiveId" clId="{05B4CEC5-FD5C-49F6-A2CD-00085A695C66}" dt="2021-09-12T17:25:28.197" v="1859" actId="14100"/>
          <ac:spMkLst>
            <pc:docMk/>
            <pc:sldMk cId="3745945544" sldId="649"/>
            <ac:spMk id="14" creationId="{86C10DF5-E675-45AE-A1BC-1CC02E584864}"/>
          </ac:spMkLst>
        </pc:spChg>
        <pc:spChg chg="add del mod">
          <ac:chgData name="Carlos Bruno Oliveira Lopes" userId="51e143a7af01222c" providerId="LiveId" clId="{05B4CEC5-FD5C-49F6-A2CD-00085A695C66}" dt="2021-09-12T17:20:31.651" v="1472"/>
          <ac:spMkLst>
            <pc:docMk/>
            <pc:sldMk cId="3745945544" sldId="649"/>
            <ac:spMk id="16" creationId="{B7926296-B0DE-4D36-8881-96EB5E173B4E}"/>
          </ac:spMkLst>
        </pc:spChg>
        <pc:picChg chg="add del mod">
          <ac:chgData name="Carlos Bruno Oliveira Lopes" userId="51e143a7af01222c" providerId="LiveId" clId="{05B4CEC5-FD5C-49F6-A2CD-00085A695C66}" dt="2021-09-12T17:19:50.066" v="1467" actId="21"/>
          <ac:picMkLst>
            <pc:docMk/>
            <pc:sldMk cId="3745945544" sldId="649"/>
            <ac:picMk id="9" creationId="{2CBE70E7-879E-48DF-A7B7-E7BFC0F30FD7}"/>
          </ac:picMkLst>
        </pc:picChg>
        <pc:picChg chg="add del mod">
          <ac:chgData name="Carlos Bruno Oliveira Lopes" userId="51e143a7af01222c" providerId="LiveId" clId="{05B4CEC5-FD5C-49F6-A2CD-00085A695C66}" dt="2021-09-12T17:19:43.520" v="1465"/>
          <ac:picMkLst>
            <pc:docMk/>
            <pc:sldMk cId="3745945544" sldId="649"/>
            <ac:picMk id="12" creationId="{8A193163-BEB8-4389-9F78-8DDAB0FC5D13}"/>
          </ac:picMkLst>
        </pc:picChg>
        <pc:picChg chg="add mod">
          <ac:chgData name="Carlos Bruno Oliveira Lopes" userId="51e143a7af01222c" providerId="LiveId" clId="{05B4CEC5-FD5C-49F6-A2CD-00085A695C66}" dt="2021-09-12T17:19:58.520" v="1469" actId="553"/>
          <ac:picMkLst>
            <pc:docMk/>
            <pc:sldMk cId="3745945544" sldId="649"/>
            <ac:picMk id="15" creationId="{1E5361FF-26EE-4141-ABFA-971325C95F36}"/>
          </ac:picMkLst>
        </pc:picChg>
      </pc:sldChg>
      <pc:sldChg chg="add del">
        <pc:chgData name="Carlos Bruno Oliveira Lopes" userId="51e143a7af01222c" providerId="LiveId" clId="{05B4CEC5-FD5C-49F6-A2CD-00085A695C66}" dt="2021-09-13T02:18:26.079" v="2596" actId="47"/>
        <pc:sldMkLst>
          <pc:docMk/>
          <pc:sldMk cId="2080128961" sldId="650"/>
        </pc:sldMkLst>
      </pc:sldChg>
      <pc:sldChg chg="addSp delSp modSp add del mod">
        <pc:chgData name="Carlos Bruno Oliveira Lopes" userId="51e143a7af01222c" providerId="LiveId" clId="{05B4CEC5-FD5C-49F6-A2CD-00085A695C66}" dt="2021-09-12T17:35:49.796" v="2082" actId="47"/>
        <pc:sldMkLst>
          <pc:docMk/>
          <pc:sldMk cId="2123642583" sldId="650"/>
        </pc:sldMkLst>
        <pc:spChg chg="add mod">
          <ac:chgData name="Carlos Bruno Oliveira Lopes" userId="51e143a7af01222c" providerId="LiveId" clId="{05B4CEC5-FD5C-49F6-A2CD-00085A695C66}" dt="2021-09-12T17:35:38.069" v="2077" actId="478"/>
          <ac:spMkLst>
            <pc:docMk/>
            <pc:sldMk cId="2123642583" sldId="650"/>
            <ac:spMk id="6" creationId="{46737E88-1CB4-4442-AF1B-E2A38EA455AB}"/>
          </ac:spMkLst>
        </pc:spChg>
        <pc:spChg chg="del">
          <ac:chgData name="Carlos Bruno Oliveira Lopes" userId="51e143a7af01222c" providerId="LiveId" clId="{05B4CEC5-FD5C-49F6-A2CD-00085A695C66}" dt="2021-09-12T17:35:38.069" v="2077" actId="478"/>
          <ac:spMkLst>
            <pc:docMk/>
            <pc:sldMk cId="2123642583" sldId="650"/>
            <ac:spMk id="12" creationId="{49A90DEE-0D41-4B1B-8519-CC7707F31B2B}"/>
          </ac:spMkLst>
        </pc:spChg>
      </pc:sldChg>
      <pc:sldChg chg="del">
        <pc:chgData name="Carlos Bruno Oliveira Lopes" userId="51e143a7af01222c" providerId="LiveId" clId="{05B4CEC5-FD5C-49F6-A2CD-00085A695C66}" dt="2021-09-11T03:55:08.703" v="44" actId="47"/>
        <pc:sldMkLst>
          <pc:docMk/>
          <pc:sldMk cId="2933996944" sldId="650"/>
        </pc:sldMkLst>
      </pc:sldChg>
      <pc:sldChg chg="del">
        <pc:chgData name="Carlos Bruno Oliveira Lopes" userId="51e143a7af01222c" providerId="LiveId" clId="{05B4CEC5-FD5C-49F6-A2CD-00085A695C66}" dt="2021-09-11T03:55:12.248" v="54" actId="47"/>
        <pc:sldMkLst>
          <pc:docMk/>
          <pc:sldMk cId="879728097" sldId="651"/>
        </pc:sldMkLst>
      </pc:sldChg>
      <pc:sldChg chg="addSp delSp modSp add mod ord">
        <pc:chgData name="Carlos Bruno Oliveira Lopes" userId="51e143a7af01222c" providerId="LiveId" clId="{05B4CEC5-FD5C-49F6-A2CD-00085A695C66}" dt="2021-09-13T02:03:40.197" v="2440" actId="6549"/>
        <pc:sldMkLst>
          <pc:docMk/>
          <pc:sldMk cId="4133584226" sldId="651"/>
        </pc:sldMkLst>
        <pc:spChg chg="mod">
          <ac:chgData name="Carlos Bruno Oliveira Lopes" userId="51e143a7af01222c" providerId="LiveId" clId="{05B4CEC5-FD5C-49F6-A2CD-00085A695C66}" dt="2021-09-12T23:33:29.581" v="2101" actId="27636"/>
          <ac:spMkLst>
            <pc:docMk/>
            <pc:sldMk cId="4133584226" sldId="651"/>
            <ac:spMk id="2" creationId="{00000000-0000-0000-0000-000000000000}"/>
          </ac:spMkLst>
        </pc:spChg>
        <pc:spChg chg="del mod">
          <ac:chgData name="Carlos Bruno Oliveira Lopes" userId="51e143a7af01222c" providerId="LiveId" clId="{05B4CEC5-FD5C-49F6-A2CD-00085A695C66}" dt="2021-09-13T01:40:32.104" v="2291" actId="478"/>
          <ac:spMkLst>
            <pc:docMk/>
            <pc:sldMk cId="4133584226" sldId="651"/>
            <ac:spMk id="6" creationId="{63F11C3B-9308-4D13-A5D9-CEC26FBB19B1}"/>
          </ac:spMkLst>
        </pc:spChg>
        <pc:spChg chg="add del mod">
          <ac:chgData name="Carlos Bruno Oliveira Lopes" userId="51e143a7af01222c" providerId="LiveId" clId="{05B4CEC5-FD5C-49F6-A2CD-00085A695C66}" dt="2021-09-13T01:40:34.190" v="2292"/>
          <ac:spMkLst>
            <pc:docMk/>
            <pc:sldMk cId="4133584226" sldId="651"/>
            <ac:spMk id="7" creationId="{895BD648-C43A-4BF8-B13F-BEB8EBDB6D41}"/>
          </ac:spMkLst>
        </pc:spChg>
        <pc:spChg chg="add del mod">
          <ac:chgData name="Carlos Bruno Oliveira Lopes" userId="51e143a7af01222c" providerId="LiveId" clId="{05B4CEC5-FD5C-49F6-A2CD-00085A695C66}" dt="2021-09-13T02:03:40.197" v="2440" actId="6549"/>
          <ac:spMkLst>
            <pc:docMk/>
            <pc:sldMk cId="4133584226" sldId="651"/>
            <ac:spMk id="11" creationId="{7572EE40-ABF6-4BDC-9BB7-47757B99181C}"/>
          </ac:spMkLst>
        </pc:spChg>
        <pc:spChg chg="add del mod">
          <ac:chgData name="Carlos Bruno Oliveira Lopes" userId="51e143a7af01222c" providerId="LiveId" clId="{05B4CEC5-FD5C-49F6-A2CD-00085A695C66}" dt="2021-09-13T02:01:30.934" v="2300"/>
          <ac:spMkLst>
            <pc:docMk/>
            <pc:sldMk cId="4133584226" sldId="651"/>
            <ac:spMk id="13" creationId="{7F76252B-9A8F-427E-9106-2205BC97EABB}"/>
          </ac:spMkLst>
        </pc:spChg>
        <pc:picChg chg="add del mod">
          <ac:chgData name="Carlos Bruno Oliveira Lopes" userId="51e143a7af01222c" providerId="LiveId" clId="{05B4CEC5-FD5C-49F6-A2CD-00085A695C66}" dt="2021-09-13T01:40:36.634" v="2295" actId="21"/>
          <ac:picMkLst>
            <pc:docMk/>
            <pc:sldMk cId="4133584226" sldId="651"/>
            <ac:picMk id="9" creationId="{A210CFD9-CFB8-4C46-A337-6199B7886C45}"/>
          </ac:picMkLst>
        </pc:picChg>
        <pc:picChg chg="add mod">
          <ac:chgData name="Carlos Bruno Oliveira Lopes" userId="51e143a7af01222c" providerId="LiveId" clId="{05B4CEC5-FD5C-49F6-A2CD-00085A695C66}" dt="2021-09-13T01:40:43.276" v="2297" actId="553"/>
          <ac:picMkLst>
            <pc:docMk/>
            <pc:sldMk cId="4133584226" sldId="651"/>
            <ac:picMk id="12" creationId="{C0AA36F1-CF3D-41EA-9E42-3500E3E83C34}"/>
          </ac:picMkLst>
        </pc:picChg>
      </pc:sldChg>
      <pc:sldChg chg="del">
        <pc:chgData name="Carlos Bruno Oliveira Lopes" userId="51e143a7af01222c" providerId="LiveId" clId="{05B4CEC5-FD5C-49F6-A2CD-00085A695C66}" dt="2021-09-11T03:55:07.748" v="40" actId="47"/>
        <pc:sldMkLst>
          <pc:docMk/>
          <pc:sldMk cId="850275131" sldId="652"/>
        </pc:sldMkLst>
      </pc:sldChg>
      <pc:sldChg chg="modSp add mod ord">
        <pc:chgData name="Carlos Bruno Oliveira Lopes" userId="51e143a7af01222c" providerId="LiveId" clId="{05B4CEC5-FD5C-49F6-A2CD-00085A695C66}" dt="2021-09-13T01:30:52.010" v="2289" actId="20577"/>
        <pc:sldMkLst>
          <pc:docMk/>
          <pc:sldMk cId="2534220847" sldId="652"/>
        </pc:sldMkLst>
        <pc:spChg chg="mod">
          <ac:chgData name="Carlos Bruno Oliveira Lopes" userId="51e143a7af01222c" providerId="LiveId" clId="{05B4CEC5-FD5C-49F6-A2CD-00085A695C66}" dt="2021-09-13T01:30:52.010" v="2289" actId="20577"/>
          <ac:spMkLst>
            <pc:docMk/>
            <pc:sldMk cId="2534220847" sldId="652"/>
            <ac:spMk id="6" creationId="{63F11C3B-9308-4D13-A5D9-CEC26FBB19B1}"/>
          </ac:spMkLst>
        </pc:spChg>
      </pc:sldChg>
      <pc:sldChg chg="del">
        <pc:chgData name="Carlos Bruno Oliveira Lopes" userId="51e143a7af01222c" providerId="LiveId" clId="{05B4CEC5-FD5C-49F6-A2CD-00085A695C66}" dt="2021-09-11T03:55:09.296" v="45" actId="47"/>
        <pc:sldMkLst>
          <pc:docMk/>
          <pc:sldMk cId="2189469001" sldId="653"/>
        </pc:sldMkLst>
      </pc:sldChg>
      <pc:sldChg chg="del">
        <pc:chgData name="Carlos Bruno Oliveira Lopes" userId="51e143a7af01222c" providerId="LiveId" clId="{05B4CEC5-FD5C-49F6-A2CD-00085A695C66}" dt="2021-09-11T03:55:10.140" v="48" actId="47"/>
        <pc:sldMkLst>
          <pc:docMk/>
          <pc:sldMk cId="3838937526" sldId="654"/>
        </pc:sldMkLst>
      </pc:sldChg>
      <pc:sldChg chg="del">
        <pc:chgData name="Carlos Bruno Oliveira Lopes" userId="51e143a7af01222c" providerId="LiveId" clId="{05B4CEC5-FD5C-49F6-A2CD-00085A695C66}" dt="2021-09-11T03:55:09.652" v="46" actId="47"/>
        <pc:sldMkLst>
          <pc:docMk/>
          <pc:sldMk cId="275221664" sldId="655"/>
        </pc:sldMkLst>
      </pc:sldChg>
      <pc:sldChg chg="del">
        <pc:chgData name="Carlos Bruno Oliveira Lopes" userId="51e143a7af01222c" providerId="LiveId" clId="{05B4CEC5-FD5C-49F6-A2CD-00085A695C66}" dt="2021-09-11T03:55:09.930" v="47" actId="47"/>
        <pc:sldMkLst>
          <pc:docMk/>
          <pc:sldMk cId="3269631117" sldId="656"/>
        </pc:sldMkLst>
      </pc:sldChg>
      <pc:sldChg chg="del">
        <pc:chgData name="Carlos Bruno Oliveira Lopes" userId="51e143a7af01222c" providerId="LiveId" clId="{05B4CEC5-FD5C-49F6-A2CD-00085A695C66}" dt="2021-09-11T03:55:10.940" v="51" actId="47"/>
        <pc:sldMkLst>
          <pc:docMk/>
          <pc:sldMk cId="556184130" sldId="657"/>
        </pc:sldMkLst>
      </pc:sldChg>
      <pc:sldChg chg="del">
        <pc:chgData name="Carlos Bruno Oliveira Lopes" userId="51e143a7af01222c" providerId="LiveId" clId="{05B4CEC5-FD5C-49F6-A2CD-00085A695C66}" dt="2021-09-11T03:55:10.359" v="49" actId="47"/>
        <pc:sldMkLst>
          <pc:docMk/>
          <pc:sldMk cId="1156301514" sldId="658"/>
        </pc:sldMkLst>
      </pc:sldChg>
      <pc:sldChg chg="del">
        <pc:chgData name="Carlos Bruno Oliveira Lopes" userId="51e143a7af01222c" providerId="LiveId" clId="{05B4CEC5-FD5C-49F6-A2CD-00085A695C66}" dt="2021-09-11T03:55:10.631" v="50" actId="47"/>
        <pc:sldMkLst>
          <pc:docMk/>
          <pc:sldMk cId="2898015961" sldId="659"/>
        </pc:sldMkLst>
      </pc:sldChg>
      <pc:sldChg chg="del">
        <pc:chgData name="Carlos Bruno Oliveira Lopes" userId="51e143a7af01222c" providerId="LiveId" clId="{05B4CEC5-FD5C-49F6-A2CD-00085A695C66}" dt="2021-09-11T03:55:11.945" v="53" actId="47"/>
        <pc:sldMkLst>
          <pc:docMk/>
          <pc:sldMk cId="1434223552" sldId="660"/>
        </pc:sldMkLst>
      </pc:sldChg>
      <pc:sldChg chg="del">
        <pc:chgData name="Carlos Bruno Oliveira Lopes" userId="51e143a7af01222c" providerId="LiveId" clId="{05B4CEC5-FD5C-49F6-A2CD-00085A695C66}" dt="2021-09-11T03:55:11.497" v="52" actId="47"/>
        <pc:sldMkLst>
          <pc:docMk/>
          <pc:sldMk cId="3774222959" sldId="661"/>
        </pc:sldMkLst>
      </pc:sldChg>
    </pc:docChg>
  </pc:docChgLst>
  <pc:docChgLst>
    <pc:chgData name="Carlos Bruno Oliveira Lopes" userId="51e143a7af01222c" providerId="LiveId" clId="{E51350AE-73A3-4D6F-A4CB-35AF67FD6CD6}"/>
    <pc:docChg chg="undo redo custSel addSld delSld modSld sldOrd modSection">
      <pc:chgData name="Carlos Bruno Oliveira Lopes" userId="51e143a7af01222c" providerId="LiveId" clId="{E51350AE-73A3-4D6F-A4CB-35AF67FD6CD6}" dt="2021-09-27T20:59:48.964" v="896" actId="47"/>
      <pc:docMkLst>
        <pc:docMk/>
      </pc:docMkLst>
      <pc:sldChg chg="modSp mod">
        <pc:chgData name="Carlos Bruno Oliveira Lopes" userId="51e143a7af01222c" providerId="LiveId" clId="{E51350AE-73A3-4D6F-A4CB-35AF67FD6CD6}" dt="2021-09-13T02:37:48.176" v="1" actId="20577"/>
        <pc:sldMkLst>
          <pc:docMk/>
          <pc:sldMk cId="0" sldId="257"/>
        </pc:sldMkLst>
        <pc:spChg chg="mod">
          <ac:chgData name="Carlos Bruno Oliveira Lopes" userId="51e143a7af01222c" providerId="LiveId" clId="{E51350AE-73A3-4D6F-A4CB-35AF67FD6CD6}" dt="2021-09-13T02:37:48.176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E51350AE-73A3-4D6F-A4CB-35AF67FD6CD6}" dt="2021-09-27T20:59:48.964" v="896" actId="47"/>
        <pc:sldMkLst>
          <pc:docMk/>
          <pc:sldMk cId="730236201" sldId="636"/>
        </pc:sldMkLst>
      </pc:sldChg>
      <pc:sldChg chg="addSp delSp modSp mod ord">
        <pc:chgData name="Carlos Bruno Oliveira Lopes" userId="51e143a7af01222c" providerId="LiveId" clId="{E51350AE-73A3-4D6F-A4CB-35AF67FD6CD6}" dt="2021-09-15T03:26:53.004" v="142" actId="948"/>
        <pc:sldMkLst>
          <pc:docMk/>
          <pc:sldMk cId="1656809417" sldId="638"/>
        </pc:sldMkLst>
        <pc:spChg chg="mod">
          <ac:chgData name="Carlos Bruno Oliveira Lopes" userId="51e143a7af01222c" providerId="LiveId" clId="{E51350AE-73A3-4D6F-A4CB-35AF67FD6CD6}" dt="2021-09-13T02:38:01.391" v="19" actId="20577"/>
          <ac:spMkLst>
            <pc:docMk/>
            <pc:sldMk cId="1656809417" sldId="638"/>
            <ac:spMk id="2" creationId="{00000000-0000-0000-0000-000000000000}"/>
          </ac:spMkLst>
        </pc:spChg>
        <pc:spChg chg="add del mod">
          <ac:chgData name="Carlos Bruno Oliveira Lopes" userId="51e143a7af01222c" providerId="LiveId" clId="{E51350AE-73A3-4D6F-A4CB-35AF67FD6CD6}" dt="2021-09-15T03:26:06.418" v="136" actId="478"/>
          <ac:spMkLst>
            <pc:docMk/>
            <pc:sldMk cId="1656809417" sldId="638"/>
            <ac:spMk id="6" creationId="{0AB28FDB-A2E1-42AB-8E39-B12893FDAE81}"/>
          </ac:spMkLst>
        </pc:spChg>
        <pc:spChg chg="add del mod">
          <ac:chgData name="Carlos Bruno Oliveira Lopes" userId="51e143a7af01222c" providerId="LiveId" clId="{E51350AE-73A3-4D6F-A4CB-35AF67FD6CD6}" dt="2021-09-15T03:26:26.954" v="137" actId="478"/>
          <ac:spMkLst>
            <pc:docMk/>
            <pc:sldMk cId="1656809417" sldId="638"/>
            <ac:spMk id="7" creationId="{C5463866-46F8-4B06-8658-63926E987977}"/>
          </ac:spMkLst>
        </pc:spChg>
        <pc:spChg chg="add mod">
          <ac:chgData name="Carlos Bruno Oliveira Lopes" userId="51e143a7af01222c" providerId="LiveId" clId="{E51350AE-73A3-4D6F-A4CB-35AF67FD6CD6}" dt="2021-09-15T03:26:53.004" v="142" actId="948"/>
          <ac:spMkLst>
            <pc:docMk/>
            <pc:sldMk cId="1656809417" sldId="638"/>
            <ac:spMk id="8" creationId="{C77C1E4F-9870-41D0-B68B-36531B40F7E1}"/>
          </ac:spMkLst>
        </pc:spChg>
        <pc:spChg chg="del">
          <ac:chgData name="Carlos Bruno Oliveira Lopes" userId="51e143a7af01222c" providerId="LiveId" clId="{E51350AE-73A3-4D6F-A4CB-35AF67FD6CD6}" dt="2021-09-13T02:38:05.904" v="20" actId="478"/>
          <ac:spMkLst>
            <pc:docMk/>
            <pc:sldMk cId="1656809417" sldId="638"/>
            <ac:spMk id="12" creationId="{49A90DEE-0D41-4B1B-8519-CC7707F31B2B}"/>
          </ac:spMkLst>
        </pc:spChg>
        <pc:picChg chg="add mod">
          <ac:chgData name="Carlos Bruno Oliveira Lopes" userId="51e143a7af01222c" providerId="LiveId" clId="{E51350AE-73A3-4D6F-A4CB-35AF67FD6CD6}" dt="2021-09-15T03:26:27.965" v="138"/>
          <ac:picMkLst>
            <pc:docMk/>
            <pc:sldMk cId="1656809417" sldId="638"/>
            <ac:picMk id="9" creationId="{8F0259BA-3D62-4639-8F9F-BAFC3006203F}"/>
          </ac:picMkLst>
        </pc:picChg>
        <pc:picChg chg="add mod">
          <ac:chgData name="Carlos Bruno Oliveira Lopes" userId="51e143a7af01222c" providerId="LiveId" clId="{E51350AE-73A3-4D6F-A4CB-35AF67FD6CD6}" dt="2021-09-15T03:26:27.965" v="138"/>
          <ac:picMkLst>
            <pc:docMk/>
            <pc:sldMk cId="1656809417" sldId="638"/>
            <ac:picMk id="10" creationId="{3A69F9BD-8282-4B9F-8430-9F36D1A6D49F}"/>
          </ac:picMkLst>
        </pc:picChg>
        <pc:picChg chg="add mod">
          <ac:chgData name="Carlos Bruno Oliveira Lopes" userId="51e143a7af01222c" providerId="LiveId" clId="{E51350AE-73A3-4D6F-A4CB-35AF67FD6CD6}" dt="2021-09-15T03:26:27.965" v="138"/>
          <ac:picMkLst>
            <pc:docMk/>
            <pc:sldMk cId="1656809417" sldId="638"/>
            <ac:picMk id="11" creationId="{8B5BEF6B-9DA0-4449-A5DA-B5BDE251531A}"/>
          </ac:picMkLst>
        </pc:picChg>
      </pc:sldChg>
      <pc:sldChg chg="addSp delSp modSp add mod ord setBg">
        <pc:chgData name="Carlos Bruno Oliveira Lopes" userId="51e143a7af01222c" providerId="LiveId" clId="{E51350AE-73A3-4D6F-A4CB-35AF67FD6CD6}" dt="2021-09-15T03:25:51.221" v="132" actId="26606"/>
        <pc:sldMkLst>
          <pc:docMk/>
          <pc:sldMk cId="189887710" sldId="639"/>
        </pc:sldMkLst>
        <pc:spChg chg="mod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2" creationId="{00000000-0000-0000-0000-000000000000}"/>
          </ac:spMkLst>
        </pc:spChg>
        <pc:spChg chg="mod ord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4" creationId="{00000000-0000-0000-0000-000000000000}"/>
          </ac:spMkLst>
        </pc:spChg>
        <pc:spChg chg="mod ord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5" creationId="{00000000-0000-0000-0000-000000000000}"/>
          </ac:spMkLst>
        </pc:spChg>
        <pc:spChg chg="del">
          <ac:chgData name="Carlos Bruno Oliveira Lopes" userId="51e143a7af01222c" providerId="LiveId" clId="{E51350AE-73A3-4D6F-A4CB-35AF67FD6CD6}" dt="2021-09-15T03:25:32.821" v="128" actId="478"/>
          <ac:spMkLst>
            <pc:docMk/>
            <pc:sldMk cId="189887710" sldId="639"/>
            <ac:spMk id="6" creationId="{0AB28FDB-A2E1-42AB-8E39-B12893FDAE81}"/>
          </ac:spMkLst>
        </pc:spChg>
        <pc:spChg chg="add mod ord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7" creationId="{19D944F0-9F6D-4412-8F8A-D8D6B3B11CCE}"/>
          </ac:spMkLst>
        </pc:spChg>
        <pc:spChg chg="add del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16" creationId="{C4E4288A-DFC8-40A2-90E5-70E851A933AD}"/>
          </ac:spMkLst>
        </pc:spChg>
        <pc:spChg chg="add del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22" creationId="{FDF32B5C-56CA-41B2-B98F-3B71817347B0}"/>
          </ac:spMkLst>
        </pc:spChg>
        <pc:spChg chg="add del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24" creationId="{D13042C5-FBFD-461A-A131-5C448FAF37E1}"/>
          </ac:spMkLst>
        </pc:spChg>
        <pc:spChg chg="add del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26" creationId="{53339482-2518-48ED-BB8A-78BA44D806CF}"/>
          </ac:spMkLst>
        </pc:spChg>
        <pc:spChg chg="add del">
          <ac:chgData name="Carlos Bruno Oliveira Lopes" userId="51e143a7af01222c" providerId="LiveId" clId="{E51350AE-73A3-4D6F-A4CB-35AF67FD6CD6}" dt="2021-09-15T03:25:51.221" v="132" actId="26606"/>
          <ac:spMkLst>
            <pc:docMk/>
            <pc:sldMk cId="189887710" sldId="639"/>
            <ac:spMk id="28" creationId="{EEC55F4D-D9C2-4111-949F-1021A85FC8D1}"/>
          </ac:spMkLst>
        </pc:spChg>
        <pc:grpChg chg="add del">
          <ac:chgData name="Carlos Bruno Oliveira Lopes" userId="51e143a7af01222c" providerId="LiveId" clId="{E51350AE-73A3-4D6F-A4CB-35AF67FD6CD6}" dt="2021-09-15T03:25:51.221" v="132" actId="26606"/>
          <ac:grpSpMkLst>
            <pc:docMk/>
            <pc:sldMk cId="189887710" sldId="639"/>
            <ac:grpSpMk id="18" creationId="{B63C2D82-D4FA-4A37-BB01-1E7B21E4FF20}"/>
          </ac:grpSpMkLst>
        </pc:grpChg>
        <pc:picChg chg="add mod ord">
          <ac:chgData name="Carlos Bruno Oliveira Lopes" userId="51e143a7af01222c" providerId="LiveId" clId="{E51350AE-73A3-4D6F-A4CB-35AF67FD6CD6}" dt="2021-09-15T03:25:51.221" v="132" actId="26606"/>
          <ac:picMkLst>
            <pc:docMk/>
            <pc:sldMk cId="189887710" sldId="639"/>
            <ac:picMk id="8" creationId="{E6A5109D-98B2-49A7-8ADD-B6F1FCCDF315}"/>
          </ac:picMkLst>
        </pc:picChg>
        <pc:picChg chg="add mod ord">
          <ac:chgData name="Carlos Bruno Oliveira Lopes" userId="51e143a7af01222c" providerId="LiveId" clId="{E51350AE-73A3-4D6F-A4CB-35AF67FD6CD6}" dt="2021-09-15T03:25:51.221" v="132" actId="26606"/>
          <ac:picMkLst>
            <pc:docMk/>
            <pc:sldMk cId="189887710" sldId="639"/>
            <ac:picMk id="9" creationId="{721695EB-CB55-4C15-92FF-0A5342AB8803}"/>
          </ac:picMkLst>
        </pc:picChg>
        <pc:picChg chg="add mod">
          <ac:chgData name="Carlos Bruno Oliveira Lopes" userId="51e143a7af01222c" providerId="LiveId" clId="{E51350AE-73A3-4D6F-A4CB-35AF67FD6CD6}" dt="2021-09-15T03:25:51.221" v="132" actId="26606"/>
          <ac:picMkLst>
            <pc:docMk/>
            <pc:sldMk cId="189887710" sldId="639"/>
            <ac:picMk id="10" creationId="{75317C47-957B-4B0B-B12E-99DEBBB79B21}"/>
          </ac:picMkLst>
        </pc:picChg>
        <pc:picChg chg="add mod">
          <ac:chgData name="Carlos Bruno Oliveira Lopes" userId="51e143a7af01222c" providerId="LiveId" clId="{E51350AE-73A3-4D6F-A4CB-35AF67FD6CD6}" dt="2021-09-15T03:25:51.221" v="132" actId="26606"/>
          <ac:picMkLst>
            <pc:docMk/>
            <pc:sldMk cId="189887710" sldId="639"/>
            <ac:picMk id="11" creationId="{E4572413-D93A-41D3-8306-A5DDC078F2AE}"/>
          </ac:picMkLst>
        </pc:picChg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2120895870" sldId="640"/>
        </pc:sldMkLst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2818040725" sldId="641"/>
        </pc:sldMkLst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1521386445" sldId="643"/>
        </pc:sldMkLst>
      </pc:sldChg>
      <pc:sldChg chg="addSp delSp modSp add del mod">
        <pc:chgData name="Carlos Bruno Oliveira Lopes" userId="51e143a7af01222c" providerId="LiveId" clId="{E51350AE-73A3-4D6F-A4CB-35AF67FD6CD6}" dt="2021-09-14T03:06:36.757" v="122" actId="20577"/>
        <pc:sldMkLst>
          <pc:docMk/>
          <pc:sldMk cId="1697697498" sldId="644"/>
        </pc:sldMkLst>
        <pc:spChg chg="mod">
          <ac:chgData name="Carlos Bruno Oliveira Lopes" userId="51e143a7af01222c" providerId="LiveId" clId="{E51350AE-73A3-4D6F-A4CB-35AF67FD6CD6}" dt="2021-09-14T03:02:52.080" v="26" actId="27636"/>
          <ac:spMkLst>
            <pc:docMk/>
            <pc:sldMk cId="1697697498" sldId="644"/>
            <ac:spMk id="2" creationId="{00000000-0000-0000-0000-000000000000}"/>
          </ac:spMkLst>
        </pc:spChg>
        <pc:spChg chg="add del">
          <ac:chgData name="Carlos Bruno Oliveira Lopes" userId="51e143a7af01222c" providerId="LiveId" clId="{E51350AE-73A3-4D6F-A4CB-35AF67FD6CD6}" dt="2021-09-14T03:06:23.276" v="111"/>
          <ac:spMkLst>
            <pc:docMk/>
            <pc:sldMk cId="1697697498" sldId="644"/>
            <ac:spMk id="3" creationId="{52399A41-C121-458A-8D24-3AB1F793818E}"/>
          </ac:spMkLst>
        </pc:spChg>
        <pc:spChg chg="mod">
          <ac:chgData name="Carlos Bruno Oliveira Lopes" userId="51e143a7af01222c" providerId="LiveId" clId="{E51350AE-73A3-4D6F-A4CB-35AF67FD6CD6}" dt="2021-09-14T03:06:36.757" v="122" actId="20577"/>
          <ac:spMkLst>
            <pc:docMk/>
            <pc:sldMk cId="1697697498" sldId="644"/>
            <ac:spMk id="12" creationId="{49A90DEE-0D41-4B1B-8519-CC7707F31B2B}"/>
          </ac:spMkLst>
        </pc:spChg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39024782" sldId="645"/>
        </pc:sldMkLst>
      </pc:sldChg>
      <pc:sldChg chg="addSp delSp modSp add mod ord">
        <pc:chgData name="Carlos Bruno Oliveira Lopes" userId="51e143a7af01222c" providerId="LiveId" clId="{E51350AE-73A3-4D6F-A4CB-35AF67FD6CD6}" dt="2021-09-15T03:27:31.495" v="148" actId="27636"/>
        <pc:sldMkLst>
          <pc:docMk/>
          <pc:sldMk cId="1334469356" sldId="645"/>
        </pc:sldMkLst>
        <pc:spChg chg="del">
          <ac:chgData name="Carlos Bruno Oliveira Lopes" userId="51e143a7af01222c" providerId="LiveId" clId="{E51350AE-73A3-4D6F-A4CB-35AF67FD6CD6}" dt="2021-09-15T03:27:00.480" v="146" actId="478"/>
          <ac:spMkLst>
            <pc:docMk/>
            <pc:sldMk cId="1334469356" sldId="645"/>
            <ac:spMk id="6" creationId="{0AB28FDB-A2E1-42AB-8E39-B12893FDAE81}"/>
          </ac:spMkLst>
        </pc:spChg>
        <pc:spChg chg="add del mod">
          <ac:chgData name="Carlos Bruno Oliveira Lopes" userId="51e143a7af01222c" providerId="LiveId" clId="{E51350AE-73A3-4D6F-A4CB-35AF67FD6CD6}" dt="2021-09-15T03:27:31.431" v="147"/>
          <ac:spMkLst>
            <pc:docMk/>
            <pc:sldMk cId="1334469356" sldId="645"/>
            <ac:spMk id="7" creationId="{9185177A-795D-483C-BA6C-2D24711D053F}"/>
          </ac:spMkLst>
        </pc:spChg>
        <pc:spChg chg="add mod">
          <ac:chgData name="Carlos Bruno Oliveira Lopes" userId="51e143a7af01222c" providerId="LiveId" clId="{E51350AE-73A3-4D6F-A4CB-35AF67FD6CD6}" dt="2021-09-15T03:27:31.495" v="148" actId="27636"/>
          <ac:spMkLst>
            <pc:docMk/>
            <pc:sldMk cId="1334469356" sldId="645"/>
            <ac:spMk id="8" creationId="{C40E69BF-5116-4CF6-AE6B-4E1C663AA28B}"/>
          </ac:spMkLst>
        </pc:spChg>
      </pc:sldChg>
      <pc:sldChg chg="modSp add mod ord">
        <pc:chgData name="Carlos Bruno Oliveira Lopes" userId="51e143a7af01222c" providerId="LiveId" clId="{E51350AE-73A3-4D6F-A4CB-35AF67FD6CD6}" dt="2021-09-15T03:33:52.733" v="577" actId="122"/>
        <pc:sldMkLst>
          <pc:docMk/>
          <pc:sldMk cId="1492375187" sldId="646"/>
        </pc:sldMkLst>
        <pc:spChg chg="mod">
          <ac:chgData name="Carlos Bruno Oliveira Lopes" userId="51e143a7af01222c" providerId="LiveId" clId="{E51350AE-73A3-4D6F-A4CB-35AF67FD6CD6}" dt="2021-09-15T03:33:52.733" v="577" actId="122"/>
          <ac:spMkLst>
            <pc:docMk/>
            <pc:sldMk cId="1492375187" sldId="646"/>
            <ac:spMk id="6" creationId="{0AB28FDB-A2E1-42AB-8E39-B12893FDAE81}"/>
          </ac:spMkLst>
        </pc:spChg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246681572" sldId="647"/>
        </pc:sldMkLst>
      </pc:sldChg>
      <pc:sldChg chg="addSp delSp modSp add mod">
        <pc:chgData name="Carlos Bruno Oliveira Lopes" userId="51e143a7af01222c" providerId="LiveId" clId="{E51350AE-73A3-4D6F-A4CB-35AF67FD6CD6}" dt="2021-09-15T03:41:11.086" v="793" actId="242"/>
        <pc:sldMkLst>
          <pc:docMk/>
          <pc:sldMk cId="3528336368" sldId="647"/>
        </pc:sldMkLst>
        <pc:spChg chg="del">
          <ac:chgData name="Carlos Bruno Oliveira Lopes" userId="51e143a7af01222c" providerId="LiveId" clId="{E51350AE-73A3-4D6F-A4CB-35AF67FD6CD6}" dt="2021-09-15T03:34:08.991" v="578" actId="478"/>
          <ac:spMkLst>
            <pc:docMk/>
            <pc:sldMk cId="3528336368" sldId="647"/>
            <ac:spMk id="6" creationId="{0AB28FDB-A2E1-42AB-8E39-B12893FDAE81}"/>
          </ac:spMkLst>
        </pc:spChg>
        <pc:spChg chg="add del mod">
          <ac:chgData name="Carlos Bruno Oliveira Lopes" userId="51e143a7af01222c" providerId="LiveId" clId="{E51350AE-73A3-4D6F-A4CB-35AF67FD6CD6}" dt="2021-09-15T03:41:11.086" v="793" actId="242"/>
          <ac:spMkLst>
            <pc:docMk/>
            <pc:sldMk cId="3528336368" sldId="647"/>
            <ac:spMk id="7" creationId="{60C0B1AD-046F-47E7-8544-EFFCBE3F1FD1}"/>
          </ac:spMkLst>
        </pc:spChg>
        <pc:spChg chg="add del mod">
          <ac:chgData name="Carlos Bruno Oliveira Lopes" userId="51e143a7af01222c" providerId="LiveId" clId="{E51350AE-73A3-4D6F-A4CB-35AF67FD6CD6}" dt="2021-09-15T03:35:03.559" v="582"/>
          <ac:spMkLst>
            <pc:docMk/>
            <pc:sldMk cId="3528336368" sldId="647"/>
            <ac:spMk id="8" creationId="{EB875F09-4854-4EA6-8D21-3EEB5439A831}"/>
          </ac:spMkLst>
        </pc:spChg>
        <pc:spChg chg="add del mod">
          <ac:chgData name="Carlos Bruno Oliveira Lopes" userId="51e143a7af01222c" providerId="LiveId" clId="{E51350AE-73A3-4D6F-A4CB-35AF67FD6CD6}" dt="2021-09-15T03:35:17.853" v="592"/>
          <ac:spMkLst>
            <pc:docMk/>
            <pc:sldMk cId="3528336368" sldId="647"/>
            <ac:spMk id="9" creationId="{2A089F0C-CEDB-40DA-B8D6-B6FBD8811942}"/>
          </ac:spMkLst>
        </pc:spChg>
        <pc:spChg chg="add del">
          <ac:chgData name="Carlos Bruno Oliveira Lopes" userId="51e143a7af01222c" providerId="LiveId" clId="{E51350AE-73A3-4D6F-A4CB-35AF67FD6CD6}" dt="2021-09-15T03:35:37.293" v="601"/>
          <ac:spMkLst>
            <pc:docMk/>
            <pc:sldMk cId="3528336368" sldId="647"/>
            <ac:spMk id="10" creationId="{21F6B83B-590C-4655-B798-2F3BFE4A80BE}"/>
          </ac:spMkLst>
        </pc:spChg>
      </pc:sldChg>
      <pc:sldChg chg="add del">
        <pc:chgData name="Carlos Bruno Oliveira Lopes" userId="51e143a7af01222c" providerId="LiveId" clId="{E51350AE-73A3-4D6F-A4CB-35AF67FD6CD6}" dt="2021-09-27T20:59:45.655" v="894" actId="47"/>
        <pc:sldMkLst>
          <pc:docMk/>
          <pc:sldMk cId="1408435875" sldId="648"/>
        </pc:sldMkLst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2469559340" sldId="648"/>
        </pc:sldMkLst>
      </pc:sldChg>
      <pc:sldChg chg="addSp delSp modSp add mod">
        <pc:chgData name="Carlos Bruno Oliveira Lopes" userId="51e143a7af01222c" providerId="LiveId" clId="{E51350AE-73A3-4D6F-A4CB-35AF67FD6CD6}" dt="2021-09-15T03:41:23.216" v="795" actId="242"/>
        <pc:sldMkLst>
          <pc:docMk/>
          <pc:sldMk cId="2804798544" sldId="649"/>
        </pc:sldMkLst>
        <pc:spChg chg="add del">
          <ac:chgData name="Carlos Bruno Oliveira Lopes" userId="51e143a7af01222c" providerId="LiveId" clId="{E51350AE-73A3-4D6F-A4CB-35AF67FD6CD6}" dt="2021-09-15T03:39:07.592" v="714"/>
          <ac:spMkLst>
            <pc:docMk/>
            <pc:sldMk cId="2804798544" sldId="649"/>
            <ac:spMk id="3" creationId="{CD189EED-6930-4B33-879E-0BD955F511C9}"/>
          </ac:spMkLst>
        </pc:spChg>
        <pc:spChg chg="mod">
          <ac:chgData name="Carlos Bruno Oliveira Lopes" userId="51e143a7af01222c" providerId="LiveId" clId="{E51350AE-73A3-4D6F-A4CB-35AF67FD6CD6}" dt="2021-09-15T03:41:23.216" v="795" actId="242"/>
          <ac:spMkLst>
            <pc:docMk/>
            <pc:sldMk cId="2804798544" sldId="649"/>
            <ac:spMk id="7" creationId="{60C0B1AD-046F-47E7-8544-EFFCBE3F1FD1}"/>
          </ac:spMkLst>
        </pc:spChg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3745945544" sldId="649"/>
        </pc:sldMkLst>
      </pc:sldChg>
      <pc:sldChg chg="modSp add mod">
        <pc:chgData name="Carlos Bruno Oliveira Lopes" userId="51e143a7af01222c" providerId="LiveId" clId="{E51350AE-73A3-4D6F-A4CB-35AF67FD6CD6}" dt="2021-09-15T03:41:16.845" v="794" actId="242"/>
        <pc:sldMkLst>
          <pc:docMk/>
          <pc:sldMk cId="4199646837" sldId="650"/>
        </pc:sldMkLst>
        <pc:spChg chg="mod">
          <ac:chgData name="Carlos Bruno Oliveira Lopes" userId="51e143a7af01222c" providerId="LiveId" clId="{E51350AE-73A3-4D6F-A4CB-35AF67FD6CD6}" dt="2021-09-15T03:41:16.845" v="794" actId="242"/>
          <ac:spMkLst>
            <pc:docMk/>
            <pc:sldMk cId="4199646837" sldId="650"/>
            <ac:spMk id="7" creationId="{60C0B1AD-046F-47E7-8544-EFFCBE3F1FD1}"/>
          </ac:spMkLst>
        </pc:spChg>
      </pc:sldChg>
      <pc:sldChg chg="add del">
        <pc:chgData name="Carlos Bruno Oliveira Lopes" userId="51e143a7af01222c" providerId="LiveId" clId="{E51350AE-73A3-4D6F-A4CB-35AF67FD6CD6}" dt="2021-09-27T20:59:47.562" v="895" actId="47"/>
        <pc:sldMkLst>
          <pc:docMk/>
          <pc:sldMk cId="417624399" sldId="651"/>
        </pc:sldMkLst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4133584226" sldId="651"/>
        </pc:sldMkLst>
      </pc:sldChg>
      <pc:sldChg chg="addSp delSp modSp add mod">
        <pc:chgData name="Carlos Bruno Oliveira Lopes" userId="51e143a7af01222c" providerId="LiveId" clId="{E51350AE-73A3-4D6F-A4CB-35AF67FD6CD6}" dt="2021-09-15T04:10:42.760" v="861" actId="403"/>
        <pc:sldMkLst>
          <pc:docMk/>
          <pc:sldMk cId="1981751268" sldId="652"/>
        </pc:sldMkLst>
        <pc:spChg chg="add del">
          <ac:chgData name="Carlos Bruno Oliveira Lopes" userId="51e143a7af01222c" providerId="LiveId" clId="{E51350AE-73A3-4D6F-A4CB-35AF67FD6CD6}" dt="2021-09-15T04:09:03.236" v="799"/>
          <ac:spMkLst>
            <pc:docMk/>
            <pc:sldMk cId="1981751268" sldId="652"/>
            <ac:spMk id="3" creationId="{5ECA24B8-3979-477D-8D90-EFC01D8973AA}"/>
          </ac:spMkLst>
        </pc:spChg>
        <pc:spChg chg="mod">
          <ac:chgData name="Carlos Bruno Oliveira Lopes" userId="51e143a7af01222c" providerId="LiveId" clId="{E51350AE-73A3-4D6F-A4CB-35AF67FD6CD6}" dt="2021-09-15T04:10:42.760" v="861" actId="403"/>
          <ac:spMkLst>
            <pc:docMk/>
            <pc:sldMk cId="1981751268" sldId="652"/>
            <ac:spMk id="7" creationId="{60C0B1AD-046F-47E7-8544-EFFCBE3F1FD1}"/>
          </ac:spMkLst>
        </pc:spChg>
      </pc:sldChg>
      <pc:sldChg chg="del">
        <pc:chgData name="Carlos Bruno Oliveira Lopes" userId="51e143a7af01222c" providerId="LiveId" clId="{E51350AE-73A3-4D6F-A4CB-35AF67FD6CD6}" dt="2021-09-13T02:38:16.815" v="21" actId="47"/>
        <pc:sldMkLst>
          <pc:docMk/>
          <pc:sldMk cId="2534220847" sldId="652"/>
        </pc:sldMkLst>
      </pc:sldChg>
      <pc:sldChg chg="addSp delSp modSp add mod">
        <pc:chgData name="Carlos Bruno Oliveira Lopes" userId="51e143a7af01222c" providerId="LiveId" clId="{E51350AE-73A3-4D6F-A4CB-35AF67FD6CD6}" dt="2021-09-15T04:10:28.840" v="858" actId="403"/>
        <pc:sldMkLst>
          <pc:docMk/>
          <pc:sldMk cId="812186491" sldId="653"/>
        </pc:sldMkLst>
        <pc:spChg chg="add del">
          <ac:chgData name="Carlos Bruno Oliveira Lopes" userId="51e143a7af01222c" providerId="LiveId" clId="{E51350AE-73A3-4D6F-A4CB-35AF67FD6CD6}" dt="2021-09-15T04:10:05.697" v="835"/>
          <ac:spMkLst>
            <pc:docMk/>
            <pc:sldMk cId="812186491" sldId="653"/>
            <ac:spMk id="3" creationId="{80C95B4B-2B56-4C78-BA62-106A27FC860A}"/>
          </ac:spMkLst>
        </pc:spChg>
        <pc:spChg chg="mod">
          <ac:chgData name="Carlos Bruno Oliveira Lopes" userId="51e143a7af01222c" providerId="LiveId" clId="{E51350AE-73A3-4D6F-A4CB-35AF67FD6CD6}" dt="2021-09-15T04:10:28.840" v="858" actId="403"/>
          <ac:spMkLst>
            <pc:docMk/>
            <pc:sldMk cId="812186491" sldId="653"/>
            <ac:spMk id="7" creationId="{60C0B1AD-046F-47E7-8544-EFFCBE3F1FD1}"/>
          </ac:spMkLst>
        </pc:spChg>
      </pc:sldChg>
      <pc:sldChg chg="addSp delSp modSp add mod">
        <pc:chgData name="Carlos Bruno Oliveira Lopes" userId="51e143a7af01222c" providerId="LiveId" clId="{E51350AE-73A3-4D6F-A4CB-35AF67FD6CD6}" dt="2021-09-15T04:11:21.548" v="893" actId="6549"/>
        <pc:sldMkLst>
          <pc:docMk/>
          <pc:sldMk cId="4043337000" sldId="654"/>
        </pc:sldMkLst>
        <pc:spChg chg="add del">
          <ac:chgData name="Carlos Bruno Oliveira Lopes" userId="51e143a7af01222c" providerId="LiveId" clId="{E51350AE-73A3-4D6F-A4CB-35AF67FD6CD6}" dt="2021-09-15T04:11:05.197" v="864"/>
          <ac:spMkLst>
            <pc:docMk/>
            <pc:sldMk cId="4043337000" sldId="654"/>
            <ac:spMk id="3" creationId="{BF7297FE-4DD3-401A-8E06-A8809B7FDCD2}"/>
          </ac:spMkLst>
        </pc:spChg>
        <pc:spChg chg="mod">
          <ac:chgData name="Carlos Bruno Oliveira Lopes" userId="51e143a7af01222c" providerId="LiveId" clId="{E51350AE-73A3-4D6F-A4CB-35AF67FD6CD6}" dt="2021-09-15T04:11:21.548" v="893" actId="6549"/>
          <ac:spMkLst>
            <pc:docMk/>
            <pc:sldMk cId="4043337000" sldId="654"/>
            <ac:spMk id="7" creationId="{60C0B1AD-046F-47E7-8544-EFFCBE3F1FD1}"/>
          </ac:spMkLst>
        </pc:spChg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92FF9C1B-1216-454B-82B1-C6E1971E1D61}"/>
    <pc:docChg chg="modSld">
      <pc:chgData name="Carlos Bruno Oliveira Lopes" userId="51e143a7af01222c" providerId="LiveId" clId="{92FF9C1B-1216-454B-82B1-C6E1971E1D61}" dt="2021-08-31T23:46:43.950" v="3" actId="20577"/>
      <pc:docMkLst>
        <pc:docMk/>
      </pc:docMkLst>
      <pc:sldChg chg="modSp mod">
        <pc:chgData name="Carlos Bruno Oliveira Lopes" userId="51e143a7af01222c" providerId="LiveId" clId="{92FF9C1B-1216-454B-82B1-C6E1971E1D61}" dt="2021-08-31T23:46:43.950" v="3" actId="20577"/>
        <pc:sldMkLst>
          <pc:docMk/>
          <pc:sldMk cId="0" sldId="257"/>
        </pc:sldMkLst>
        <pc:spChg chg="mod">
          <ac:chgData name="Carlos Bruno Oliveira Lopes" userId="51e143a7af01222c" providerId="LiveId" clId="{92FF9C1B-1216-454B-82B1-C6E1971E1D61}" dt="2021-08-31T23:46:43.950" v="3" actId="20577"/>
          <ac:spMkLst>
            <pc:docMk/>
            <pc:sldMk cId="0" sldId="257"/>
            <ac:spMk id="4" creationId="{99D3C40C-BA93-4E8E-8755-0FD120D3C725}"/>
          </ac:spMkLst>
        </pc:spChg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  <pc:docChgLst>
    <pc:chgData name="Carlos Bruno Oliveira Lopes" userId="51e143a7af01222c" providerId="LiveId" clId="{A117D518-4BED-4494-9132-4D94D4C7B312}"/>
    <pc:docChg chg="custSel addSld delSld modSld modSection">
      <pc:chgData name="Carlos Bruno Oliveira Lopes" userId="51e143a7af01222c" providerId="LiveId" clId="{A117D518-4BED-4494-9132-4D94D4C7B312}" dt="2021-08-27T23:47:18.299" v="4" actId="478"/>
      <pc:docMkLst>
        <pc:docMk/>
      </pc:docMkLst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674789364" sldId="619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3767078139" sldId="620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1883357021" sldId="621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771565786" sldId="622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956777375" sldId="623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501847635" sldId="624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31064573" sldId="625"/>
        </pc:sldMkLst>
      </pc:sldChg>
      <pc:sldChg chg="addSp delSp modSp mod">
        <pc:chgData name="Carlos Bruno Oliveira Lopes" userId="51e143a7af01222c" providerId="LiveId" clId="{A117D518-4BED-4494-9132-4D94D4C7B312}" dt="2021-08-27T23:47:18.299" v="4" actId="478"/>
        <pc:sldMkLst>
          <pc:docMk/>
          <pc:sldMk cId="500089618" sldId="626"/>
        </pc:sldMkLst>
        <pc:spChg chg="add mod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6" creationId="{4BFF4A4F-FD88-4233-8576-D1628710A324}"/>
          </ac:spMkLst>
        </pc:spChg>
        <pc:spChg chg="del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10" creationId="{B08225D9-DD64-4BE2-8546-86BE8704748C}"/>
          </ac:spMkLst>
        </pc:spChg>
        <pc:picChg chg="del">
          <ac:chgData name="Carlos Bruno Oliveira Lopes" userId="51e143a7af01222c" providerId="LiveId" clId="{A117D518-4BED-4494-9132-4D94D4C7B312}" dt="2021-08-27T23:47:18.299" v="4" actId="478"/>
          <ac:picMkLst>
            <pc:docMk/>
            <pc:sldMk cId="500089618" sldId="626"/>
            <ac:picMk id="9" creationId="{A27D92BC-095A-4831-9E42-7F2AB1ECBFAB}"/>
          </ac:picMkLst>
        </pc:picChg>
      </pc:sldChg>
      <pc:sldChg chg="add">
        <pc:chgData name="Carlos Bruno Oliveira Lopes" userId="51e143a7af01222c" providerId="LiveId" clId="{A117D518-4BED-4494-9132-4D94D4C7B312}" dt="2021-08-27T23:47:12.586" v="2" actId="2890"/>
        <pc:sldMkLst>
          <pc:docMk/>
          <pc:sldMk cId="2397824681" sldId="627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408539748" sldId="627"/>
        </pc:sldMkLst>
      </pc:sldChg>
    </pc:docChg>
  </pc:docChgLst>
  <pc:docChgLst>
    <pc:chgData name="Carlos Bruno Oliveira Lopes" userId="51e143a7af01222c" providerId="LiveId" clId="{BEF900ED-B4D1-4067-A2B4-3C767AC3BF57}"/>
    <pc:docChg chg="undo redo custSel addSld delSld modSld sldOrd modSection">
      <pc:chgData name="Carlos Bruno Oliveira Lopes" userId="51e143a7af01222c" providerId="LiveId" clId="{BEF900ED-B4D1-4067-A2B4-3C767AC3BF57}" dt="2021-09-10T21:20:15.626" v="5355" actId="20577"/>
      <pc:docMkLst>
        <pc:docMk/>
      </pc:docMkLst>
      <pc:sldChg chg="modSp mod">
        <pc:chgData name="Carlos Bruno Oliveira Lopes" userId="51e143a7af01222c" providerId="LiveId" clId="{BEF900ED-B4D1-4067-A2B4-3C767AC3BF57}" dt="2021-09-04T04:48:23.917" v="1" actId="20577"/>
        <pc:sldMkLst>
          <pc:docMk/>
          <pc:sldMk cId="0" sldId="257"/>
        </pc:sldMkLst>
        <pc:spChg chg="mod">
          <ac:chgData name="Carlos Bruno Oliveira Lopes" userId="51e143a7af01222c" providerId="LiveId" clId="{BEF900ED-B4D1-4067-A2B4-3C767AC3BF57}" dt="2021-09-04T04:48:23.917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BEF900ED-B4D1-4067-A2B4-3C767AC3BF57}" dt="2021-09-04T21:47:05.917" v="1093" actId="404"/>
        <pc:sldMkLst>
          <pc:docMk/>
          <pc:sldMk cId="500089618" sldId="626"/>
        </pc:sldMkLst>
        <pc:spChg chg="mod">
          <ac:chgData name="Carlos Bruno Oliveira Lopes" userId="51e143a7af01222c" providerId="LiveId" clId="{BEF900ED-B4D1-4067-A2B4-3C767AC3BF57}" dt="2021-09-04T18:58:39.120" v="1071" actId="20577"/>
          <ac:spMkLst>
            <pc:docMk/>
            <pc:sldMk cId="500089618" sldId="626"/>
            <ac:spMk id="2" creationId="{00000000-0000-0000-0000-000000000000}"/>
          </ac:spMkLst>
        </pc:spChg>
        <pc:spChg chg="del">
          <ac:chgData name="Carlos Bruno Oliveira Lopes" userId="51e143a7af01222c" providerId="LiveId" clId="{BEF900ED-B4D1-4067-A2B4-3C767AC3BF57}" dt="2021-09-04T04:48:31.229" v="5" actId="478"/>
          <ac:spMkLst>
            <pc:docMk/>
            <pc:sldMk cId="500089618" sldId="626"/>
            <ac:spMk id="6" creationId="{4BFF4A4F-FD88-4233-8576-D1628710A324}"/>
          </ac:spMkLst>
        </pc:spChg>
        <pc:spChg chg="add mod">
          <ac:chgData name="Carlos Bruno Oliveira Lopes" userId="51e143a7af01222c" providerId="LiveId" clId="{BEF900ED-B4D1-4067-A2B4-3C767AC3BF57}" dt="2021-09-04T21:47:05.917" v="1093" actId="404"/>
          <ac:spMkLst>
            <pc:docMk/>
            <pc:sldMk cId="500089618" sldId="626"/>
            <ac:spMk id="7" creationId="{07C3B54C-6C15-4D5E-A723-05790477CCEF}"/>
          </ac:spMkLst>
        </pc:spChg>
        <pc:picChg chg="del mod">
          <ac:chgData name="Carlos Bruno Oliveira Lopes" userId="51e143a7af01222c" providerId="LiveId" clId="{BEF900ED-B4D1-4067-A2B4-3C767AC3BF57}" dt="2021-09-04T04:48:27.629" v="3" actId="478"/>
          <ac:picMkLst>
            <pc:docMk/>
            <pc:sldMk cId="500089618" sldId="626"/>
            <ac:picMk id="9" creationId="{B1E36190-9957-454C-85C3-1010432009B7}"/>
          </ac:picMkLst>
        </pc:picChg>
        <pc:picChg chg="add mod">
          <ac:chgData name="Carlos Bruno Oliveira Lopes" userId="51e143a7af01222c" providerId="LiveId" clId="{BEF900ED-B4D1-4067-A2B4-3C767AC3BF57}" dt="2021-09-04T18:17:42.424" v="208" actId="208"/>
          <ac:picMkLst>
            <pc:docMk/>
            <pc:sldMk cId="500089618" sldId="626"/>
            <ac:picMk id="10" creationId="{9B29F88A-7D24-4A10-B126-32FD422F88F6}"/>
          </ac:picMkLst>
        </pc:picChg>
        <pc:picChg chg="del">
          <ac:chgData name="Carlos Bruno Oliveira Lopes" userId="51e143a7af01222c" providerId="LiveId" clId="{BEF900ED-B4D1-4067-A2B4-3C767AC3BF57}" dt="2021-09-04T04:48:28.242" v="4" actId="478"/>
          <ac:picMkLst>
            <pc:docMk/>
            <pc:sldMk cId="500089618" sldId="626"/>
            <ac:picMk id="11" creationId="{238A8638-EEA9-4043-B36B-5BCFDBEA30DC}"/>
          </ac:picMkLst>
        </pc:picChg>
        <pc:picChg chg="add mod">
          <ac:chgData name="Carlos Bruno Oliveira Lopes" userId="51e143a7af01222c" providerId="LiveId" clId="{BEF900ED-B4D1-4067-A2B4-3C767AC3BF57}" dt="2021-09-04T18:17:36.148" v="205" actId="208"/>
          <ac:picMkLst>
            <pc:docMk/>
            <pc:sldMk cId="500089618" sldId="626"/>
            <ac:picMk id="13" creationId="{D2EFF345-7B4A-4553-991C-E3773097DFD9}"/>
          </ac:picMkLst>
        </pc:picChg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397824681" sldId="627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680026622" sldId="628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1027897683" sldId="629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662829665" sldId="630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713343208" sldId="631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052426997" sldId="632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325802494" sldId="634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327996323" sldId="635"/>
        </pc:sldMkLst>
      </pc:sldChg>
      <pc:sldChg chg="addSp modSp add mod">
        <pc:chgData name="Carlos Bruno Oliveira Lopes" userId="51e143a7af01222c" providerId="LiveId" clId="{BEF900ED-B4D1-4067-A2B4-3C767AC3BF57}" dt="2021-09-04T18:58:53.700" v="1073"/>
        <pc:sldMkLst>
          <pc:docMk/>
          <pc:sldMk cId="917579759" sldId="637"/>
        </pc:sldMkLst>
        <pc:spChg chg="mod">
          <ac:chgData name="Carlos Bruno Oliveira Lopes" userId="51e143a7af01222c" providerId="LiveId" clId="{BEF900ED-B4D1-4067-A2B4-3C767AC3BF57}" dt="2021-09-04T18:58:53.700" v="1073"/>
          <ac:spMkLst>
            <pc:docMk/>
            <pc:sldMk cId="917579759" sldId="637"/>
            <ac:spMk id="2" creationId="{00000000-0000-0000-0000-000000000000}"/>
          </ac:spMkLst>
        </pc:spChg>
        <pc:spChg chg="mod">
          <ac:chgData name="Carlos Bruno Oliveira Lopes" userId="51e143a7af01222c" providerId="LiveId" clId="{BEF900ED-B4D1-4067-A2B4-3C767AC3BF57}" dt="2021-09-04T18:23:03.938" v="720" actId="20577"/>
          <ac:spMkLst>
            <pc:docMk/>
            <pc:sldMk cId="917579759" sldId="637"/>
            <ac:spMk id="7" creationId="{07C3B54C-6C15-4D5E-A723-05790477CCEF}"/>
          </ac:spMkLst>
        </pc:spChg>
        <pc:picChg chg="add mod">
          <ac:chgData name="Carlos Bruno Oliveira Lopes" userId="51e143a7af01222c" providerId="LiveId" clId="{BEF900ED-B4D1-4067-A2B4-3C767AC3BF57}" dt="2021-09-04T18:23:40.544" v="726" actId="14100"/>
          <ac:picMkLst>
            <pc:docMk/>
            <pc:sldMk cId="917579759" sldId="637"/>
            <ac:picMk id="6" creationId="{7D8784F2-81BD-4C4F-BDE4-542171B9F62F}"/>
          </ac:picMkLst>
        </pc:picChg>
      </pc:sldChg>
      <pc:sldChg chg="addSp delSp modSp add mod ord">
        <pc:chgData name="Carlos Bruno Oliveira Lopes" userId="51e143a7af01222c" providerId="LiveId" clId="{BEF900ED-B4D1-4067-A2B4-3C767AC3BF57}" dt="2021-09-04T18:50:03.574" v="840" actId="20577"/>
        <pc:sldMkLst>
          <pc:docMk/>
          <pc:sldMk cId="1656809417" sldId="638"/>
        </pc:sldMkLst>
        <pc:spChg chg="del">
          <ac:chgData name="Carlos Bruno Oliveira Lopes" userId="51e143a7af01222c" providerId="LiveId" clId="{BEF900ED-B4D1-4067-A2B4-3C767AC3BF57}" dt="2021-09-04T18:47:45.809" v="778"/>
          <ac:spMkLst>
            <pc:docMk/>
            <pc:sldMk cId="1656809417" sldId="638"/>
            <ac:spMk id="7" creationId="{07C3B54C-6C15-4D5E-A723-05790477CCEF}"/>
          </ac:spMkLst>
        </pc:spChg>
        <pc:spChg chg="add del mod">
          <ac:chgData name="Carlos Bruno Oliveira Lopes" userId="51e143a7af01222c" providerId="LiveId" clId="{BEF900ED-B4D1-4067-A2B4-3C767AC3BF57}" dt="2021-09-04T18:50:03.574" v="840" actId="20577"/>
          <ac:spMkLst>
            <pc:docMk/>
            <pc:sldMk cId="1656809417" sldId="638"/>
            <ac:spMk id="9" creationId="{6EF95FE7-1D20-421B-BB33-96F9B90BAA49}"/>
          </ac:spMkLst>
        </pc:spChg>
        <pc:spChg chg="add del mod">
          <ac:chgData name="Carlos Bruno Oliveira Lopes" userId="51e143a7af01222c" providerId="LiveId" clId="{BEF900ED-B4D1-4067-A2B4-3C767AC3BF57}" dt="2021-09-04T18:48:28.245" v="785"/>
          <ac:spMkLst>
            <pc:docMk/>
            <pc:sldMk cId="1656809417" sldId="638"/>
            <ac:spMk id="11" creationId="{52740879-1E34-4F05-BDB8-42F05D346697}"/>
          </ac:spMkLst>
        </pc:spChg>
        <pc:picChg chg="add del mod">
          <ac:chgData name="Carlos Bruno Oliveira Lopes" userId="51e143a7af01222c" providerId="LiveId" clId="{BEF900ED-B4D1-4067-A2B4-3C767AC3BF57}" dt="2021-09-04T18:47:46.739" v="779" actId="21"/>
          <ac:picMkLst>
            <pc:docMk/>
            <pc:sldMk cId="1656809417" sldId="638"/>
            <ac:picMk id="6" creationId="{190581A2-7C1A-4CD8-B5E4-7E23C00D6074}"/>
          </ac:picMkLst>
        </pc:picChg>
        <pc:picChg chg="add mod">
          <ac:chgData name="Carlos Bruno Oliveira Lopes" userId="51e143a7af01222c" providerId="LiveId" clId="{BEF900ED-B4D1-4067-A2B4-3C767AC3BF57}" dt="2021-09-04T18:47:57.993" v="782" actId="553"/>
          <ac:picMkLst>
            <pc:docMk/>
            <pc:sldMk cId="1656809417" sldId="638"/>
            <ac:picMk id="10" creationId="{7E3C6BCB-0588-4090-9CAE-902802ABF371}"/>
          </ac:picMkLst>
        </pc:picChg>
      </pc:sldChg>
      <pc:sldChg chg="addSp delSp modSp add del mod">
        <pc:chgData name="Carlos Bruno Oliveira Lopes" userId="51e143a7af01222c" providerId="LiveId" clId="{BEF900ED-B4D1-4067-A2B4-3C767AC3BF57}" dt="2021-09-04T22:39:26.958" v="1290" actId="47"/>
        <pc:sldMkLst>
          <pc:docMk/>
          <pc:sldMk cId="3429944024" sldId="639"/>
        </pc:sldMkLst>
        <pc:spChg chg="mod">
          <ac:chgData name="Carlos Bruno Oliveira Lopes" userId="51e143a7af01222c" providerId="LiveId" clId="{BEF900ED-B4D1-4067-A2B4-3C767AC3BF57}" dt="2021-09-04T22:30:04.418" v="1124" actId="20577"/>
          <ac:spMkLst>
            <pc:docMk/>
            <pc:sldMk cId="3429944024" sldId="639"/>
            <ac:spMk id="2" creationId="{00000000-0000-0000-0000-000000000000}"/>
          </ac:spMkLst>
        </pc:spChg>
        <pc:spChg chg="del">
          <ac:chgData name="Carlos Bruno Oliveira Lopes" userId="51e143a7af01222c" providerId="LiveId" clId="{BEF900ED-B4D1-4067-A2B4-3C767AC3BF57}" dt="2021-09-04T22:29:34.979" v="1094"/>
          <ac:spMkLst>
            <pc:docMk/>
            <pc:sldMk cId="3429944024" sldId="639"/>
            <ac:spMk id="7" creationId="{07C3B54C-6C15-4D5E-A723-05790477CCEF}"/>
          </ac:spMkLst>
        </pc:spChg>
        <pc:spChg chg="add del mod">
          <ac:chgData name="Carlos Bruno Oliveira Lopes" userId="51e143a7af01222c" providerId="LiveId" clId="{BEF900ED-B4D1-4067-A2B4-3C767AC3BF57}" dt="2021-09-04T22:34:40.733" v="1207" actId="403"/>
          <ac:spMkLst>
            <pc:docMk/>
            <pc:sldMk cId="3429944024" sldId="639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4T22:31:15.590" v="1130"/>
          <ac:spMkLst>
            <pc:docMk/>
            <pc:sldMk cId="3429944024" sldId="639"/>
            <ac:spMk id="11" creationId="{83ED2933-BD65-489D-B64F-330232306F3F}"/>
          </ac:spMkLst>
        </pc:spChg>
        <pc:spChg chg="add del">
          <ac:chgData name="Carlos Bruno Oliveira Lopes" userId="51e143a7af01222c" providerId="LiveId" clId="{BEF900ED-B4D1-4067-A2B4-3C767AC3BF57}" dt="2021-09-04T22:34:12.150" v="1197"/>
          <ac:spMkLst>
            <pc:docMk/>
            <pc:sldMk cId="3429944024" sldId="639"/>
            <ac:spMk id="12" creationId="{EB8EA369-5F86-438A-B6AF-C8CFB38F13A6}"/>
          </ac:spMkLst>
        </pc:spChg>
        <pc:picChg chg="add del mod">
          <ac:chgData name="Carlos Bruno Oliveira Lopes" userId="51e143a7af01222c" providerId="LiveId" clId="{BEF900ED-B4D1-4067-A2B4-3C767AC3BF57}" dt="2021-09-04T22:29:37.098" v="1095" actId="21"/>
          <ac:picMkLst>
            <pc:docMk/>
            <pc:sldMk cId="3429944024" sldId="639"/>
            <ac:picMk id="6" creationId="{BB88347C-7D56-40A3-9C98-5B4B85DBE3AB}"/>
          </ac:picMkLst>
        </pc:picChg>
        <pc:picChg chg="add mod">
          <ac:chgData name="Carlos Bruno Oliveira Lopes" userId="51e143a7af01222c" providerId="LiveId" clId="{BEF900ED-B4D1-4067-A2B4-3C767AC3BF57}" dt="2021-09-04T22:29:44.646" v="1097" actId="553"/>
          <ac:picMkLst>
            <pc:docMk/>
            <pc:sldMk cId="3429944024" sldId="639"/>
            <ac:picMk id="10" creationId="{EEA4D85C-FDCC-4BD2-AD6B-1148C3166568}"/>
          </ac:picMkLst>
        </pc:picChg>
      </pc:sldChg>
      <pc:sldChg chg="add del">
        <pc:chgData name="Carlos Bruno Oliveira Lopes" userId="51e143a7af01222c" providerId="LiveId" clId="{BEF900ED-B4D1-4067-A2B4-3C767AC3BF57}" dt="2021-09-04T18:55:39.286" v="1051" actId="47"/>
        <pc:sldMkLst>
          <pc:docMk/>
          <pc:sldMk cId="3280090493" sldId="640"/>
        </pc:sldMkLst>
      </pc:sldChg>
      <pc:sldChg chg="addSp delSp modSp add mod">
        <pc:chgData name="Carlos Bruno Oliveira Lopes" userId="51e143a7af01222c" providerId="LiveId" clId="{BEF900ED-B4D1-4067-A2B4-3C767AC3BF57}" dt="2021-09-04T18:51:19.740" v="884" actId="6549"/>
        <pc:sldMkLst>
          <pc:docMk/>
          <pc:sldMk cId="3337582732" sldId="641"/>
        </pc:sldMkLst>
        <pc:spChg chg="add del">
          <ac:chgData name="Carlos Bruno Oliveira Lopes" userId="51e143a7af01222c" providerId="LiveId" clId="{BEF900ED-B4D1-4067-A2B4-3C767AC3BF57}" dt="2021-09-04T18:50:58.310" v="843"/>
          <ac:spMkLst>
            <pc:docMk/>
            <pc:sldMk cId="3337582732" sldId="641"/>
            <ac:spMk id="3" creationId="{BA8A057B-FAED-44C1-89AA-66C68E4C6846}"/>
          </ac:spMkLst>
        </pc:spChg>
        <pc:spChg chg="mod">
          <ac:chgData name="Carlos Bruno Oliveira Lopes" userId="51e143a7af01222c" providerId="LiveId" clId="{BEF900ED-B4D1-4067-A2B4-3C767AC3BF57}" dt="2021-09-04T18:51:19.740" v="884" actId="6549"/>
          <ac:spMkLst>
            <pc:docMk/>
            <pc:sldMk cId="3337582732" sldId="641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2.331" v="1024" actId="47"/>
        <pc:sldMkLst>
          <pc:docMk/>
          <pc:sldMk cId="4270717080" sldId="642"/>
        </pc:sldMkLst>
        <pc:spChg chg="add del">
          <ac:chgData name="Carlos Bruno Oliveira Lopes" userId="51e143a7af01222c" providerId="LiveId" clId="{BEF900ED-B4D1-4067-A2B4-3C767AC3BF57}" dt="2021-09-04T18:51:51.419" v="889"/>
          <ac:spMkLst>
            <pc:docMk/>
            <pc:sldMk cId="4270717080" sldId="642"/>
            <ac:spMk id="3" creationId="{238F607A-67C1-4AD7-B819-E098DF29F866}"/>
          </ac:spMkLst>
        </pc:spChg>
        <pc:spChg chg="mod">
          <ac:chgData name="Carlos Bruno Oliveira Lopes" userId="51e143a7af01222c" providerId="LiveId" clId="{BEF900ED-B4D1-4067-A2B4-3C767AC3BF57}" dt="2021-09-04T18:52:08.945" v="919" actId="6549"/>
          <ac:spMkLst>
            <pc:docMk/>
            <pc:sldMk cId="4270717080" sldId="642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0.948" v="1023" actId="47"/>
        <pc:sldMkLst>
          <pc:docMk/>
          <pc:sldMk cId="457182789" sldId="643"/>
        </pc:sldMkLst>
        <pc:spChg chg="add del">
          <ac:chgData name="Carlos Bruno Oliveira Lopes" userId="51e143a7af01222c" providerId="LiveId" clId="{BEF900ED-B4D1-4067-A2B4-3C767AC3BF57}" dt="2021-09-04T18:52:32.104" v="922"/>
          <ac:spMkLst>
            <pc:docMk/>
            <pc:sldMk cId="457182789" sldId="643"/>
            <ac:spMk id="3" creationId="{7607437B-5603-4E29-AEBA-5BDD072970A8}"/>
          </ac:spMkLst>
        </pc:spChg>
        <pc:spChg chg="mod">
          <ac:chgData name="Carlos Bruno Oliveira Lopes" userId="51e143a7af01222c" providerId="LiveId" clId="{BEF900ED-B4D1-4067-A2B4-3C767AC3BF57}" dt="2021-09-04T18:52:54.603" v="962" actId="6549"/>
          <ac:spMkLst>
            <pc:docMk/>
            <pc:sldMk cId="457182789" sldId="643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3.974" v="1025" actId="47"/>
        <pc:sldMkLst>
          <pc:docMk/>
          <pc:sldMk cId="3660215988" sldId="644"/>
        </pc:sldMkLst>
        <pc:spChg chg="add del">
          <ac:chgData name="Carlos Bruno Oliveira Lopes" userId="51e143a7af01222c" providerId="LiveId" clId="{BEF900ED-B4D1-4067-A2B4-3C767AC3BF57}" dt="2021-09-04T18:53:30.029" v="966"/>
          <ac:spMkLst>
            <pc:docMk/>
            <pc:sldMk cId="3660215988" sldId="644"/>
            <ac:spMk id="3" creationId="{C3719C71-E8EC-4A08-AB1D-2D6B3CD3FE63}"/>
          </ac:spMkLst>
        </pc:spChg>
        <pc:spChg chg="mod">
          <ac:chgData name="Carlos Bruno Oliveira Lopes" userId="51e143a7af01222c" providerId="LiveId" clId="{BEF900ED-B4D1-4067-A2B4-3C767AC3BF57}" dt="2021-09-04T18:53:54.097" v="1016" actId="6549"/>
          <ac:spMkLst>
            <pc:docMk/>
            <pc:sldMk cId="3660215988" sldId="644"/>
            <ac:spMk id="9" creationId="{6EF95FE7-1D20-421B-BB33-96F9B90BAA49}"/>
          </ac:spMkLst>
        </pc:spChg>
      </pc:sldChg>
      <pc:sldChg chg="addSp delSp modSp add mod">
        <pc:chgData name="Carlos Bruno Oliveira Lopes" userId="51e143a7af01222c" providerId="LiveId" clId="{BEF900ED-B4D1-4067-A2B4-3C767AC3BF57}" dt="2021-09-04T18:55:33.084" v="1050" actId="6549"/>
        <pc:sldMkLst>
          <pc:docMk/>
          <pc:sldMk cId="2967047274" sldId="645"/>
        </pc:sldMkLst>
        <pc:spChg chg="add del">
          <ac:chgData name="Carlos Bruno Oliveira Lopes" userId="51e143a7af01222c" providerId="LiveId" clId="{BEF900ED-B4D1-4067-A2B4-3C767AC3BF57}" dt="2021-09-04T18:54:24.540" v="1019"/>
          <ac:spMkLst>
            <pc:docMk/>
            <pc:sldMk cId="2967047274" sldId="645"/>
            <ac:spMk id="3" creationId="{AF233257-9460-47A0-A186-9BB949957B91}"/>
          </ac:spMkLst>
        </pc:spChg>
        <pc:spChg chg="mod">
          <ac:chgData name="Carlos Bruno Oliveira Lopes" userId="51e143a7af01222c" providerId="LiveId" clId="{BEF900ED-B4D1-4067-A2B4-3C767AC3BF57}" dt="2021-09-04T18:55:33.084" v="1050" actId="6549"/>
          <ac:spMkLst>
            <pc:docMk/>
            <pc:sldMk cId="2967047274" sldId="645"/>
            <ac:spMk id="9" creationId="{6EF95FE7-1D20-421B-BB33-96F9B90BAA49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0:29:27.833" v="1630" actId="20577"/>
        <pc:sldMkLst>
          <pc:docMk/>
          <pc:sldMk cId="2715924049" sldId="646"/>
        </pc:sldMkLst>
        <pc:spChg chg="mod">
          <ac:chgData name="Carlos Bruno Oliveira Lopes" userId="51e143a7af01222c" providerId="LiveId" clId="{BEF900ED-B4D1-4067-A2B4-3C767AC3BF57}" dt="2021-09-04T23:28:26.012" v="1373" actId="313"/>
          <ac:spMkLst>
            <pc:docMk/>
            <pc:sldMk cId="2715924049" sldId="646"/>
            <ac:spMk id="2" creationId="{00000000-0000-0000-0000-000000000000}"/>
          </ac:spMkLst>
        </pc:spChg>
        <pc:spChg chg="add del mod">
          <ac:chgData name="Carlos Bruno Oliveira Lopes" userId="51e143a7af01222c" providerId="LiveId" clId="{BEF900ED-B4D1-4067-A2B4-3C767AC3BF57}" dt="2021-09-05T00:29:27.833" v="1630" actId="20577"/>
          <ac:spMkLst>
            <pc:docMk/>
            <pc:sldMk cId="2715924049" sldId="646"/>
            <ac:spMk id="8" creationId="{8451DB1B-D313-4B95-8205-7590FB55853B}"/>
          </ac:spMkLst>
        </pc:spChg>
        <pc:spChg chg="del">
          <ac:chgData name="Carlos Bruno Oliveira Lopes" userId="51e143a7af01222c" providerId="LiveId" clId="{BEF900ED-B4D1-4067-A2B4-3C767AC3BF57}" dt="2021-09-05T00:24:39.251" v="1375"/>
          <ac:spMkLst>
            <pc:docMk/>
            <pc:sldMk cId="2715924049" sldId="646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5T00:25:23.428" v="1384"/>
          <ac:spMkLst>
            <pc:docMk/>
            <pc:sldMk cId="2715924049" sldId="646"/>
            <ac:spMk id="12" creationId="{71F568A0-5B86-4782-BF48-649D4A64E02F}"/>
          </ac:spMkLst>
        </pc:spChg>
        <pc:picChg chg="add del mod">
          <ac:chgData name="Carlos Bruno Oliveira Lopes" userId="51e143a7af01222c" providerId="LiveId" clId="{BEF900ED-B4D1-4067-A2B4-3C767AC3BF57}" dt="2021-09-05T00:24:40.479" v="1376" actId="21"/>
          <ac:picMkLst>
            <pc:docMk/>
            <pc:sldMk cId="2715924049" sldId="646"/>
            <ac:picMk id="6" creationId="{194BAA63-5766-4ED9-B289-0C3B21E73F89}"/>
          </ac:picMkLst>
        </pc:picChg>
        <pc:picChg chg="del">
          <ac:chgData name="Carlos Bruno Oliveira Lopes" userId="51e143a7af01222c" providerId="LiveId" clId="{BEF900ED-B4D1-4067-A2B4-3C767AC3BF57}" dt="2021-09-04T22:30:17.873" v="1126" actId="478"/>
          <ac:picMkLst>
            <pc:docMk/>
            <pc:sldMk cId="2715924049" sldId="646"/>
            <ac:picMk id="10" creationId="{EEA4D85C-FDCC-4BD2-AD6B-1148C3166568}"/>
          </ac:picMkLst>
        </pc:picChg>
        <pc:picChg chg="add mod">
          <ac:chgData name="Carlos Bruno Oliveira Lopes" userId="51e143a7af01222c" providerId="LiveId" clId="{BEF900ED-B4D1-4067-A2B4-3C767AC3BF57}" dt="2021-09-05T00:24:49.853" v="1380" actId="553"/>
          <ac:picMkLst>
            <pc:docMk/>
            <pc:sldMk cId="2715924049" sldId="646"/>
            <ac:picMk id="11" creationId="{B81A09D7-C236-418D-B066-A76C3B60B519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4T22:39:01.651" v="1289" actId="20577"/>
        <pc:sldMkLst>
          <pc:docMk/>
          <pc:sldMk cId="823418067" sldId="647"/>
        </pc:sldMkLst>
        <pc:spChg chg="add del">
          <ac:chgData name="Carlos Bruno Oliveira Lopes" userId="51e143a7af01222c" providerId="LiveId" clId="{BEF900ED-B4D1-4067-A2B4-3C767AC3BF57}" dt="2021-09-04T22:37:19.756" v="1212"/>
          <ac:spMkLst>
            <pc:docMk/>
            <pc:sldMk cId="823418067" sldId="647"/>
            <ac:spMk id="3" creationId="{B5D6BF6C-0390-4F19-9409-E06C03E452FD}"/>
          </ac:spMkLst>
        </pc:spChg>
        <pc:spChg chg="mod">
          <ac:chgData name="Carlos Bruno Oliveira Lopes" userId="51e143a7af01222c" providerId="LiveId" clId="{BEF900ED-B4D1-4067-A2B4-3C767AC3BF57}" dt="2021-09-04T22:39:01.651" v="1289" actId="20577"/>
          <ac:spMkLst>
            <pc:docMk/>
            <pc:sldMk cId="823418067" sldId="647"/>
            <ac:spMk id="9" creationId="{B19F793E-1E3D-4203-B016-431D0EF0F0A2}"/>
          </ac:spMkLst>
        </pc:spChg>
      </pc:sldChg>
      <pc:sldChg chg="add del">
        <pc:chgData name="Carlos Bruno Oliveira Lopes" userId="51e143a7af01222c" providerId="LiveId" clId="{BEF900ED-B4D1-4067-A2B4-3C767AC3BF57}" dt="2021-09-05T00:30:51.995" v="1654" actId="47"/>
        <pc:sldMkLst>
          <pc:docMk/>
          <pc:sldMk cId="1434181079" sldId="648"/>
        </pc:sldMkLst>
      </pc:sldChg>
      <pc:sldChg chg="addSp delSp modSp add mod ord">
        <pc:chgData name="Carlos Bruno Oliveira Lopes" userId="51e143a7af01222c" providerId="LiveId" clId="{BEF900ED-B4D1-4067-A2B4-3C767AC3BF57}" dt="2021-09-05T02:26:13.658" v="1891" actId="403"/>
        <pc:sldMkLst>
          <pc:docMk/>
          <pc:sldMk cId="3526694604" sldId="649"/>
        </pc:sldMkLst>
        <pc:spChg chg="mod">
          <ac:chgData name="Carlos Bruno Oliveira Lopes" userId="51e143a7af01222c" providerId="LiveId" clId="{BEF900ED-B4D1-4067-A2B4-3C767AC3BF57}" dt="2021-09-05T00:30:45.592" v="1651" actId="20577"/>
          <ac:spMkLst>
            <pc:docMk/>
            <pc:sldMk cId="3526694604" sldId="649"/>
            <ac:spMk id="2" creationId="{00000000-0000-0000-0000-000000000000}"/>
          </ac:spMkLst>
        </pc:spChg>
        <pc:spChg chg="add del">
          <ac:chgData name="Carlos Bruno Oliveira Lopes" userId="51e143a7af01222c" providerId="LiveId" clId="{BEF900ED-B4D1-4067-A2B4-3C767AC3BF57}" dt="2021-09-05T00:30:14.875" v="1633"/>
          <ac:spMkLst>
            <pc:docMk/>
            <pc:sldMk cId="3526694604" sldId="649"/>
            <ac:spMk id="3" creationId="{F830BE3E-13E9-47A5-9C1D-964B59F50987}"/>
          </ac:spMkLst>
        </pc:spChg>
        <pc:spChg chg="del">
          <ac:chgData name="Carlos Bruno Oliveira Lopes" userId="51e143a7af01222c" providerId="LiveId" clId="{BEF900ED-B4D1-4067-A2B4-3C767AC3BF57}" dt="2021-09-05T02:21:24.877" v="1656"/>
          <ac:spMkLst>
            <pc:docMk/>
            <pc:sldMk cId="3526694604" sldId="649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5T02:26:13.658" v="1891" actId="403"/>
          <ac:spMkLst>
            <pc:docMk/>
            <pc:sldMk cId="3526694604" sldId="649"/>
            <ac:spMk id="10" creationId="{B85B6938-52DB-4FB1-8181-56DA1BA7F8FE}"/>
          </ac:spMkLst>
        </pc:spChg>
        <pc:spChg chg="add del mod">
          <ac:chgData name="Carlos Bruno Oliveira Lopes" userId="51e143a7af01222c" providerId="LiveId" clId="{BEF900ED-B4D1-4067-A2B4-3C767AC3BF57}" dt="2021-09-05T02:22:33.508" v="1665"/>
          <ac:spMkLst>
            <pc:docMk/>
            <pc:sldMk cId="3526694604" sldId="649"/>
            <ac:spMk id="12" creationId="{D356A979-10BB-483D-9B6F-48317FD4277D}"/>
          </ac:spMkLst>
        </pc:spChg>
        <pc:picChg chg="add del mod">
          <ac:chgData name="Carlos Bruno Oliveira Lopes" userId="51e143a7af01222c" providerId="LiveId" clId="{BEF900ED-B4D1-4067-A2B4-3C767AC3BF57}" dt="2021-09-05T02:21:25.919" v="1657" actId="21"/>
          <ac:picMkLst>
            <pc:docMk/>
            <pc:sldMk cId="3526694604" sldId="649"/>
            <ac:picMk id="7" creationId="{B8D12038-F0E2-45F8-BEA0-B32313D8151F}"/>
          </ac:picMkLst>
        </pc:picChg>
        <pc:picChg chg="add mod">
          <ac:chgData name="Carlos Bruno Oliveira Lopes" userId="51e143a7af01222c" providerId="LiveId" clId="{BEF900ED-B4D1-4067-A2B4-3C767AC3BF57}" dt="2021-09-05T02:21:31.290" v="1659" actId="553"/>
          <ac:picMkLst>
            <pc:docMk/>
            <pc:sldMk cId="3526694604" sldId="649"/>
            <ac:picMk id="11" creationId="{8277B0DC-5BEA-4CEE-A674-03769ECD6ECC}"/>
          </ac:picMkLst>
        </pc:picChg>
      </pc:sldChg>
      <pc:sldChg chg="modSp add mod">
        <pc:chgData name="Carlos Bruno Oliveira Lopes" userId="51e143a7af01222c" providerId="LiveId" clId="{BEF900ED-B4D1-4067-A2B4-3C767AC3BF57}" dt="2021-09-05T03:44:00.107" v="2327" actId="20577"/>
        <pc:sldMkLst>
          <pc:docMk/>
          <pc:sldMk cId="2933996944" sldId="650"/>
        </pc:sldMkLst>
        <pc:spChg chg="mod">
          <ac:chgData name="Carlos Bruno Oliveira Lopes" userId="51e143a7af01222c" providerId="LiveId" clId="{BEF900ED-B4D1-4067-A2B4-3C767AC3BF57}" dt="2021-09-05T02:27:21.594" v="1910" actId="20577"/>
          <ac:spMkLst>
            <pc:docMk/>
            <pc:sldMk cId="2933996944" sldId="650"/>
            <ac:spMk id="2" creationId="{00000000-0000-0000-0000-000000000000}"/>
          </ac:spMkLst>
        </pc:spChg>
        <pc:spChg chg="mod">
          <ac:chgData name="Carlos Bruno Oliveira Lopes" userId="51e143a7af01222c" providerId="LiveId" clId="{BEF900ED-B4D1-4067-A2B4-3C767AC3BF57}" dt="2021-09-05T03:44:00.107" v="2327" actId="20577"/>
          <ac:spMkLst>
            <pc:docMk/>
            <pc:sldMk cId="2933996944" sldId="650"/>
            <ac:spMk id="9" creationId="{B19F793E-1E3D-4203-B016-431D0EF0F0A2}"/>
          </ac:spMkLst>
        </pc:spChg>
      </pc:sldChg>
      <pc:sldChg chg="add del">
        <pc:chgData name="Carlos Bruno Oliveira Lopes" userId="51e143a7af01222c" providerId="LiveId" clId="{BEF900ED-B4D1-4067-A2B4-3C767AC3BF57}" dt="2021-09-05T02:27:25.923" v="1911" actId="47"/>
        <pc:sldMkLst>
          <pc:docMk/>
          <pc:sldMk cId="483735707" sldId="651"/>
        </pc:sldMkLst>
      </pc:sldChg>
      <pc:sldChg chg="addSp delSp modSp add mod">
        <pc:chgData name="Carlos Bruno Oliveira Lopes" userId="51e143a7af01222c" providerId="LiveId" clId="{BEF900ED-B4D1-4067-A2B4-3C767AC3BF57}" dt="2021-09-10T21:20:15.626" v="5355" actId="20577"/>
        <pc:sldMkLst>
          <pc:docMk/>
          <pc:sldMk cId="879728097" sldId="651"/>
        </pc:sldMkLst>
        <pc:spChg chg="add mod">
          <ac:chgData name="Carlos Bruno Oliveira Lopes" userId="51e143a7af01222c" providerId="LiveId" clId="{BEF900ED-B4D1-4067-A2B4-3C767AC3BF57}" dt="2021-09-10T21:20:15.626" v="5355" actId="20577"/>
          <ac:spMkLst>
            <pc:docMk/>
            <pc:sldMk cId="879728097" sldId="651"/>
            <ac:spMk id="6" creationId="{79CBE56D-4D89-4B61-B433-3CCBC718D786}"/>
          </ac:spMkLst>
        </pc:spChg>
        <pc:spChg chg="del mod">
          <ac:chgData name="Carlos Bruno Oliveira Lopes" userId="51e143a7af01222c" providerId="LiveId" clId="{BEF900ED-B4D1-4067-A2B4-3C767AC3BF57}" dt="2021-09-10T20:51:26.335" v="4400" actId="478"/>
          <ac:spMkLst>
            <pc:docMk/>
            <pc:sldMk cId="879728097" sldId="651"/>
            <ac:spMk id="9" creationId="{B19F793E-1E3D-4203-B016-431D0EF0F0A2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3:37:18.463" v="1993" actId="208"/>
        <pc:sldMkLst>
          <pc:docMk/>
          <pc:sldMk cId="850275131" sldId="652"/>
        </pc:sldMkLst>
        <pc:spChg chg="mod">
          <ac:chgData name="Carlos Bruno Oliveira Lopes" userId="51e143a7af01222c" providerId="LiveId" clId="{BEF900ED-B4D1-4067-A2B4-3C767AC3BF57}" dt="2021-09-05T03:37:11.531" v="1992" actId="552"/>
          <ac:spMkLst>
            <pc:docMk/>
            <pc:sldMk cId="850275131" sldId="652"/>
            <ac:spMk id="7" creationId="{07C3B54C-6C15-4D5E-A723-05790477CCEF}"/>
          </ac:spMkLst>
        </pc:spChg>
        <pc:picChg chg="del">
          <ac:chgData name="Carlos Bruno Oliveira Lopes" userId="51e143a7af01222c" providerId="LiveId" clId="{BEF900ED-B4D1-4067-A2B4-3C767AC3BF57}" dt="2021-09-05T03:34:16.108" v="1920" actId="478"/>
          <ac:picMkLst>
            <pc:docMk/>
            <pc:sldMk cId="850275131" sldId="652"/>
            <ac:picMk id="6" creationId="{7D8784F2-81BD-4C4F-BDE4-542171B9F62F}"/>
          </ac:picMkLst>
        </pc:picChg>
        <pc:picChg chg="add mod">
          <ac:chgData name="Carlos Bruno Oliveira Lopes" userId="51e143a7af01222c" providerId="LiveId" clId="{BEF900ED-B4D1-4067-A2B4-3C767AC3BF57}" dt="2021-09-05T03:37:18.463" v="1993" actId="208"/>
          <ac:picMkLst>
            <pc:docMk/>
            <pc:sldMk cId="850275131" sldId="652"/>
            <ac:picMk id="8" creationId="{6CCB2730-06BE-42F7-BA30-D293BA0C4E2C}"/>
          </ac:picMkLst>
        </pc:picChg>
        <pc:picChg chg="add mod">
          <ac:chgData name="Carlos Bruno Oliveira Lopes" userId="51e143a7af01222c" providerId="LiveId" clId="{BEF900ED-B4D1-4067-A2B4-3C767AC3BF57}" dt="2021-09-05T03:37:18.463" v="1993" actId="208"/>
          <ac:picMkLst>
            <pc:docMk/>
            <pc:sldMk cId="850275131" sldId="652"/>
            <ac:picMk id="10" creationId="{0B1398A2-5BE1-4F05-BE44-7D3C0F4F9F22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3:57:13.158" v="2782" actId="164"/>
        <pc:sldMkLst>
          <pc:docMk/>
          <pc:sldMk cId="2189469001" sldId="653"/>
        </pc:sldMkLst>
        <pc:spChg chg="mod">
          <ac:chgData name="Carlos Bruno Oliveira Lopes" userId="51e143a7af01222c" providerId="LiveId" clId="{BEF900ED-B4D1-4067-A2B4-3C767AC3BF57}" dt="2021-09-05T03:56:43.417" v="2772" actId="20577"/>
          <ac:spMkLst>
            <pc:docMk/>
            <pc:sldMk cId="2189469001" sldId="653"/>
            <ac:spMk id="9" creationId="{B19F793E-1E3D-4203-B016-431D0EF0F0A2}"/>
          </ac:spMkLst>
        </pc:spChg>
        <pc:spChg chg="add mod">
          <ac:chgData name="Carlos Bruno Oliveira Lopes" userId="51e143a7af01222c" providerId="LiveId" clId="{BEF900ED-B4D1-4067-A2B4-3C767AC3BF57}" dt="2021-09-05T03:56:15.772" v="2704" actId="164"/>
          <ac:spMkLst>
            <pc:docMk/>
            <pc:sldMk cId="2189469001" sldId="653"/>
            <ac:spMk id="10" creationId="{68DE86F9-BA7B-4F0F-BE9C-449137824B86}"/>
          </ac:spMkLst>
        </pc:spChg>
        <pc:spChg chg="add mod">
          <ac:chgData name="Carlos Bruno Oliveira Lopes" userId="51e143a7af01222c" providerId="LiveId" clId="{BEF900ED-B4D1-4067-A2B4-3C767AC3BF57}" dt="2021-09-05T03:57:13.158" v="2782" actId="164"/>
          <ac:spMkLst>
            <pc:docMk/>
            <pc:sldMk cId="2189469001" sldId="653"/>
            <ac:spMk id="14" creationId="{8AB92F5D-A3C6-42F8-BF95-B93219A3A10F}"/>
          </ac:spMkLst>
        </pc:spChg>
        <pc:grpChg chg="add mod">
          <ac:chgData name="Carlos Bruno Oliveira Lopes" userId="51e143a7af01222c" providerId="LiveId" clId="{BEF900ED-B4D1-4067-A2B4-3C767AC3BF57}" dt="2021-09-05T03:56:50.815" v="2775" actId="1035"/>
          <ac:grpSpMkLst>
            <pc:docMk/>
            <pc:sldMk cId="2189469001" sldId="653"/>
            <ac:grpSpMk id="13" creationId="{7A81B08F-5A66-4666-9744-CA6DCC1C94DC}"/>
          </ac:grpSpMkLst>
        </pc:grpChg>
        <pc:grpChg chg="add mod">
          <ac:chgData name="Carlos Bruno Oliveira Lopes" userId="51e143a7af01222c" providerId="LiveId" clId="{BEF900ED-B4D1-4067-A2B4-3C767AC3BF57}" dt="2021-09-05T03:57:13.158" v="2782" actId="164"/>
          <ac:grpSpMkLst>
            <pc:docMk/>
            <pc:sldMk cId="2189469001" sldId="653"/>
            <ac:grpSpMk id="15" creationId="{CBEE8EC6-FF2A-4A5A-86F2-49CE7D4A91B9}"/>
          </ac:grpSpMkLst>
        </pc:grpChg>
        <pc:picChg chg="add del mod">
          <ac:chgData name="Carlos Bruno Oliveira Lopes" userId="51e143a7af01222c" providerId="LiveId" clId="{BEF900ED-B4D1-4067-A2B4-3C767AC3BF57}" dt="2021-09-05T03:48:15.035" v="2510" actId="478"/>
          <ac:picMkLst>
            <pc:docMk/>
            <pc:sldMk cId="2189469001" sldId="653"/>
            <ac:picMk id="6" creationId="{C1C6C626-FAB6-4FED-9439-9417D33B42E9}"/>
          </ac:picMkLst>
        </pc:picChg>
        <pc:picChg chg="add mod">
          <ac:chgData name="Carlos Bruno Oliveira Lopes" userId="51e143a7af01222c" providerId="LiveId" clId="{BEF900ED-B4D1-4067-A2B4-3C767AC3BF57}" dt="2021-09-05T03:56:15.772" v="2704" actId="164"/>
          <ac:picMkLst>
            <pc:docMk/>
            <pc:sldMk cId="2189469001" sldId="653"/>
            <ac:picMk id="8" creationId="{C89B8672-BF21-4C7F-BF57-D90E14D78A4B}"/>
          </ac:picMkLst>
        </pc:picChg>
        <pc:picChg chg="add mod">
          <ac:chgData name="Carlos Bruno Oliveira Lopes" userId="51e143a7af01222c" providerId="LiveId" clId="{BEF900ED-B4D1-4067-A2B4-3C767AC3BF57}" dt="2021-09-05T03:57:13.158" v="2782" actId="164"/>
          <ac:picMkLst>
            <pc:docMk/>
            <pc:sldMk cId="2189469001" sldId="653"/>
            <ac:picMk id="12" creationId="{2415E12B-31AA-4527-A600-510B631911A4}"/>
          </ac:picMkLst>
        </pc:picChg>
      </pc:sldChg>
      <pc:sldChg chg="addSp modSp add mod">
        <pc:chgData name="Carlos Bruno Oliveira Lopes" userId="51e143a7af01222c" providerId="LiveId" clId="{BEF900ED-B4D1-4067-A2B4-3C767AC3BF57}" dt="2021-09-05T04:10:20.768" v="3219" actId="1036"/>
        <pc:sldMkLst>
          <pc:docMk/>
          <pc:sldMk cId="3838937526" sldId="654"/>
        </pc:sldMkLst>
        <pc:spChg chg="mod">
          <ac:chgData name="Carlos Bruno Oliveira Lopes" userId="51e143a7af01222c" providerId="LiveId" clId="{BEF900ED-B4D1-4067-A2B4-3C767AC3BF57}" dt="2021-09-05T04:10:18.521" v="3218" actId="12788"/>
          <ac:spMkLst>
            <pc:docMk/>
            <pc:sldMk cId="3838937526" sldId="654"/>
            <ac:spMk id="9" creationId="{B19F793E-1E3D-4203-B016-431D0EF0F0A2}"/>
          </ac:spMkLst>
        </pc:spChg>
        <pc:picChg chg="add mod">
          <ac:chgData name="Carlos Bruno Oliveira Lopes" userId="51e143a7af01222c" providerId="LiveId" clId="{BEF900ED-B4D1-4067-A2B4-3C767AC3BF57}" dt="2021-09-05T04:10:20.768" v="3219" actId="1036"/>
          <ac:picMkLst>
            <pc:docMk/>
            <pc:sldMk cId="3838937526" sldId="654"/>
            <ac:picMk id="6" creationId="{3DD85F25-F3E1-4213-BA91-E5754ABC6A7B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04:19.160" v="3039" actId="1036"/>
        <pc:sldMkLst>
          <pc:docMk/>
          <pc:sldMk cId="275221664" sldId="655"/>
        </pc:sldMkLst>
        <pc:spChg chg="mod">
          <ac:chgData name="Carlos Bruno Oliveira Lopes" userId="51e143a7af01222c" providerId="LiveId" clId="{BEF900ED-B4D1-4067-A2B4-3C767AC3BF57}" dt="2021-09-05T04:02:48.024" v="3022" actId="20577"/>
          <ac:spMkLst>
            <pc:docMk/>
            <pc:sldMk cId="275221664" sldId="655"/>
            <ac:spMk id="9" creationId="{B19F793E-1E3D-4203-B016-431D0EF0F0A2}"/>
          </ac:spMkLst>
        </pc:spChg>
        <pc:spChg chg="mod ord topLvl">
          <ac:chgData name="Carlos Bruno Oliveira Lopes" userId="51e143a7af01222c" providerId="LiveId" clId="{BEF900ED-B4D1-4067-A2B4-3C767AC3BF57}" dt="2021-09-05T04:04:09.507" v="3035" actId="2085"/>
          <ac:spMkLst>
            <pc:docMk/>
            <pc:sldMk cId="275221664" sldId="655"/>
            <ac:spMk id="10" creationId="{68DE86F9-BA7B-4F0F-BE9C-449137824B86}"/>
          </ac:spMkLst>
        </pc:spChg>
        <pc:grpChg chg="add mod">
          <ac:chgData name="Carlos Bruno Oliveira Lopes" userId="51e143a7af01222c" providerId="LiveId" clId="{BEF900ED-B4D1-4067-A2B4-3C767AC3BF57}" dt="2021-09-05T04:04:13.201" v="3036" actId="164"/>
          <ac:grpSpMkLst>
            <pc:docMk/>
            <pc:sldMk cId="275221664" sldId="655"/>
            <ac:grpSpMk id="7" creationId="{F261AAEA-7DC4-4399-95FA-EC649EDD7AE8}"/>
          </ac:grpSpMkLst>
        </pc:grpChg>
        <pc:grpChg chg="del">
          <ac:chgData name="Carlos Bruno Oliveira Lopes" userId="51e143a7af01222c" providerId="LiveId" clId="{BEF900ED-B4D1-4067-A2B4-3C767AC3BF57}" dt="2021-09-05T03:57:35.552" v="2784" actId="478"/>
          <ac:grpSpMkLst>
            <pc:docMk/>
            <pc:sldMk cId="275221664" sldId="655"/>
            <ac:grpSpMk id="13" creationId="{7A81B08F-5A66-4666-9744-CA6DCC1C94DC}"/>
          </ac:grpSpMkLst>
        </pc:grpChg>
        <pc:grpChg chg="del">
          <ac:chgData name="Carlos Bruno Oliveira Lopes" userId="51e143a7af01222c" providerId="LiveId" clId="{BEF900ED-B4D1-4067-A2B4-3C767AC3BF57}" dt="2021-09-05T04:00:45.785" v="2905" actId="478"/>
          <ac:grpSpMkLst>
            <pc:docMk/>
            <pc:sldMk cId="275221664" sldId="655"/>
            <ac:grpSpMk id="15" creationId="{CBEE8EC6-FF2A-4A5A-86F2-49CE7D4A91B9}"/>
          </ac:grpSpMkLst>
        </pc:grpChg>
        <pc:grpChg chg="add mod">
          <ac:chgData name="Carlos Bruno Oliveira Lopes" userId="51e143a7af01222c" providerId="LiveId" clId="{BEF900ED-B4D1-4067-A2B4-3C767AC3BF57}" dt="2021-09-05T04:04:19.160" v="3039" actId="1036"/>
          <ac:grpSpMkLst>
            <pc:docMk/>
            <pc:sldMk cId="275221664" sldId="655"/>
            <ac:grpSpMk id="19" creationId="{D0DDA4EA-89C1-4425-8DE7-3509666603F7}"/>
          </ac:grpSpMkLst>
        </pc:grpChg>
        <pc:picChg chg="add mod">
          <ac:chgData name="Carlos Bruno Oliveira Lopes" userId="51e143a7af01222c" providerId="LiveId" clId="{BEF900ED-B4D1-4067-A2B4-3C767AC3BF57}" dt="2021-09-05T04:04:09.507" v="3035" actId="2085"/>
          <ac:picMkLst>
            <pc:docMk/>
            <pc:sldMk cId="275221664" sldId="655"/>
            <ac:picMk id="6" creationId="{069A2F1C-431C-4822-8975-450630BABFC3}"/>
          </ac:picMkLst>
        </pc:picChg>
        <pc:picChg chg="del topLvl">
          <ac:chgData name="Carlos Bruno Oliveira Lopes" userId="51e143a7af01222c" providerId="LiveId" clId="{BEF900ED-B4D1-4067-A2B4-3C767AC3BF57}" dt="2021-09-05T03:57:35.552" v="2784" actId="478"/>
          <ac:picMkLst>
            <pc:docMk/>
            <pc:sldMk cId="275221664" sldId="655"/>
            <ac:picMk id="8" creationId="{C89B8672-BF21-4C7F-BF57-D90E14D78A4B}"/>
          </ac:picMkLst>
        </pc:picChg>
        <pc:picChg chg="add mod">
          <ac:chgData name="Carlos Bruno Oliveira Lopes" userId="51e143a7af01222c" providerId="LiveId" clId="{BEF900ED-B4D1-4067-A2B4-3C767AC3BF57}" dt="2021-09-05T04:04:13.201" v="3036" actId="164"/>
          <ac:picMkLst>
            <pc:docMk/>
            <pc:sldMk cId="275221664" sldId="655"/>
            <ac:picMk id="16" creationId="{2CF90461-7C92-4E69-AEBA-1FB40F2CAB9F}"/>
          </ac:picMkLst>
        </pc:picChg>
        <pc:picChg chg="add mod">
          <ac:chgData name="Carlos Bruno Oliveira Lopes" userId="51e143a7af01222c" providerId="LiveId" clId="{BEF900ED-B4D1-4067-A2B4-3C767AC3BF57}" dt="2021-09-05T04:04:13.201" v="3036" actId="164"/>
          <ac:picMkLst>
            <pc:docMk/>
            <pc:sldMk cId="275221664" sldId="655"/>
            <ac:picMk id="18" creationId="{34AD4248-0EF8-4EB9-9EC5-18656EA6CB61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07:36.475" v="3083" actId="553"/>
        <pc:sldMkLst>
          <pc:docMk/>
          <pc:sldMk cId="3269631117" sldId="656"/>
        </pc:sldMkLst>
        <pc:spChg chg="mod">
          <ac:chgData name="Carlos Bruno Oliveira Lopes" userId="51e143a7af01222c" providerId="LiveId" clId="{BEF900ED-B4D1-4067-A2B4-3C767AC3BF57}" dt="2021-09-05T04:07:36.475" v="3083" actId="553"/>
          <ac:spMkLst>
            <pc:docMk/>
            <pc:sldMk cId="3269631117" sldId="656"/>
            <ac:spMk id="9" creationId="{B19F793E-1E3D-4203-B016-431D0EF0F0A2}"/>
          </ac:spMkLst>
        </pc:spChg>
        <pc:grpChg chg="del">
          <ac:chgData name="Carlos Bruno Oliveira Lopes" userId="51e143a7af01222c" providerId="LiveId" clId="{BEF900ED-B4D1-4067-A2B4-3C767AC3BF57}" dt="2021-09-05T04:04:27.170" v="3041" actId="478"/>
          <ac:grpSpMkLst>
            <pc:docMk/>
            <pc:sldMk cId="3269631117" sldId="656"/>
            <ac:grpSpMk id="19" creationId="{D0DDA4EA-89C1-4425-8DE7-3509666603F7}"/>
          </ac:grpSpMkLst>
        </pc:grpChg>
        <pc:picChg chg="add mod">
          <ac:chgData name="Carlos Bruno Oliveira Lopes" userId="51e143a7af01222c" providerId="LiveId" clId="{BEF900ED-B4D1-4067-A2B4-3C767AC3BF57}" dt="2021-09-05T04:07:36.475" v="3083" actId="553"/>
          <ac:picMkLst>
            <pc:docMk/>
            <pc:sldMk cId="3269631117" sldId="656"/>
            <ac:picMk id="8" creationId="{E0268F36-C4F3-4541-B4C3-BE38C126302B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23:47.555" v="4211" actId="122"/>
        <pc:sldMkLst>
          <pc:docMk/>
          <pc:sldMk cId="556184130" sldId="657"/>
        </pc:sldMkLst>
        <pc:spChg chg="add del">
          <ac:chgData name="Carlos Bruno Oliveira Lopes" userId="51e143a7af01222c" providerId="LiveId" clId="{BEF900ED-B4D1-4067-A2B4-3C767AC3BF57}" dt="2021-09-05T04:33:20.443" v="3913"/>
          <ac:spMkLst>
            <pc:docMk/>
            <pc:sldMk cId="556184130" sldId="657"/>
            <ac:spMk id="3" creationId="{7F8A496B-6C2F-4BEC-A3A2-C59DE31739DF}"/>
          </ac:spMkLst>
        </pc:spChg>
        <pc:spChg chg="mod">
          <ac:chgData name="Carlos Bruno Oliveira Lopes" userId="51e143a7af01222c" providerId="LiveId" clId="{BEF900ED-B4D1-4067-A2B4-3C767AC3BF57}" dt="2021-09-10T20:23:47.555" v="4211" actId="122"/>
          <ac:spMkLst>
            <pc:docMk/>
            <pc:sldMk cId="556184130" sldId="657"/>
            <ac:spMk id="9" creationId="{B19F793E-1E3D-4203-B016-431D0EF0F0A2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4:16:20.172" v="3379" actId="14100"/>
        <pc:sldMkLst>
          <pc:docMk/>
          <pc:sldMk cId="1156301514" sldId="658"/>
        </pc:sldMkLst>
        <pc:spChg chg="mod ord">
          <ac:chgData name="Carlos Bruno Oliveira Lopes" userId="51e143a7af01222c" providerId="LiveId" clId="{BEF900ED-B4D1-4067-A2B4-3C767AC3BF57}" dt="2021-09-05T04:16:12.498" v="3377" actId="12788"/>
          <ac:spMkLst>
            <pc:docMk/>
            <pc:sldMk cId="1156301514" sldId="658"/>
            <ac:spMk id="9" creationId="{B19F793E-1E3D-4203-B016-431D0EF0F0A2}"/>
          </ac:spMkLst>
        </pc:spChg>
        <pc:picChg chg="del">
          <ac:chgData name="Carlos Bruno Oliveira Lopes" userId="51e143a7af01222c" providerId="LiveId" clId="{BEF900ED-B4D1-4067-A2B4-3C767AC3BF57}" dt="2021-09-05T04:12:02.590" v="3269" actId="478"/>
          <ac:picMkLst>
            <pc:docMk/>
            <pc:sldMk cId="1156301514" sldId="658"/>
            <ac:picMk id="6" creationId="{3DD85F25-F3E1-4213-BA91-E5754ABC6A7B}"/>
          </ac:picMkLst>
        </pc:picChg>
        <pc:picChg chg="add del mod">
          <ac:chgData name="Carlos Bruno Oliveira Lopes" userId="51e143a7af01222c" providerId="LiveId" clId="{BEF900ED-B4D1-4067-A2B4-3C767AC3BF57}" dt="2021-09-05T04:16:20.172" v="3379" actId="14100"/>
          <ac:picMkLst>
            <pc:docMk/>
            <pc:sldMk cId="1156301514" sldId="658"/>
            <ac:picMk id="7" creationId="{B8E91151-E4B3-4119-81E3-89C02BC83035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24:20.081" v="3571" actId="1038"/>
        <pc:sldMkLst>
          <pc:docMk/>
          <pc:sldMk cId="2898015961" sldId="659"/>
        </pc:sldMkLst>
        <pc:spChg chg="mod">
          <ac:chgData name="Carlos Bruno Oliveira Lopes" userId="51e143a7af01222c" providerId="LiveId" clId="{BEF900ED-B4D1-4067-A2B4-3C767AC3BF57}" dt="2021-09-05T04:23:40.982" v="3555" actId="552"/>
          <ac:spMkLst>
            <pc:docMk/>
            <pc:sldMk cId="2898015961" sldId="659"/>
            <ac:spMk id="9" creationId="{B19F793E-1E3D-4203-B016-431D0EF0F0A2}"/>
          </ac:spMkLst>
        </pc:spChg>
        <pc:picChg chg="add mod">
          <ac:chgData name="Carlos Bruno Oliveira Lopes" userId="51e143a7af01222c" providerId="LiveId" clId="{BEF900ED-B4D1-4067-A2B4-3C767AC3BF57}" dt="2021-09-05T04:24:20.081" v="3571" actId="1038"/>
          <ac:picMkLst>
            <pc:docMk/>
            <pc:sldMk cId="2898015961" sldId="659"/>
            <ac:picMk id="6" creationId="{F6DDF674-A635-4EBC-A464-28550121CCA1}"/>
          </ac:picMkLst>
        </pc:picChg>
        <pc:picChg chg="del">
          <ac:chgData name="Carlos Bruno Oliveira Lopes" userId="51e143a7af01222c" providerId="LiveId" clId="{BEF900ED-B4D1-4067-A2B4-3C767AC3BF57}" dt="2021-09-05T04:20:10.328" v="3440" actId="478"/>
          <ac:picMkLst>
            <pc:docMk/>
            <pc:sldMk cId="2898015961" sldId="659"/>
            <ac:picMk id="7" creationId="{B8E91151-E4B3-4119-81E3-89C02BC83035}"/>
          </ac:picMkLst>
        </pc:picChg>
        <pc:picChg chg="add mod">
          <ac:chgData name="Carlos Bruno Oliveira Lopes" userId="51e143a7af01222c" providerId="LiveId" clId="{BEF900ED-B4D1-4067-A2B4-3C767AC3BF57}" dt="2021-09-05T04:24:20.081" v="3571" actId="1038"/>
          <ac:picMkLst>
            <pc:docMk/>
            <pc:sldMk cId="2898015961" sldId="659"/>
            <ac:picMk id="10" creationId="{C956B7D5-0346-4E29-92AE-4BEED3AECB08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49:57.578" v="4399" actId="6549"/>
        <pc:sldMkLst>
          <pc:docMk/>
          <pc:sldMk cId="1434223552" sldId="660"/>
        </pc:sldMkLst>
        <pc:spChg chg="add del mod">
          <ac:chgData name="Carlos Bruno Oliveira Lopes" userId="51e143a7af01222c" providerId="LiveId" clId="{BEF900ED-B4D1-4067-A2B4-3C767AC3BF57}" dt="2021-09-10T20:24:46.486" v="4217"/>
          <ac:spMkLst>
            <pc:docMk/>
            <pc:sldMk cId="1434223552" sldId="660"/>
            <ac:spMk id="6" creationId="{F8569B5C-E8AB-4D61-AA35-9496BDFAD3A1}"/>
          </ac:spMkLst>
        </pc:spChg>
        <pc:spChg chg="del">
          <ac:chgData name="Carlos Bruno Oliveira Lopes" userId="51e143a7af01222c" providerId="LiveId" clId="{BEF900ED-B4D1-4067-A2B4-3C767AC3BF57}" dt="2021-09-10T20:24:34.913" v="4216" actId="478"/>
          <ac:spMkLst>
            <pc:docMk/>
            <pc:sldMk cId="1434223552" sldId="660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10T20:49:57.578" v="4399" actId="6549"/>
          <ac:spMkLst>
            <pc:docMk/>
            <pc:sldMk cId="1434223552" sldId="660"/>
            <ac:spMk id="11" creationId="{3AA0536B-EEAC-4BF3-B093-5A0D3FC2339B}"/>
          </ac:spMkLst>
        </pc:spChg>
        <pc:spChg chg="add del mod">
          <ac:chgData name="Carlos Bruno Oliveira Lopes" userId="51e143a7af01222c" providerId="LiveId" clId="{BEF900ED-B4D1-4067-A2B4-3C767AC3BF57}" dt="2021-09-10T20:40:17.198" v="4223"/>
          <ac:spMkLst>
            <pc:docMk/>
            <pc:sldMk cId="1434223552" sldId="660"/>
            <ac:spMk id="13" creationId="{ED82E4C6-7D89-4E3A-BDED-7F4C702E3F32}"/>
          </ac:spMkLst>
        </pc:spChg>
        <pc:picChg chg="add del mod">
          <ac:chgData name="Carlos Bruno Oliveira Lopes" userId="51e143a7af01222c" providerId="LiveId" clId="{BEF900ED-B4D1-4067-A2B4-3C767AC3BF57}" dt="2021-09-10T20:24:48.375" v="4218" actId="21"/>
          <ac:picMkLst>
            <pc:docMk/>
            <pc:sldMk cId="1434223552" sldId="660"/>
            <ac:picMk id="8" creationId="{939CD958-0978-4329-A0C3-1484DE75D5C9}"/>
          </ac:picMkLst>
        </pc:picChg>
        <pc:picChg chg="add mod">
          <ac:chgData name="Carlos Bruno Oliveira Lopes" userId="51e143a7af01222c" providerId="LiveId" clId="{BEF900ED-B4D1-4067-A2B4-3C767AC3BF57}" dt="2021-09-10T20:25:04.063" v="4220" actId="553"/>
          <ac:picMkLst>
            <pc:docMk/>
            <pc:sldMk cId="1434223552" sldId="660"/>
            <ac:picMk id="12" creationId="{E295D60E-9EED-4E94-97B6-3B26C60C93D0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23:57.171" v="4215" actId="122"/>
        <pc:sldMkLst>
          <pc:docMk/>
          <pc:sldMk cId="3774222959" sldId="661"/>
        </pc:sldMkLst>
        <pc:spChg chg="add del">
          <ac:chgData name="Carlos Bruno Oliveira Lopes" userId="51e143a7af01222c" providerId="LiveId" clId="{BEF900ED-B4D1-4067-A2B4-3C767AC3BF57}" dt="2021-09-10T20:23:27.589" v="4195" actId="478"/>
          <ac:spMkLst>
            <pc:docMk/>
            <pc:sldMk cId="3774222959" sldId="661"/>
            <ac:spMk id="3" creationId="{6208F1DF-B54E-4AA6-8934-8B907E91B959}"/>
          </ac:spMkLst>
        </pc:spChg>
        <pc:spChg chg="add del mod">
          <ac:chgData name="Carlos Bruno Oliveira Lopes" userId="51e143a7af01222c" providerId="LiveId" clId="{BEF900ED-B4D1-4067-A2B4-3C767AC3BF57}" dt="2021-09-10T20:23:25.461" v="4192"/>
          <ac:spMkLst>
            <pc:docMk/>
            <pc:sldMk cId="3774222959" sldId="661"/>
            <ac:spMk id="6" creationId="{AE83389E-4EA0-4061-AACE-B9210392408E}"/>
          </ac:spMkLst>
        </pc:spChg>
        <pc:spChg chg="mod">
          <ac:chgData name="Carlos Bruno Oliveira Lopes" userId="51e143a7af01222c" providerId="LiveId" clId="{BEF900ED-B4D1-4067-A2B4-3C767AC3BF57}" dt="2021-09-10T20:23:57.171" v="4215" actId="122"/>
          <ac:spMkLst>
            <pc:docMk/>
            <pc:sldMk cId="3774222959" sldId="661"/>
            <ac:spMk id="9" creationId="{B19F793E-1E3D-4203-B016-431D0EF0F0A2}"/>
          </ac:spMkLst>
        </pc:spChg>
      </pc:sldChg>
    </pc:docChg>
  </pc:docChgLst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58FC3659-327D-47FA-8A07-AAE8A10AED29}"/>
    <pc:docChg chg="undo custSel addSld delSld modSld sldOrd modSection">
      <pc:chgData name="Carlos Bruno Oliveira Lopes" userId="51e143a7af01222c" providerId="LiveId" clId="{58FC3659-327D-47FA-8A07-AAE8A10AED29}" dt="2021-08-27T23:18:42.073" v="1397" actId="6549"/>
      <pc:docMkLst>
        <pc:docMk/>
      </pc:docMkLst>
      <pc:sldChg chg="modSp mod">
        <pc:chgData name="Carlos Bruno Oliveira Lopes" userId="51e143a7af01222c" providerId="LiveId" clId="{58FC3659-327D-47FA-8A07-AAE8A10AED29}" dt="2021-08-27T02:23:23.875" v="233" actId="6549"/>
        <pc:sldMkLst>
          <pc:docMk/>
          <pc:sldMk cId="0" sldId="257"/>
        </pc:sldMkLst>
        <pc:spChg chg="mod">
          <ac:chgData name="Carlos Bruno Oliveira Lopes" userId="51e143a7af01222c" providerId="LiveId" clId="{58FC3659-327D-47FA-8A07-AAE8A10AED29}" dt="2021-08-27T02:23:23.875" v="233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58FC3659-327D-47FA-8A07-AAE8A10AED29}" dt="2021-08-26T14:15:59.688" v="3" actId="47"/>
        <pc:sldMkLst>
          <pc:docMk/>
          <pc:sldMk cId="806610270" sldId="590"/>
        </pc:sldMkLst>
      </pc:sldChg>
      <pc:sldChg chg="addSp delSp modSp mod">
        <pc:chgData name="Carlos Bruno Oliveira Lopes" userId="51e143a7af01222c" providerId="LiveId" clId="{58FC3659-327D-47FA-8A07-AAE8A10AED29}" dt="2021-08-27T23:18:42.073" v="1397" actId="6549"/>
        <pc:sldMkLst>
          <pc:docMk/>
          <pc:sldMk cId="324960170" sldId="603"/>
        </pc:sldMkLst>
        <pc:spChg chg="mod">
          <ac:chgData name="Carlos Bruno Oliveira Lopes" userId="51e143a7af01222c" providerId="LiveId" clId="{58FC3659-327D-47FA-8A07-AAE8A10AED29}" dt="2021-08-27T23:18:42.073" v="1397" actId="6549"/>
          <ac:spMkLst>
            <pc:docMk/>
            <pc:sldMk cId="324960170" sldId="603"/>
            <ac:spMk id="8" creationId="{97595ECE-0574-4F06-8457-BD6B686D7FF8}"/>
          </ac:spMkLst>
        </pc:spChg>
        <pc:picChg chg="add del">
          <ac:chgData name="Carlos Bruno Oliveira Lopes" userId="51e143a7af01222c" providerId="LiveId" clId="{58FC3659-327D-47FA-8A07-AAE8A10AED29}" dt="2021-08-27T23:17:25.552" v="1221" actId="478"/>
          <ac:picMkLst>
            <pc:docMk/>
            <pc:sldMk cId="324960170" sldId="603"/>
            <ac:picMk id="6" creationId="{16D3D018-6661-45E8-A96B-554CF40603EA}"/>
          </ac:picMkLst>
        </pc:picChg>
        <pc:picChg chg="add del mod">
          <ac:chgData name="Carlos Bruno Oliveira Lopes" userId="51e143a7af01222c" providerId="LiveId" clId="{58FC3659-327D-47FA-8A07-AAE8A10AED29}" dt="2021-08-27T23:17:21.568" v="1219"/>
          <ac:picMkLst>
            <pc:docMk/>
            <pc:sldMk cId="324960170" sldId="603"/>
            <ac:picMk id="7" creationId="{B4D56080-3DD5-4946-A85C-C8AF69F0F51C}"/>
          </ac:picMkLst>
        </pc:picChg>
        <pc:picChg chg="add mod">
          <ac:chgData name="Carlos Bruno Oliveira Lopes" userId="51e143a7af01222c" providerId="LiveId" clId="{58FC3659-327D-47FA-8A07-AAE8A10AED29}" dt="2021-08-27T23:17:36.926" v="1224" actId="1076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58FC3659-327D-47FA-8A07-AAE8A10AED29}" dt="2021-08-26T14:16:11.828" v="7" actId="47"/>
        <pc:sldMkLst>
          <pc:docMk/>
          <pc:sldMk cId="4154110259" sldId="617"/>
        </pc:sldMkLst>
      </pc:sldChg>
      <pc:sldChg chg="addSp delSp modSp del mod ord">
        <pc:chgData name="Carlos Bruno Oliveira Lopes" userId="51e143a7af01222c" providerId="LiveId" clId="{58FC3659-327D-47FA-8A07-AAE8A10AED29}" dt="2021-08-27T02:07:59.184" v="93" actId="47"/>
        <pc:sldMkLst>
          <pc:docMk/>
          <pc:sldMk cId="2335713026" sldId="618"/>
        </pc:sldMkLst>
        <pc:spChg chg="mod">
          <ac:chgData name="Carlos Bruno Oliveira Lopes" userId="51e143a7af01222c" providerId="LiveId" clId="{58FC3659-327D-47FA-8A07-AAE8A10AED29}" dt="2021-08-27T02:02:05.095" v="15" actId="27636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2:04:03.505" v="18"/>
          <ac:spMkLst>
            <pc:docMk/>
            <pc:sldMk cId="2335713026" sldId="618"/>
            <ac:spMk id="6" creationId="{8BBACC25-7B97-432F-A715-6CC12B0525A1}"/>
          </ac:spMkLst>
        </pc:spChg>
        <pc:spChg chg="del">
          <ac:chgData name="Carlos Bruno Oliveira Lopes" userId="51e143a7af01222c" providerId="LiveId" clId="{58FC3659-327D-47FA-8A07-AAE8A10AED29}" dt="2021-08-26T14:14:52.206" v="0" actId="478"/>
          <ac:spMkLst>
            <pc:docMk/>
            <pc:sldMk cId="2335713026" sldId="618"/>
            <ac:spMk id="7" creationId="{859C38FB-A08F-4C57-BDA0-9F849B2D9209}"/>
          </ac:spMkLst>
        </pc:spChg>
        <pc:spChg chg="add mod">
          <ac:chgData name="Carlos Bruno Oliveira Lopes" userId="51e143a7af01222c" providerId="LiveId" clId="{58FC3659-327D-47FA-8A07-AAE8A10AED29}" dt="2021-08-27T02:07:48.852" v="90" actId="27636"/>
          <ac:spMkLst>
            <pc:docMk/>
            <pc:sldMk cId="2335713026" sldId="618"/>
            <ac:spMk id="11" creationId="{B1F0C1DE-2F35-49BC-90EC-15D8FD28E7EA}"/>
          </ac:spMkLst>
        </pc:spChg>
        <pc:spChg chg="add del">
          <ac:chgData name="Carlos Bruno Oliveira Lopes" userId="51e143a7af01222c" providerId="LiveId" clId="{58FC3659-327D-47FA-8A07-AAE8A10AED29}" dt="2021-08-27T02:05:23.131" v="48"/>
          <ac:spMkLst>
            <pc:docMk/>
            <pc:sldMk cId="2335713026" sldId="618"/>
            <ac:spMk id="13" creationId="{C1F3F11C-0FBF-46A2-B6D7-64F1D5216052}"/>
          </ac:spMkLst>
        </pc:spChg>
        <pc:spChg chg="add del">
          <ac:chgData name="Carlos Bruno Oliveira Lopes" userId="51e143a7af01222c" providerId="LiveId" clId="{58FC3659-327D-47FA-8A07-AAE8A10AED29}" dt="2021-08-27T02:05:57.371" v="63"/>
          <ac:spMkLst>
            <pc:docMk/>
            <pc:sldMk cId="2335713026" sldId="618"/>
            <ac:spMk id="14" creationId="{1D250D25-DCEC-438D-800D-4122B707EF3E}"/>
          </ac:spMkLst>
        </pc:spChg>
        <pc:picChg chg="add del mod ord">
          <ac:chgData name="Carlos Bruno Oliveira Lopes" userId="51e143a7af01222c" providerId="LiveId" clId="{58FC3659-327D-47FA-8A07-AAE8A10AED29}" dt="2021-08-27T02:04:04.910" v="21" actId="21"/>
          <ac:picMkLst>
            <pc:docMk/>
            <pc:sldMk cId="2335713026" sldId="618"/>
            <ac:picMk id="9" creationId="{EB3FE38F-8827-439D-B467-E200030AD08A}"/>
          </ac:picMkLst>
        </pc:picChg>
        <pc:picChg chg="add mod">
          <ac:chgData name="Carlos Bruno Oliveira Lopes" userId="51e143a7af01222c" providerId="LiveId" clId="{58FC3659-327D-47FA-8A07-AAE8A10AED29}" dt="2021-08-27T02:04:15.483" v="23" actId="553"/>
          <ac:picMkLst>
            <pc:docMk/>
            <pc:sldMk cId="2335713026" sldId="618"/>
            <ac:picMk id="12" creationId="{6D69F501-2BB3-4D22-9F6F-AA58953DA96A}"/>
          </ac:picMkLst>
        </pc:picChg>
      </pc:sldChg>
      <pc:sldChg chg="addSp delSp modSp add mod">
        <pc:chgData name="Carlos Bruno Oliveira Lopes" userId="51e143a7af01222c" providerId="LiveId" clId="{58FC3659-327D-47FA-8A07-AAE8A10AED29}" dt="2021-08-27T02:10:08.526" v="132" actId="553"/>
        <pc:sldMkLst>
          <pc:docMk/>
          <pc:sldMk cId="674789364" sldId="619"/>
        </pc:sldMkLst>
        <pc:spChg chg="add del">
          <ac:chgData name="Carlos Bruno Oliveira Lopes" userId="51e143a7af01222c" providerId="LiveId" clId="{58FC3659-327D-47FA-8A07-AAE8A10AED29}" dt="2021-08-27T02:08:58.788" v="110"/>
          <ac:spMkLst>
            <pc:docMk/>
            <pc:sldMk cId="674789364" sldId="619"/>
            <ac:spMk id="3" creationId="{1867F1CF-8932-444C-9D32-6C187A4D2587}"/>
          </ac:spMkLst>
        </pc:spChg>
        <pc:spChg chg="mod">
          <ac:chgData name="Carlos Bruno Oliveira Lopes" userId="51e143a7af01222c" providerId="LiveId" clId="{58FC3659-327D-47FA-8A07-AAE8A10AED29}" dt="2021-08-27T02:10:08.526" v="132" actId="553"/>
          <ac:spMkLst>
            <pc:docMk/>
            <pc:sldMk cId="674789364" sldId="619"/>
            <ac:spMk id="6" creationId="{8BBACC25-7B97-432F-A715-6CC12B0525A1}"/>
          </ac:spMkLst>
        </pc:spChg>
        <pc:picChg chg="add mod">
          <ac:chgData name="Carlos Bruno Oliveira Lopes" userId="51e143a7af01222c" providerId="LiveId" clId="{58FC3659-327D-47FA-8A07-AAE8A10AED29}" dt="2021-08-27T02:10:08.526" v="132" actId="553"/>
          <ac:picMkLst>
            <pc:docMk/>
            <pc:sldMk cId="674789364" sldId="619"/>
            <ac:picMk id="7" creationId="{DEE3119A-6E0F-40FB-87DB-34563BEFED9A}"/>
          </ac:picMkLst>
        </pc:picChg>
      </pc:sldChg>
      <pc:sldChg chg="del">
        <pc:chgData name="Carlos Bruno Oliveira Lopes" userId="51e143a7af01222c" providerId="LiveId" clId="{58FC3659-327D-47FA-8A07-AAE8A10AED29}" dt="2021-08-26T14:16:00.601" v="4" actId="47"/>
        <pc:sldMkLst>
          <pc:docMk/>
          <pc:sldMk cId="2000815345" sldId="619"/>
        </pc:sldMkLst>
      </pc:sldChg>
      <pc:sldChg chg="del">
        <pc:chgData name="Carlos Bruno Oliveira Lopes" userId="51e143a7af01222c" providerId="LiveId" clId="{58FC3659-327D-47FA-8A07-AAE8A10AED29}" dt="2021-08-26T14:16:10.669" v="5" actId="47"/>
        <pc:sldMkLst>
          <pc:docMk/>
          <pc:sldMk cId="713210992" sldId="620"/>
        </pc:sldMkLst>
      </pc:sldChg>
      <pc:sldChg chg="add ord">
        <pc:chgData name="Carlos Bruno Oliveira Lopes" userId="51e143a7af01222c" providerId="LiveId" clId="{58FC3659-327D-47FA-8A07-AAE8A10AED29}" dt="2021-08-27T02:07:57.289" v="92"/>
        <pc:sldMkLst>
          <pc:docMk/>
          <pc:sldMk cId="3767078139" sldId="620"/>
        </pc:sldMkLst>
      </pc:sldChg>
      <pc:sldChg chg="del">
        <pc:chgData name="Carlos Bruno Oliveira Lopes" userId="51e143a7af01222c" providerId="LiveId" clId="{58FC3659-327D-47FA-8A07-AAE8A10AED29}" dt="2021-08-26T14:16:11.320" v="6" actId="47"/>
        <pc:sldMkLst>
          <pc:docMk/>
          <pc:sldMk cId="281336892" sldId="621"/>
        </pc:sldMkLst>
      </pc:sldChg>
      <pc:sldChg chg="addSp delSp modSp add mod">
        <pc:chgData name="Carlos Bruno Oliveira Lopes" userId="51e143a7af01222c" providerId="LiveId" clId="{58FC3659-327D-47FA-8A07-AAE8A10AED29}" dt="2021-08-27T02:14:30.633" v="188" actId="553"/>
        <pc:sldMkLst>
          <pc:docMk/>
          <pc:sldMk cId="1883357021" sldId="621"/>
        </pc:sldMkLst>
        <pc:spChg chg="del">
          <ac:chgData name="Carlos Bruno Oliveira Lopes" userId="51e143a7af01222c" providerId="LiveId" clId="{58FC3659-327D-47FA-8A07-AAE8A10AED29}" dt="2021-08-27T02:09:58.291" v="127"/>
          <ac:spMkLst>
            <pc:docMk/>
            <pc:sldMk cId="1883357021" sldId="621"/>
            <ac:spMk id="6" creationId="{8BBACC25-7B97-432F-A715-6CC12B0525A1}"/>
          </ac:spMkLst>
        </pc:spChg>
        <pc:spChg chg="add mod">
          <ac:chgData name="Carlos Bruno Oliveira Lopes" userId="51e143a7af01222c" providerId="LiveId" clId="{58FC3659-327D-47FA-8A07-AAE8A10AED29}" dt="2021-08-27T02:14:30.633" v="188" actId="553"/>
          <ac:spMkLst>
            <pc:docMk/>
            <pc:sldMk cId="1883357021" sldId="621"/>
            <ac:spMk id="9" creationId="{C9CEA705-B34D-4534-9F2C-74D2AC1DE9BD}"/>
          </ac:spMkLst>
        </pc:spChg>
        <pc:spChg chg="add del">
          <ac:chgData name="Carlos Bruno Oliveira Lopes" userId="51e143a7af01222c" providerId="LiveId" clId="{58FC3659-327D-47FA-8A07-AAE8A10AED29}" dt="2021-08-27T02:11:35.046" v="144"/>
          <ac:spMkLst>
            <pc:docMk/>
            <pc:sldMk cId="1883357021" sldId="621"/>
            <ac:spMk id="10" creationId="{B1692E0E-6853-404E-AFF3-A729E4D4E1C4}"/>
          </ac:spMkLst>
        </pc:spChg>
        <pc:picChg chg="add del mod ord">
          <ac:chgData name="Carlos Bruno Oliveira Lopes" userId="51e143a7af01222c" providerId="LiveId" clId="{58FC3659-327D-47FA-8A07-AAE8A10AED29}" dt="2021-08-27T02:09:59.248" v="130" actId="21"/>
          <ac:picMkLst>
            <pc:docMk/>
            <pc:sldMk cId="1883357021" sldId="621"/>
            <ac:picMk id="7" creationId="{7CD897BD-6C94-41F8-AF85-DBDD5BC8799E}"/>
          </ac:picMkLst>
        </pc:picChg>
        <pc:picChg chg="add mod">
          <ac:chgData name="Carlos Bruno Oliveira Lopes" userId="51e143a7af01222c" providerId="LiveId" clId="{58FC3659-327D-47FA-8A07-AAE8A10AED29}" dt="2021-08-27T02:14:30.633" v="188" actId="553"/>
          <ac:picMkLst>
            <pc:docMk/>
            <pc:sldMk cId="1883357021" sldId="621"/>
            <ac:picMk id="11" creationId="{8D82CA5A-5DA3-4FE0-9E45-22C68075712D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2:17:15.526" v="230" actId="553"/>
        <pc:sldMkLst>
          <pc:docMk/>
          <pc:sldMk cId="771565786" sldId="622"/>
        </pc:sldMkLst>
        <pc:spChg chg="add del mod">
          <ac:chgData name="Carlos Bruno Oliveira Lopes" userId="51e143a7af01222c" providerId="LiveId" clId="{58FC3659-327D-47FA-8A07-AAE8A10AED29}" dt="2021-08-27T02:14:23.077" v="183"/>
          <ac:spMkLst>
            <pc:docMk/>
            <pc:sldMk cId="771565786" sldId="622"/>
            <ac:spMk id="8" creationId="{A93A4254-9D2C-45AD-AEE4-4CB832910732}"/>
          </ac:spMkLst>
        </pc:spChg>
        <pc:spChg chg="del">
          <ac:chgData name="Carlos Bruno Oliveira Lopes" userId="51e143a7af01222c" providerId="LiveId" clId="{58FC3659-327D-47FA-8A07-AAE8A10AED29}" dt="2021-08-27T02:14:05.784" v="178"/>
          <ac:spMkLst>
            <pc:docMk/>
            <pc:sldMk cId="771565786" sldId="622"/>
            <ac:spMk id="9" creationId="{C9CEA705-B34D-4534-9F2C-74D2AC1DE9BD}"/>
          </ac:spMkLst>
        </pc:spChg>
        <pc:spChg chg="add mod">
          <ac:chgData name="Carlos Bruno Oliveira Lopes" userId="51e143a7af01222c" providerId="LiveId" clId="{58FC3659-327D-47FA-8A07-AAE8A10AED29}" dt="2021-08-27T02:17:15.526" v="230" actId="553"/>
          <ac:spMkLst>
            <pc:docMk/>
            <pc:sldMk cId="771565786" sldId="622"/>
            <ac:spMk id="13" creationId="{161C4DFA-C3A1-4CEB-BAD4-AED4708CEB83}"/>
          </ac:spMkLst>
        </pc:spChg>
        <pc:spChg chg="add del">
          <ac:chgData name="Carlos Bruno Oliveira Lopes" userId="51e143a7af01222c" providerId="LiveId" clId="{58FC3659-327D-47FA-8A07-AAE8A10AED29}" dt="2021-08-27T02:15:14.844" v="199"/>
          <ac:spMkLst>
            <pc:docMk/>
            <pc:sldMk cId="771565786" sldId="622"/>
            <ac:spMk id="14" creationId="{59EA37CC-DC98-467C-BAB2-7D6EC2655F95}"/>
          </ac:spMkLst>
        </pc:spChg>
        <pc:picChg chg="add del mod ord">
          <ac:chgData name="Carlos Bruno Oliveira Lopes" userId="51e143a7af01222c" providerId="LiveId" clId="{58FC3659-327D-47FA-8A07-AAE8A10AED29}" dt="2021-08-27T02:14:06.805" v="181" actId="21"/>
          <ac:picMkLst>
            <pc:docMk/>
            <pc:sldMk cId="771565786" sldId="622"/>
            <ac:picMk id="6" creationId="{86F1201F-C73A-48EA-8A28-3641E6A922A9}"/>
          </ac:picMkLst>
        </pc:picChg>
        <pc:picChg chg="add del mod ord">
          <ac:chgData name="Carlos Bruno Oliveira Lopes" userId="51e143a7af01222c" providerId="LiveId" clId="{58FC3659-327D-47FA-8A07-AAE8A10AED29}" dt="2021-08-27T02:14:24.199" v="186" actId="21"/>
          <ac:picMkLst>
            <pc:docMk/>
            <pc:sldMk cId="771565786" sldId="622"/>
            <ac:picMk id="11" creationId="{AB0F25F8-992A-40ED-BB00-F954E9A465D6}"/>
          </ac:picMkLst>
        </pc:picChg>
        <pc:picChg chg="add mod">
          <ac:chgData name="Carlos Bruno Oliveira Lopes" userId="51e143a7af01222c" providerId="LiveId" clId="{58FC3659-327D-47FA-8A07-AAE8A10AED29}" dt="2021-08-27T02:17:15.526" v="230" actId="553"/>
          <ac:picMkLst>
            <pc:docMk/>
            <pc:sldMk cId="771565786" sldId="622"/>
            <ac:picMk id="15" creationId="{E21BE1C0-96EE-4A3C-87F6-7295727FC4EE}"/>
          </ac:picMkLst>
        </pc:picChg>
      </pc:sldChg>
      <pc:sldChg chg="del">
        <pc:chgData name="Carlos Bruno Oliveira Lopes" userId="51e143a7af01222c" providerId="LiveId" clId="{58FC3659-327D-47FA-8A07-AAE8A10AED29}" dt="2021-08-26T14:16:12.363" v="8" actId="47"/>
        <pc:sldMkLst>
          <pc:docMk/>
          <pc:sldMk cId="111183846" sldId="623"/>
        </pc:sldMkLst>
      </pc:sldChg>
      <pc:sldChg chg="addSp delSp modSp add mod ord modClrScheme chgLayout">
        <pc:chgData name="Carlos Bruno Oliveira Lopes" userId="51e143a7af01222c" providerId="LiveId" clId="{58FC3659-327D-47FA-8A07-AAE8A10AED29}" dt="2021-08-27T03:41:30.531" v="769"/>
        <pc:sldMkLst>
          <pc:docMk/>
          <pc:sldMk cId="2956777375" sldId="623"/>
        </pc:sldMkLst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3:40:58.741" v="752"/>
          <ac:spMkLst>
            <pc:docMk/>
            <pc:sldMk cId="2956777375" sldId="623"/>
            <ac:spMk id="8" creationId="{226DDDDC-69ED-4181-A300-D078AAA49804}"/>
          </ac:spMkLst>
        </pc:spChg>
        <pc:spChg chg="del">
          <ac:chgData name="Carlos Bruno Oliveira Lopes" userId="51e143a7af01222c" providerId="LiveId" clId="{58FC3659-327D-47FA-8A07-AAE8A10AED29}" dt="2021-08-27T02:17:05.875" v="225"/>
          <ac:spMkLst>
            <pc:docMk/>
            <pc:sldMk cId="2956777375" sldId="623"/>
            <ac:spMk id="9" creationId="{C9CEA705-B34D-4534-9F2C-74D2AC1DE9BD}"/>
          </ac:spMkLst>
        </pc:spChg>
        <pc:spChg chg="add del 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16" creationId="{33C4E8EE-78D8-4A13-8A98-6C7D283D4C48}"/>
          </ac:spMkLst>
        </pc:spChg>
        <pc:spChg chg="add del mod ord">
          <ac:chgData name="Carlos Bruno Oliveira Lopes" userId="51e143a7af01222c" providerId="LiveId" clId="{58FC3659-327D-47FA-8A07-AAE8A10AED29}" dt="2021-08-27T03:41:30.531" v="769"/>
          <ac:spMkLst>
            <pc:docMk/>
            <pc:sldMk cId="2956777375" sldId="623"/>
            <ac:spMk id="19" creationId="{7AC0F5BB-F9CB-44F3-86A5-8C4E479F1D79}"/>
          </ac:spMkLst>
        </pc:spChg>
        <pc:spChg chg="add del mod ord">
          <ac:chgData name="Carlos Bruno Oliveira Lopes" userId="51e143a7af01222c" providerId="LiveId" clId="{58FC3659-327D-47FA-8A07-AAE8A10AED29}" dt="2021-08-27T03:41:27.036" v="767"/>
          <ac:spMkLst>
            <pc:docMk/>
            <pc:sldMk cId="2956777375" sldId="623"/>
            <ac:spMk id="20" creationId="{9DDB8985-8601-4E91-8BB5-E5621B29D7CA}"/>
          </ac:spMkLst>
        </pc:spChg>
        <pc:picChg chg="add del mod ord">
          <ac:chgData name="Carlos Bruno Oliveira Lopes" userId="51e143a7af01222c" providerId="LiveId" clId="{58FC3659-327D-47FA-8A07-AAE8A10AED29}" dt="2021-08-27T02:17:07.871" v="228" actId="21"/>
          <ac:picMkLst>
            <pc:docMk/>
            <pc:sldMk cId="2956777375" sldId="623"/>
            <ac:picMk id="6" creationId="{CC1DD6B5-A625-4148-B642-E75B8F57774F}"/>
          </ac:picMkLst>
        </pc:picChg>
        <pc:picChg chg="add del mod ord">
          <ac:chgData name="Carlos Bruno Oliveira Lopes" userId="51e143a7af01222c" providerId="LiveId" clId="{58FC3659-327D-47FA-8A07-AAE8A10AED29}" dt="2021-08-27T03:41:07.034" v="758" actId="21"/>
          <ac:picMkLst>
            <pc:docMk/>
            <pc:sldMk cId="2956777375" sldId="623"/>
            <ac:picMk id="11" creationId="{AAC56DF2-66F3-4C43-8C68-DADEE7B9E45B}"/>
          </ac:picMkLst>
        </pc:picChg>
        <pc:picChg chg="add del mod">
          <ac:chgData name="Carlos Bruno Oliveira Lopes" userId="51e143a7af01222c" providerId="LiveId" clId="{58FC3659-327D-47FA-8A07-AAE8A10AED29}" dt="2021-08-27T03:41:00.938" v="755" actId="21"/>
          <ac:picMkLst>
            <pc:docMk/>
            <pc:sldMk cId="2956777375" sldId="623"/>
            <ac:picMk id="13" creationId="{81CE511B-E550-41CE-B9DA-72CAB37B5660}"/>
          </ac:picMkLst>
        </pc:picChg>
        <pc:picChg chg="add del mod">
          <ac:chgData name="Carlos Bruno Oliveira Lopes" userId="51e143a7af01222c" providerId="LiveId" clId="{58FC3659-327D-47FA-8A07-AAE8A10AED29}" dt="2021-08-27T03:41:13.118" v="760" actId="21"/>
          <ac:picMkLst>
            <pc:docMk/>
            <pc:sldMk cId="2956777375" sldId="623"/>
            <ac:picMk id="14" creationId="{3F6F6D81-15F3-4DA0-BEEA-012D0F96EE47}"/>
          </ac:picMkLst>
        </pc:picChg>
        <pc:picChg chg="add del mod">
          <ac:chgData name="Carlos Bruno Oliveira Lopes" userId="51e143a7af01222c" providerId="LiveId" clId="{58FC3659-327D-47FA-8A07-AAE8A10AED29}" dt="2021-08-27T03:41:29.271" v="768" actId="21"/>
          <ac:picMkLst>
            <pc:docMk/>
            <pc:sldMk cId="2956777375" sldId="623"/>
            <ac:picMk id="17" creationId="{9E365D3C-18AB-43F4-A8C5-9128A93626E6}"/>
          </ac:picMkLst>
        </pc:picChg>
        <pc:picChg chg="add del mod">
          <ac:chgData name="Carlos Bruno Oliveira Lopes" userId="51e143a7af01222c" providerId="LiveId" clId="{58FC3659-327D-47FA-8A07-AAE8A10AED29}" dt="2021-08-27T03:41:15.224" v="762"/>
          <ac:picMkLst>
            <pc:docMk/>
            <pc:sldMk cId="2956777375" sldId="623"/>
            <ac:picMk id="18" creationId="{6B4E58DD-20A5-441F-B061-DCF85A7ECAD4}"/>
          </ac:picMkLst>
        </pc:picChg>
        <pc:picChg chg="add mod">
          <ac:chgData name="Carlos Bruno Oliveira Lopes" userId="51e143a7af01222c" providerId="LiveId" clId="{58FC3659-327D-47FA-8A07-AAE8A10AED29}" dt="2021-08-27T03:41:27.036" v="767"/>
          <ac:picMkLst>
            <pc:docMk/>
            <pc:sldMk cId="2956777375" sldId="623"/>
            <ac:picMk id="21" creationId="{9CE43A97-ED5B-4F0F-AEB0-52E0D001AB67}"/>
          </ac:picMkLst>
        </pc:picChg>
        <pc:picChg chg="add mod">
          <ac:chgData name="Carlos Bruno Oliveira Lopes" userId="51e143a7af01222c" providerId="LiveId" clId="{58FC3659-327D-47FA-8A07-AAE8A10AED29}" dt="2021-08-27T03:41:30.531" v="769"/>
          <ac:picMkLst>
            <pc:docMk/>
            <pc:sldMk cId="2956777375" sldId="623"/>
            <ac:picMk id="22" creationId="{6BD4D3B5-978B-47A0-8E42-54F0B0BE34E0}"/>
          </ac:picMkLst>
        </pc:picChg>
      </pc:sldChg>
      <pc:sldChg chg="addSp delSp modSp add mod ord modClrScheme chgLayout">
        <pc:chgData name="Carlos Bruno Oliveira Lopes" userId="51e143a7af01222c" providerId="LiveId" clId="{58FC3659-327D-47FA-8A07-AAE8A10AED29}" dt="2021-08-27T02:48:38.266" v="514" actId="6549"/>
        <pc:sldMkLst>
          <pc:docMk/>
          <pc:sldMk cId="501847635" sldId="624"/>
        </pc:sldMkLst>
        <pc:spChg chg="mod ord">
          <ac:chgData name="Carlos Bruno Oliveira Lopes" userId="51e143a7af01222c" providerId="LiveId" clId="{58FC3659-327D-47FA-8A07-AAE8A10AED29}" dt="2021-08-27T02:31:32.491" v="475" actId="553"/>
          <ac:spMkLst>
            <pc:docMk/>
            <pc:sldMk cId="501847635" sldId="624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31:17.010" v="474"/>
          <ac:spMkLst>
            <pc:docMk/>
            <pc:sldMk cId="501847635" sldId="624"/>
            <ac:spMk id="7" creationId="{B27DC168-2D0E-4E55-B4F0-6CC8E8F8944A}"/>
          </ac:spMkLst>
        </pc:spChg>
        <pc:spChg chg="mod ord">
          <ac:chgData name="Carlos Bruno Oliveira Lopes" userId="51e143a7af01222c" providerId="LiveId" clId="{58FC3659-327D-47FA-8A07-AAE8A10AED29}" dt="2021-08-27T02:48:38.266" v="514" actId="6549"/>
          <ac:spMkLst>
            <pc:docMk/>
            <pc:sldMk cId="501847635" sldId="624"/>
            <ac:spMk id="8" creationId="{226DDDDC-69ED-4181-A300-D078AAA49804}"/>
          </ac:spMkLst>
        </pc:spChg>
        <pc:picChg chg="add del mod">
          <ac:chgData name="Carlos Bruno Oliveira Lopes" userId="51e143a7af01222c" providerId="LiveId" clId="{58FC3659-327D-47FA-8A07-AAE8A10AED29}" dt="2021-08-27T02:31:15.739" v="473" actId="21"/>
          <ac:picMkLst>
            <pc:docMk/>
            <pc:sldMk cId="501847635" sldId="624"/>
            <ac:picMk id="6" creationId="{3CEEB98E-0DC6-4C7B-8C07-A353F8EAEA4A}"/>
          </ac:picMkLst>
        </pc:picChg>
        <pc:picChg chg="add mod">
          <ac:chgData name="Carlos Bruno Oliveira Lopes" userId="51e143a7af01222c" providerId="LiveId" clId="{58FC3659-327D-47FA-8A07-AAE8A10AED29}" dt="2021-08-27T02:31:32.491" v="475" actId="553"/>
          <ac:picMkLst>
            <pc:docMk/>
            <pc:sldMk cId="501847635" sldId="624"/>
            <ac:picMk id="9" creationId="{A27D92BC-095A-4831-9E42-7F2AB1ECBFAB}"/>
          </ac:picMkLst>
        </pc:picChg>
      </pc:sldChg>
      <pc:sldChg chg="add del">
        <pc:chgData name="Carlos Bruno Oliveira Lopes" userId="51e143a7af01222c" providerId="LiveId" clId="{58FC3659-327D-47FA-8A07-AAE8A10AED29}" dt="2021-08-27T02:24:11.177" v="255" actId="47"/>
        <pc:sldMkLst>
          <pc:docMk/>
          <pc:sldMk cId="2948282832" sldId="624"/>
        </pc:sldMkLst>
      </pc:sldChg>
      <pc:sldChg chg="del">
        <pc:chgData name="Carlos Bruno Oliveira Lopes" userId="51e143a7af01222c" providerId="LiveId" clId="{58FC3659-327D-47FA-8A07-AAE8A10AED29}" dt="2021-08-26T14:16:12.720" v="9" actId="47"/>
        <pc:sldMkLst>
          <pc:docMk/>
          <pc:sldMk cId="4267667436" sldId="624"/>
        </pc:sldMkLst>
      </pc:sldChg>
      <pc:sldChg chg="addSp delSp modSp add del mod chgLayout">
        <pc:chgData name="Carlos Bruno Oliveira Lopes" userId="51e143a7af01222c" providerId="LiveId" clId="{58FC3659-327D-47FA-8A07-AAE8A10AED29}" dt="2021-08-27T23:15:08.112" v="1114" actId="208"/>
        <pc:sldMkLst>
          <pc:docMk/>
          <pc:sldMk cId="31064573" sldId="625"/>
        </pc:sldMkLst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05:12.706" v="833"/>
          <ac:spMkLst>
            <pc:docMk/>
            <pc:sldMk cId="31064573" sldId="625"/>
            <ac:spMk id="3" creationId="{7816DDFB-0874-4C71-B4A4-281B647F9BA6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51.431" v="1010" actId="478"/>
          <ac:spMkLst>
            <pc:docMk/>
            <pc:sldMk cId="31064573" sldId="625"/>
            <ac:spMk id="8" creationId="{226DDDDC-69ED-4181-A300-D078AAA49804}"/>
          </ac:spMkLst>
        </pc:spChg>
        <pc:spChg chg="add del mod ord">
          <ac:chgData name="Carlos Bruno Oliveira Lopes" userId="51e143a7af01222c" providerId="LiveId" clId="{58FC3659-327D-47FA-8A07-AAE8A10AED29}" dt="2021-08-27T23:11:57.856" v="1012"/>
          <ac:spMkLst>
            <pc:docMk/>
            <pc:sldMk cId="31064573" sldId="625"/>
            <ac:spMk id="9" creationId="{DC6302A4-E077-484B-B117-48037A87C6EA}"/>
          </ac:spMkLst>
        </pc:spChg>
        <pc:spChg chg="add del mod">
          <ac:chgData name="Carlos Bruno Oliveira Lopes" userId="51e143a7af01222c" providerId="LiveId" clId="{58FC3659-327D-47FA-8A07-AAE8A10AED29}" dt="2021-08-27T23:12:40.422" v="1017"/>
          <ac:spMkLst>
            <pc:docMk/>
            <pc:sldMk cId="31064573" sldId="625"/>
            <ac:spMk id="12" creationId="{DA3951BF-D5D2-451D-8DD0-B0F1DE57A90E}"/>
          </ac:spMkLst>
        </pc:spChg>
        <pc:spChg chg="add del mod">
          <ac:chgData name="Carlos Bruno Oliveira Lopes" userId="51e143a7af01222c" providerId="LiveId" clId="{58FC3659-327D-47FA-8A07-AAE8A10AED29}" dt="2021-08-27T23:13:08.452" v="1055"/>
          <ac:spMkLst>
            <pc:docMk/>
            <pc:sldMk cId="31064573" sldId="625"/>
            <ac:spMk id="17" creationId="{FE11C4D0-34F6-4D58-BF7D-00BCA8DA035A}"/>
          </ac:spMkLst>
        </pc:spChg>
        <pc:spChg chg="add del mod">
          <ac:chgData name="Carlos Bruno Oliveira Lopes" userId="51e143a7af01222c" providerId="LiveId" clId="{58FC3659-327D-47FA-8A07-AAE8A10AED29}" dt="2021-08-27T23:13:36.796" v="1073"/>
          <ac:spMkLst>
            <pc:docMk/>
            <pc:sldMk cId="31064573" sldId="625"/>
            <ac:spMk id="22" creationId="{85862514-986F-4FA9-A2CA-6ED9F7983611}"/>
          </ac:spMkLst>
        </pc:spChg>
        <pc:spChg chg="add del mod">
          <ac:chgData name="Carlos Bruno Oliveira Lopes" userId="51e143a7af01222c" providerId="LiveId" clId="{58FC3659-327D-47FA-8A07-AAE8A10AED29}" dt="2021-08-27T23:14:03.620" v="1081"/>
          <ac:spMkLst>
            <pc:docMk/>
            <pc:sldMk cId="31064573" sldId="625"/>
            <ac:spMk id="27" creationId="{0DCC97F0-891A-4E82-9C03-857E8DEEB8E4}"/>
          </ac:spMkLst>
        </pc:spChg>
        <pc:spChg chg="add del mod">
          <ac:chgData name="Carlos Bruno Oliveira Lopes" userId="51e143a7af01222c" providerId="LiveId" clId="{58FC3659-327D-47FA-8A07-AAE8A10AED29}" dt="2021-08-27T23:14:21.529" v="1089" actId="478"/>
          <ac:spMkLst>
            <pc:docMk/>
            <pc:sldMk cId="31064573" sldId="625"/>
            <ac:spMk id="32" creationId="{4482854C-C32B-413C-8061-5FAC4C43851E}"/>
          </ac:spMkLst>
        </pc:spChg>
        <pc:picChg chg="add del mod">
          <ac:chgData name="Carlos Bruno Oliveira Lopes" userId="51e143a7af01222c" providerId="LiveId" clId="{58FC3659-327D-47FA-8A07-AAE8A10AED29}" dt="2021-08-27T23:11:48.699" v="1009" actId="21"/>
          <ac:picMkLst>
            <pc:docMk/>
            <pc:sldMk cId="31064573" sldId="625"/>
            <ac:picMk id="7" creationId="{BE47C131-0A41-4A02-8430-241AE5AE59EF}"/>
          </ac:picMkLst>
        </pc:picChg>
        <pc:picChg chg="add del mod">
          <ac:chgData name="Carlos Bruno Oliveira Lopes" userId="51e143a7af01222c" providerId="LiveId" clId="{58FC3659-327D-47FA-8A07-AAE8A10AED29}" dt="2021-08-27T23:11:59.269" v="1013" actId="21"/>
          <ac:picMkLst>
            <pc:docMk/>
            <pc:sldMk cId="31064573" sldId="625"/>
            <ac:picMk id="10" creationId="{CECEAA41-C199-4955-91FB-298F013A5B78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3" creationId="{A437E97D-9607-417D-93D2-D0BF2CF76901}"/>
          </ac:picMkLst>
        </pc:picChg>
        <pc:picChg chg="add del mod ord">
          <ac:chgData name="Carlos Bruno Oliveira Lopes" userId="51e143a7af01222c" providerId="LiveId" clId="{58FC3659-327D-47FA-8A07-AAE8A10AED29}" dt="2021-08-27T23:12:42.151" v="1020" actId="21"/>
          <ac:picMkLst>
            <pc:docMk/>
            <pc:sldMk cId="31064573" sldId="625"/>
            <ac:picMk id="15" creationId="{D71579A1-5F9E-4FDD-9940-BECE84B73D9D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8" creationId="{DBAAC190-DE62-49BD-9DCE-7D83D69DECC0}"/>
          </ac:picMkLst>
        </pc:picChg>
        <pc:picChg chg="add del mod ord">
          <ac:chgData name="Carlos Bruno Oliveira Lopes" userId="51e143a7af01222c" providerId="LiveId" clId="{58FC3659-327D-47FA-8A07-AAE8A10AED29}" dt="2021-08-27T23:13:10.446" v="1058" actId="21"/>
          <ac:picMkLst>
            <pc:docMk/>
            <pc:sldMk cId="31064573" sldId="625"/>
            <ac:picMk id="20" creationId="{4FBAA81D-4B64-4698-A558-5F28B6065820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3" creationId="{855C3263-F626-4647-8EE2-63E1439BB475}"/>
          </ac:picMkLst>
        </pc:picChg>
        <pc:picChg chg="add del mod ord">
          <ac:chgData name="Carlos Bruno Oliveira Lopes" userId="51e143a7af01222c" providerId="LiveId" clId="{58FC3659-327D-47FA-8A07-AAE8A10AED29}" dt="2021-08-27T23:13:37.795" v="1076" actId="21"/>
          <ac:picMkLst>
            <pc:docMk/>
            <pc:sldMk cId="31064573" sldId="625"/>
            <ac:picMk id="25" creationId="{23E8C5A8-0396-4FD1-ADF8-57FF4FA4E972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8" creationId="{1A8FB050-1B32-4D94-827C-E9F7664BD73F}"/>
          </ac:picMkLst>
        </pc:picChg>
        <pc:picChg chg="add del mod ord">
          <ac:chgData name="Carlos Bruno Oliveira Lopes" userId="51e143a7af01222c" providerId="LiveId" clId="{58FC3659-327D-47FA-8A07-AAE8A10AED29}" dt="2021-08-27T23:14:05.012" v="1084" actId="21"/>
          <ac:picMkLst>
            <pc:docMk/>
            <pc:sldMk cId="31064573" sldId="625"/>
            <ac:picMk id="30" creationId="{74541963-28D4-4914-9224-1D95593B6980}"/>
          </ac:picMkLst>
        </pc:picChg>
        <pc:picChg chg="add del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33" creationId="{F4EF7FD1-D996-4EE7-8A00-C6F4F645EB88}"/>
          </ac:picMkLst>
        </pc:picChg>
      </pc:sldChg>
      <pc:sldChg chg="del">
        <pc:chgData name="Carlos Bruno Oliveira Lopes" userId="51e143a7af01222c" providerId="LiveId" clId="{58FC3659-327D-47FA-8A07-AAE8A10AED29}" dt="2021-08-26T14:16:13.082" v="10" actId="47"/>
        <pc:sldMkLst>
          <pc:docMk/>
          <pc:sldMk cId="3192382896" sldId="625"/>
        </pc:sldMkLst>
      </pc:sldChg>
      <pc:sldChg chg="addSp delSp modSp add mod modClrScheme chgLayout">
        <pc:chgData name="Carlos Bruno Oliveira Lopes" userId="51e143a7af01222c" providerId="LiveId" clId="{58FC3659-327D-47FA-8A07-AAE8A10AED29}" dt="2021-08-27T02:53:02.012" v="627" actId="12"/>
        <pc:sldMkLst>
          <pc:docMk/>
          <pc:sldMk cId="500089618" sldId="626"/>
        </pc:sldMkLst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51:12.698" v="574" actId="478"/>
          <ac:spMkLst>
            <pc:docMk/>
            <pc:sldMk cId="500089618" sldId="626"/>
            <ac:spMk id="6" creationId="{25984062-BDC7-4126-BA47-8121DE7B53A4}"/>
          </ac:spMkLst>
        </pc:spChg>
        <pc:spChg chg="del mod">
          <ac:chgData name="Carlos Bruno Oliveira Lopes" userId="51e143a7af01222c" providerId="LiveId" clId="{58FC3659-327D-47FA-8A07-AAE8A10AED29}" dt="2021-08-27T02:49:52.188" v="533" actId="478"/>
          <ac:spMkLst>
            <pc:docMk/>
            <pc:sldMk cId="500089618" sldId="626"/>
            <ac:spMk id="8" creationId="{226DDDDC-69ED-4181-A300-D078AAA49804}"/>
          </ac:spMkLst>
        </pc:spChg>
        <pc:spChg chg="add mod">
          <ac:chgData name="Carlos Bruno Oliveira Lopes" userId="51e143a7af01222c" providerId="LiveId" clId="{58FC3659-327D-47FA-8A07-AAE8A10AED29}" dt="2021-08-27T02:53:02.012" v="627" actId="12"/>
          <ac:spMkLst>
            <pc:docMk/>
            <pc:sldMk cId="500089618" sldId="626"/>
            <ac:spMk id="10" creationId="{B08225D9-DD64-4BE2-8546-86BE8704748C}"/>
          </ac:spMkLst>
        </pc:spChg>
        <pc:picChg chg="mod ord">
          <ac:chgData name="Carlos Bruno Oliveira Lopes" userId="51e143a7af01222c" providerId="LiveId" clId="{58FC3659-327D-47FA-8A07-AAE8A10AED29}" dt="2021-08-27T02:50:01.406" v="537" actId="700"/>
          <ac:picMkLst>
            <pc:docMk/>
            <pc:sldMk cId="500089618" sldId="626"/>
            <ac:picMk id="9" creationId="{A27D92BC-095A-4831-9E42-7F2AB1ECBFAB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3:40:10.746" v="749" actId="208"/>
        <pc:sldMkLst>
          <pc:docMk/>
          <pc:sldMk cId="2408539748" sldId="627"/>
        </pc:sldMkLst>
        <pc:spChg chg="add del mod">
          <ac:chgData name="Carlos Bruno Oliveira Lopes" userId="51e143a7af01222c" providerId="LiveId" clId="{58FC3659-327D-47FA-8A07-AAE8A10AED29}" dt="2021-08-27T03:37:17.105" v="640"/>
          <ac:spMkLst>
            <pc:docMk/>
            <pc:sldMk cId="2408539748" sldId="627"/>
            <ac:spMk id="3" creationId="{56F3A56D-1A45-4E5E-BEF2-7BBB8CDD7438}"/>
          </ac:spMkLst>
        </pc:spChg>
        <pc:spChg chg="add del mod">
          <ac:chgData name="Carlos Bruno Oliveira Lopes" userId="51e143a7af01222c" providerId="LiveId" clId="{58FC3659-327D-47FA-8A07-AAE8A10AED29}" dt="2021-08-27T03:38:11.760" v="735" actId="404"/>
          <ac:spMkLst>
            <pc:docMk/>
            <pc:sldMk cId="2408539748" sldId="627"/>
            <ac:spMk id="8" creationId="{226DDDDC-69ED-4181-A300-D078AAA49804}"/>
          </ac:spMkLst>
        </pc:spChg>
        <pc:cxnChg chg="add mod">
          <ac:chgData name="Carlos Bruno Oliveira Lopes" userId="51e143a7af01222c" providerId="LiveId" clId="{58FC3659-327D-47FA-8A07-AAE8A10AED29}" dt="2021-08-27T03:39:36.126" v="743" actId="208"/>
          <ac:cxnSpMkLst>
            <pc:docMk/>
            <pc:sldMk cId="2408539748" sldId="627"/>
            <ac:cxnSpMk id="7" creationId="{1B68AE06-AA4C-4DA4-B2D8-6708C27AFE5D}"/>
          </ac:cxnSpMkLst>
        </pc:cxnChg>
        <pc:cxnChg chg="add mod">
          <ac:chgData name="Carlos Bruno Oliveira Lopes" userId="51e143a7af01222c" providerId="LiveId" clId="{58FC3659-327D-47FA-8A07-AAE8A10AED29}" dt="2021-08-27T03:40:10.746" v="749" actId="208"/>
          <ac:cxnSpMkLst>
            <pc:docMk/>
            <pc:sldMk cId="2408539748" sldId="627"/>
            <ac:cxnSpMk id="14" creationId="{CC6F7DD9-0EFC-4703-B48D-9B72EB547445}"/>
          </ac:cxnSpMkLst>
        </pc:cxnChg>
      </pc:sldChg>
      <pc:sldChg chg="del">
        <pc:chgData name="Carlos Bruno Oliveira Lopes" userId="51e143a7af01222c" providerId="LiveId" clId="{58FC3659-327D-47FA-8A07-AAE8A10AED29}" dt="2021-08-26T14:16:13.526" v="11" actId="47"/>
        <pc:sldMkLst>
          <pc:docMk/>
          <pc:sldMk cId="3231894312" sldId="627"/>
        </pc:sldMkLst>
      </pc:sldChg>
      <pc:sldChg chg="add del">
        <pc:chgData name="Carlos Bruno Oliveira Lopes" userId="51e143a7af01222c" providerId="LiveId" clId="{58FC3659-327D-47FA-8A07-AAE8A10AED29}" dt="2021-08-27T23:15:43.774" v="1115" actId="47"/>
        <pc:sldMkLst>
          <pc:docMk/>
          <pc:sldMk cId="1422939709" sldId="628"/>
        </pc:sldMkLst>
      </pc:sldChg>
      <pc:sldChg chg="del">
        <pc:chgData name="Carlos Bruno Oliveira Lopes" userId="51e143a7af01222c" providerId="LiveId" clId="{58FC3659-327D-47FA-8A07-AAE8A10AED29}" dt="2021-08-26T14:16:14.453" v="12" actId="47"/>
        <pc:sldMkLst>
          <pc:docMk/>
          <pc:sldMk cId="3124447325" sldId="628"/>
        </pc:sldMkLst>
      </pc:sldChg>
      <pc:sldChg chg="addSp delSp modSp add del mod">
        <pc:chgData name="Carlos Bruno Oliveira Lopes" userId="51e143a7af01222c" providerId="LiveId" clId="{58FC3659-327D-47FA-8A07-AAE8A10AED29}" dt="2021-08-27T23:11:44.899" v="1007" actId="47"/>
        <pc:sldMkLst>
          <pc:docMk/>
          <pc:sldMk cId="2958413747" sldId="629"/>
        </pc:sldMkLst>
        <pc:spChg chg="mod">
          <ac:chgData name="Carlos Bruno Oliveira Lopes" userId="51e143a7af01222c" providerId="LiveId" clId="{58FC3659-327D-47FA-8A07-AAE8A10AED29}" dt="2021-08-27T23:11:16.045" v="1002" actId="20577"/>
          <ac:spMkLst>
            <pc:docMk/>
            <pc:sldMk cId="2958413747" sldId="629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04.907" v="990" actId="20577"/>
          <ac:spMkLst>
            <pc:docMk/>
            <pc:sldMk cId="2958413747" sldId="629"/>
            <ac:spMk id="6" creationId="{D146D578-7543-45FF-A9A2-047084391C10}"/>
          </ac:spMkLst>
        </pc:spChg>
        <pc:spChg chg="add del mod">
          <ac:chgData name="Carlos Bruno Oliveira Lopes" userId="51e143a7af01222c" providerId="LiveId" clId="{58FC3659-327D-47FA-8A07-AAE8A10AED29}" dt="2021-08-27T23:07:26.894" v="856"/>
          <ac:spMkLst>
            <pc:docMk/>
            <pc:sldMk cId="2958413747" sldId="629"/>
            <ac:spMk id="7" creationId="{F265E233-D77D-4306-A9F5-3432743BD866}"/>
          </ac:spMkLst>
        </pc:spChg>
        <pc:spChg chg="del">
          <ac:chgData name="Carlos Bruno Oliveira Lopes" userId="51e143a7af01222c" providerId="LiveId" clId="{58FC3659-327D-47FA-8A07-AAE8A10AED29}" dt="2021-08-27T23:06:38.359" v="852" actId="478"/>
          <ac:spMkLst>
            <pc:docMk/>
            <pc:sldMk cId="2958413747" sldId="629"/>
            <ac:spMk id="8" creationId="{226DDDDC-69ED-4181-A300-D078AAA49804}"/>
          </ac:spMkLst>
        </pc:spChg>
      </pc:sldChg>
      <pc:sldChg chg="add del">
        <pc:chgData name="Carlos Bruno Oliveira Lopes" userId="51e143a7af01222c" providerId="LiveId" clId="{58FC3659-327D-47FA-8A07-AAE8A10AED29}" dt="2021-08-27T23:11:45.917" v="1008" actId="47"/>
        <pc:sldMkLst>
          <pc:docMk/>
          <pc:sldMk cId="2254072979" sldId="630"/>
        </pc:sldMkLst>
      </pc:sldChg>
    </pc:docChg>
  </pc:docChgLst>
  <pc:docChgLst>
    <pc:chgData name="Carlos Bruno Oliveira Lopes" userId="51e143a7af01222c" providerId="LiveId" clId="{D3E02D93-B4F7-4967-8FE3-D17E71BBFD7D}"/>
    <pc:docChg chg="undo custSel addSld delSld modSld sldOrd modSection">
      <pc:chgData name="Carlos Bruno Oliveira Lopes" userId="51e143a7af01222c" providerId="LiveId" clId="{D3E02D93-B4F7-4967-8FE3-D17E71BBFD7D}" dt="2021-09-03T23:39:55.200" v="2581"/>
      <pc:docMkLst>
        <pc:docMk/>
      </pc:docMkLst>
      <pc:sldChg chg="modSp mod">
        <pc:chgData name="Carlos Bruno Oliveira Lopes" userId="51e143a7af01222c" providerId="LiveId" clId="{D3E02D93-B4F7-4967-8FE3-D17E71BBFD7D}" dt="2021-09-03T03:28:22.469" v="1" actId="20577"/>
        <pc:sldMkLst>
          <pc:docMk/>
          <pc:sldMk cId="0" sldId="257"/>
        </pc:sldMkLst>
        <pc:spChg chg="mod">
          <ac:chgData name="Carlos Bruno Oliveira Lopes" userId="51e143a7af01222c" providerId="LiveId" clId="{D3E02D93-B4F7-4967-8FE3-D17E71BBFD7D}" dt="2021-09-03T03:28:22.469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D3E02D93-B4F7-4967-8FE3-D17E71BBFD7D}" dt="2021-09-03T23:37:38.565" v="2372" actId="47"/>
        <pc:sldMkLst>
          <pc:docMk/>
          <pc:sldMk cId="324960170" sldId="603"/>
        </pc:sldMkLst>
      </pc:sldChg>
      <pc:sldChg chg="addSp delSp modSp mod">
        <pc:chgData name="Carlos Bruno Oliveira Lopes" userId="51e143a7af01222c" providerId="LiveId" clId="{D3E02D93-B4F7-4967-8FE3-D17E71BBFD7D}" dt="2021-09-03T03:45:56.813" v="44" actId="1076"/>
        <pc:sldMkLst>
          <pc:docMk/>
          <pc:sldMk cId="500089618" sldId="626"/>
        </pc:sldMkLst>
        <pc:spChg chg="mod">
          <ac:chgData name="Carlos Bruno Oliveira Lopes" userId="51e143a7af01222c" providerId="LiveId" clId="{D3E02D93-B4F7-4967-8FE3-D17E71BBFD7D}" dt="2021-09-03T03:28:47.943" v="20" actId="20577"/>
          <ac:spMkLst>
            <pc:docMk/>
            <pc:sldMk cId="500089618" sldId="626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03:45:51.813" v="42" actId="552"/>
          <ac:spMkLst>
            <pc:docMk/>
            <pc:sldMk cId="500089618" sldId="626"/>
            <ac:spMk id="6" creationId="{4BFF4A4F-FD88-4233-8576-D1628710A324}"/>
          </ac:spMkLst>
        </pc:spChg>
        <pc:picChg chg="add del mod">
          <ac:chgData name="Carlos Bruno Oliveira Lopes" userId="51e143a7af01222c" providerId="LiveId" clId="{D3E02D93-B4F7-4967-8FE3-D17E71BBFD7D}" dt="2021-09-03T03:43:25.920" v="32" actId="22"/>
          <ac:picMkLst>
            <pc:docMk/>
            <pc:sldMk cId="500089618" sldId="626"/>
            <ac:picMk id="7" creationId="{2F18B1F9-A217-4493-884B-AA1A66147EBD}"/>
          </ac:picMkLst>
        </pc:picChg>
        <pc:picChg chg="add mod">
          <ac:chgData name="Carlos Bruno Oliveira Lopes" userId="51e143a7af01222c" providerId="LiveId" clId="{D3E02D93-B4F7-4967-8FE3-D17E71BBFD7D}" dt="2021-09-03T03:45:51.813" v="42" actId="552"/>
          <ac:picMkLst>
            <pc:docMk/>
            <pc:sldMk cId="500089618" sldId="626"/>
            <ac:picMk id="9" creationId="{B1E36190-9957-454C-85C3-1010432009B7}"/>
          </ac:picMkLst>
        </pc:picChg>
        <pc:picChg chg="add mod">
          <ac:chgData name="Carlos Bruno Oliveira Lopes" userId="51e143a7af01222c" providerId="LiveId" clId="{D3E02D93-B4F7-4967-8FE3-D17E71BBFD7D}" dt="2021-09-03T03:45:56.813" v="44" actId="1076"/>
          <ac:picMkLst>
            <pc:docMk/>
            <pc:sldMk cId="500089618" sldId="626"/>
            <ac:picMk id="11" creationId="{238A8638-EEA9-4043-B36B-5BCFDBEA30DC}"/>
          </ac:picMkLst>
        </pc:picChg>
      </pc:sldChg>
      <pc:sldChg chg="addSp delSp modSp mod">
        <pc:chgData name="Carlos Bruno Oliveira Lopes" userId="51e143a7af01222c" providerId="LiveId" clId="{D3E02D93-B4F7-4967-8FE3-D17E71BBFD7D}" dt="2021-09-03T03:52:53.480" v="225" actId="6549"/>
        <pc:sldMkLst>
          <pc:docMk/>
          <pc:sldMk cId="2397824681" sldId="627"/>
        </pc:sldMkLst>
        <pc:spChg chg="mod">
          <ac:chgData name="Carlos Bruno Oliveira Lopes" userId="51e143a7af01222c" providerId="LiveId" clId="{D3E02D93-B4F7-4967-8FE3-D17E71BBFD7D}" dt="2021-09-03T03:46:32.445" v="47"/>
          <ac:spMkLst>
            <pc:docMk/>
            <pc:sldMk cId="2397824681" sldId="627"/>
            <ac:spMk id="2" creationId="{00000000-0000-0000-0000-000000000000}"/>
          </ac:spMkLst>
        </pc:spChg>
        <pc:spChg chg="add del mod">
          <ac:chgData name="Carlos Bruno Oliveira Lopes" userId="51e143a7af01222c" providerId="LiveId" clId="{D3E02D93-B4F7-4967-8FE3-D17E71BBFD7D}" dt="2021-09-03T03:47:39.270" v="49"/>
          <ac:spMkLst>
            <pc:docMk/>
            <pc:sldMk cId="2397824681" sldId="627"/>
            <ac:spMk id="6" creationId="{CC678E23-C5A5-4655-9826-8000F4B2945B}"/>
          </ac:spMkLst>
        </pc:spChg>
        <pc:spChg chg="del">
          <ac:chgData name="Carlos Bruno Oliveira Lopes" userId="51e143a7af01222c" providerId="LiveId" clId="{D3E02D93-B4F7-4967-8FE3-D17E71BBFD7D}" dt="2021-09-03T03:46:10.928" v="45" actId="478"/>
          <ac:spMkLst>
            <pc:docMk/>
            <pc:sldMk cId="2397824681" sldId="627"/>
            <ac:spMk id="10" creationId="{B08225D9-DD64-4BE2-8546-86BE8704748C}"/>
          </ac:spMkLst>
        </pc:spChg>
        <pc:spChg chg="add del mod">
          <ac:chgData name="Carlos Bruno Oliveira Lopes" userId="51e143a7af01222c" providerId="LiveId" clId="{D3E02D93-B4F7-4967-8FE3-D17E71BBFD7D}" dt="2021-09-03T03:52:53.480" v="225" actId="6549"/>
          <ac:spMkLst>
            <pc:docMk/>
            <pc:sldMk cId="2397824681" sldId="627"/>
            <ac:spMk id="12" creationId="{EC178C0B-758A-4C28-9FCE-48D5616B248C}"/>
          </ac:spMkLst>
        </pc:spChg>
        <pc:spChg chg="add del mod">
          <ac:chgData name="Carlos Bruno Oliveira Lopes" userId="51e143a7af01222c" providerId="LiveId" clId="{D3E02D93-B4F7-4967-8FE3-D17E71BBFD7D}" dt="2021-09-03T03:49:43.236" v="57"/>
          <ac:spMkLst>
            <pc:docMk/>
            <pc:sldMk cId="2397824681" sldId="627"/>
            <ac:spMk id="14" creationId="{E54E7779-9585-42E0-B870-B23869D90BB0}"/>
          </ac:spMkLst>
        </pc:spChg>
        <pc:picChg chg="add del mod">
          <ac:chgData name="Carlos Bruno Oliveira Lopes" userId="51e143a7af01222c" providerId="LiveId" clId="{D3E02D93-B4F7-4967-8FE3-D17E71BBFD7D}" dt="2021-09-03T03:47:40.188" v="50" actId="21"/>
          <ac:picMkLst>
            <pc:docMk/>
            <pc:sldMk cId="2397824681" sldId="627"/>
            <ac:picMk id="8" creationId="{D8EEAFBD-5FAB-43FF-94DD-7DA970F20241}"/>
          </ac:picMkLst>
        </pc:picChg>
        <pc:picChg chg="del">
          <ac:chgData name="Carlos Bruno Oliveira Lopes" userId="51e143a7af01222c" providerId="LiveId" clId="{D3E02D93-B4F7-4967-8FE3-D17E71BBFD7D}" dt="2021-09-03T03:46:11.939" v="46" actId="478"/>
          <ac:picMkLst>
            <pc:docMk/>
            <pc:sldMk cId="2397824681" sldId="627"/>
            <ac:picMk id="9" creationId="{A27D92BC-095A-4831-9E42-7F2AB1ECBFAB}"/>
          </ac:picMkLst>
        </pc:picChg>
        <pc:picChg chg="add mod">
          <ac:chgData name="Carlos Bruno Oliveira Lopes" userId="51e143a7af01222c" providerId="LiveId" clId="{D3E02D93-B4F7-4967-8FE3-D17E71BBFD7D}" dt="2021-09-03T03:47:47.820" v="54" actId="553"/>
          <ac:picMkLst>
            <pc:docMk/>
            <pc:sldMk cId="2397824681" sldId="627"/>
            <ac:picMk id="13" creationId="{EE60F8DC-09FA-4DE9-941F-DF9FE6820964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04:05:19.334" v="945" actId="2"/>
        <pc:sldMkLst>
          <pc:docMk/>
          <pc:sldMk cId="2680026622" sldId="628"/>
        </pc:sldMkLst>
        <pc:spChg chg="mod">
          <ac:chgData name="Carlos Bruno Oliveira Lopes" userId="51e143a7af01222c" providerId="LiveId" clId="{D3E02D93-B4F7-4967-8FE3-D17E71BBFD7D}" dt="2021-09-03T03:55:56.361" v="257" actId="20577"/>
          <ac:spMkLst>
            <pc:docMk/>
            <pc:sldMk cId="2680026622" sldId="628"/>
            <ac:spMk id="2" creationId="{00000000-0000-0000-0000-000000000000}"/>
          </ac:spMkLst>
        </pc:spChg>
        <pc:spChg chg="del">
          <ac:chgData name="Carlos Bruno Oliveira Lopes" userId="51e143a7af01222c" providerId="LiveId" clId="{D3E02D93-B4F7-4967-8FE3-D17E71BBFD7D}" dt="2021-09-03T03:56:20.458" v="258"/>
          <ac:spMkLst>
            <pc:docMk/>
            <pc:sldMk cId="2680026622" sldId="628"/>
            <ac:spMk id="6" creationId="{CC678E23-C5A5-4655-9826-8000F4B2945B}"/>
          </ac:spMkLst>
        </pc:spChg>
        <pc:spChg chg="add del mod">
          <ac:chgData name="Carlos Bruno Oliveira Lopes" userId="51e143a7af01222c" providerId="LiveId" clId="{D3E02D93-B4F7-4967-8FE3-D17E71BBFD7D}" dt="2021-09-03T04:05:19.334" v="945" actId="2"/>
          <ac:spMkLst>
            <pc:docMk/>
            <pc:sldMk cId="2680026622" sldId="628"/>
            <ac:spMk id="9" creationId="{7923BFE1-9AAE-4931-8DE5-BC759F8B3EC6}"/>
          </ac:spMkLst>
        </pc:spChg>
        <pc:spChg chg="add del mod">
          <ac:chgData name="Carlos Bruno Oliveira Lopes" userId="51e143a7af01222c" providerId="LiveId" clId="{D3E02D93-B4F7-4967-8FE3-D17E71BBFD7D}" dt="2021-09-03T03:57:07.916" v="263"/>
          <ac:spMkLst>
            <pc:docMk/>
            <pc:sldMk cId="2680026622" sldId="628"/>
            <ac:spMk id="11" creationId="{FEBABBFE-5DB7-434E-815A-BA93CBC2948B}"/>
          </ac:spMkLst>
        </pc:spChg>
        <pc:spChg chg="add del mod">
          <ac:chgData name="Carlos Bruno Oliveira Lopes" userId="51e143a7af01222c" providerId="LiveId" clId="{D3E02D93-B4F7-4967-8FE3-D17E71BBFD7D}" dt="2021-09-03T03:57:12.240" v="265"/>
          <ac:spMkLst>
            <pc:docMk/>
            <pc:sldMk cId="2680026622" sldId="628"/>
            <ac:spMk id="12" creationId="{7967AEEE-6331-4E28-A8AD-94DE98D4E245}"/>
          </ac:spMkLst>
        </pc:spChg>
        <pc:picChg chg="add del mod">
          <ac:chgData name="Carlos Bruno Oliveira Lopes" userId="51e143a7af01222c" providerId="LiveId" clId="{D3E02D93-B4F7-4967-8FE3-D17E71BBFD7D}" dt="2021-09-03T03:56:21.717" v="259" actId="21"/>
          <ac:picMkLst>
            <pc:docMk/>
            <pc:sldMk cId="2680026622" sldId="628"/>
            <ac:picMk id="7" creationId="{8A4844A4-F9EB-4BD5-9174-A3EF391268C2}"/>
          </ac:picMkLst>
        </pc:picChg>
        <pc:picChg chg="add mod">
          <ac:chgData name="Carlos Bruno Oliveira Lopes" userId="51e143a7af01222c" providerId="LiveId" clId="{D3E02D93-B4F7-4967-8FE3-D17E71BBFD7D}" dt="2021-09-03T03:56:28.292" v="261" actId="553"/>
          <ac:picMkLst>
            <pc:docMk/>
            <pc:sldMk cId="2680026622" sldId="628"/>
            <ac:picMk id="10" creationId="{BD96E805-861C-4388-B827-3280A83F7F3A}"/>
          </ac:picMkLst>
        </pc:picChg>
      </pc:sldChg>
      <pc:sldChg chg="modSp add mod">
        <pc:chgData name="Carlos Bruno Oliveira Lopes" userId="51e143a7af01222c" providerId="LiveId" clId="{D3E02D93-B4F7-4967-8FE3-D17E71BBFD7D}" dt="2021-09-03T22:57:38.913" v="1478" actId="2711"/>
        <pc:sldMkLst>
          <pc:docMk/>
          <pc:sldMk cId="1027897683" sldId="629"/>
        </pc:sldMkLst>
        <pc:spChg chg="mod">
          <ac:chgData name="Carlos Bruno Oliveira Lopes" userId="51e143a7af01222c" providerId="LiveId" clId="{D3E02D93-B4F7-4967-8FE3-D17E71BBFD7D}" dt="2021-09-03T21:54:38.401" v="1010" actId="20577"/>
          <ac:spMkLst>
            <pc:docMk/>
            <pc:sldMk cId="1027897683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22:57:38.913" v="1478" actId="2711"/>
          <ac:spMkLst>
            <pc:docMk/>
            <pc:sldMk cId="1027897683" sldId="629"/>
            <ac:spMk id="6" creationId="{CC678E23-C5A5-4655-9826-8000F4B2945B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12:20.049" v="2169" actId="113"/>
        <pc:sldMkLst>
          <pc:docMk/>
          <pc:sldMk cId="3662829665" sldId="630"/>
        </pc:sldMkLst>
        <pc:spChg chg="del">
          <ac:chgData name="Carlos Bruno Oliveira Lopes" userId="51e143a7af01222c" providerId="LiveId" clId="{D3E02D93-B4F7-4967-8FE3-D17E71BBFD7D}" dt="2021-09-03T22:58:26.040" v="1480" actId="478"/>
          <ac:spMkLst>
            <pc:docMk/>
            <pc:sldMk cId="3662829665" sldId="630"/>
            <ac:spMk id="6" creationId="{CC678E23-C5A5-4655-9826-8000F4B2945B}"/>
          </ac:spMkLst>
        </pc:spChg>
        <pc:spChg chg="add mod">
          <ac:chgData name="Carlos Bruno Oliveira Lopes" userId="51e143a7af01222c" providerId="LiveId" clId="{D3E02D93-B4F7-4967-8FE3-D17E71BBFD7D}" dt="2021-09-03T23:12:20.049" v="2169" actId="113"/>
          <ac:spMkLst>
            <pc:docMk/>
            <pc:sldMk cId="3662829665" sldId="630"/>
            <ac:spMk id="7" creationId="{DC9E24F9-E91D-4E30-9D7F-7BBC65EEEFFF}"/>
          </ac:spMkLst>
        </pc:spChg>
        <pc:spChg chg="add del">
          <ac:chgData name="Carlos Bruno Oliveira Lopes" userId="51e143a7af01222c" providerId="LiveId" clId="{D3E02D93-B4F7-4967-8FE3-D17E71BBFD7D}" dt="2021-09-03T23:05:40.834" v="1750"/>
          <ac:spMkLst>
            <pc:docMk/>
            <pc:sldMk cId="3662829665" sldId="630"/>
            <ac:spMk id="8" creationId="{22BAF025-ACB0-48B0-B7D9-20D53019701D}"/>
          </ac:spMkLst>
        </pc:spChg>
        <pc:spChg chg="add del">
          <ac:chgData name="Carlos Bruno Oliveira Lopes" userId="51e143a7af01222c" providerId="LiveId" clId="{D3E02D93-B4F7-4967-8FE3-D17E71BBFD7D}" dt="2021-09-03T23:07:49.634" v="1852"/>
          <ac:spMkLst>
            <pc:docMk/>
            <pc:sldMk cId="3662829665" sldId="630"/>
            <ac:spMk id="9" creationId="{AA753BA8-B620-4C77-B4A5-78BC3B7F470E}"/>
          </ac:spMkLst>
        </pc:spChg>
        <pc:spChg chg="add del">
          <ac:chgData name="Carlos Bruno Oliveira Lopes" userId="51e143a7af01222c" providerId="LiveId" clId="{D3E02D93-B4F7-4967-8FE3-D17E71BBFD7D}" dt="2021-09-03T23:08:54.923" v="1952"/>
          <ac:spMkLst>
            <pc:docMk/>
            <pc:sldMk cId="3662829665" sldId="630"/>
            <ac:spMk id="10" creationId="{9DFCA800-E3D1-40BE-80DA-0EEA76794647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49.040" v="2366" actId="113"/>
        <pc:sldMkLst>
          <pc:docMk/>
          <pc:sldMk cId="3713343208" sldId="631"/>
        </pc:sldMkLst>
        <pc:spChg chg="add del mod">
          <ac:chgData name="Carlos Bruno Oliveira Lopes" userId="51e143a7af01222c" providerId="LiveId" clId="{D3E02D93-B4F7-4967-8FE3-D17E71BBFD7D}" dt="2021-09-03T23:22:58.931" v="2173"/>
          <ac:spMkLst>
            <pc:docMk/>
            <pc:sldMk cId="3713343208" sldId="631"/>
            <ac:spMk id="6" creationId="{0132CAE7-B969-459D-B6A5-DBC9B9526085}"/>
          </ac:spMkLst>
        </pc:spChg>
        <pc:spChg chg="del">
          <ac:chgData name="Carlos Bruno Oliveira Lopes" userId="51e143a7af01222c" providerId="LiveId" clId="{D3E02D93-B4F7-4967-8FE3-D17E71BBFD7D}" dt="2021-09-03T23:17:04.382" v="2171" actId="478"/>
          <ac:spMkLst>
            <pc:docMk/>
            <pc:sldMk cId="3713343208" sldId="631"/>
            <ac:spMk id="7" creationId="{DC9E24F9-E91D-4E30-9D7F-7BBC65EEEFFF}"/>
          </ac:spMkLst>
        </pc:spChg>
        <pc:spChg chg="add del mod">
          <ac:chgData name="Carlos Bruno Oliveira Lopes" userId="51e143a7af01222c" providerId="LiveId" clId="{D3E02D93-B4F7-4967-8FE3-D17E71BBFD7D}" dt="2021-09-03T23:30:51.465" v="2290"/>
          <ac:spMkLst>
            <pc:docMk/>
            <pc:sldMk cId="3713343208" sldId="631"/>
            <ac:spMk id="11" creationId="{DB0EAF1C-E1EE-4731-8B77-916CA4F088D8}"/>
          </ac:spMkLst>
        </pc:spChg>
        <pc:spChg chg="add del mod">
          <ac:chgData name="Carlos Bruno Oliveira Lopes" userId="51e143a7af01222c" providerId="LiveId" clId="{D3E02D93-B4F7-4967-8FE3-D17E71BBFD7D}" dt="2021-09-03T23:36:49.040" v="2366" actId="113"/>
          <ac:spMkLst>
            <pc:docMk/>
            <pc:sldMk cId="3713343208" sldId="631"/>
            <ac:spMk id="15" creationId="{010A4DCE-CAE2-45CA-9268-D974EB85FF01}"/>
          </ac:spMkLst>
        </pc:spChg>
        <pc:spChg chg="add del mod">
          <ac:chgData name="Carlos Bruno Oliveira Lopes" userId="51e143a7af01222c" providerId="LiveId" clId="{D3E02D93-B4F7-4967-8FE3-D17E71BBFD7D}" dt="2021-09-03T23:33:22.756" v="2300"/>
          <ac:spMkLst>
            <pc:docMk/>
            <pc:sldMk cId="3713343208" sldId="631"/>
            <ac:spMk id="17" creationId="{161923F3-AC93-41A7-A11E-52BF888BC55C}"/>
          </ac:spMkLst>
        </pc:spChg>
        <pc:spChg chg="add del">
          <ac:chgData name="Carlos Bruno Oliveira Lopes" userId="51e143a7af01222c" providerId="LiveId" clId="{D3E02D93-B4F7-4967-8FE3-D17E71BBFD7D}" dt="2021-09-03T23:34:33.556" v="2328"/>
          <ac:spMkLst>
            <pc:docMk/>
            <pc:sldMk cId="3713343208" sldId="631"/>
            <ac:spMk id="18" creationId="{8A456282-757D-4279-8E9E-9E6B9294E415}"/>
          </ac:spMkLst>
        </pc:spChg>
        <pc:picChg chg="add del mod">
          <ac:chgData name="Carlos Bruno Oliveira Lopes" userId="51e143a7af01222c" providerId="LiveId" clId="{D3E02D93-B4F7-4967-8FE3-D17E71BBFD7D}" dt="2021-09-03T23:23:00.698" v="2174" actId="21"/>
          <ac:picMkLst>
            <pc:docMk/>
            <pc:sldMk cId="3713343208" sldId="631"/>
            <ac:picMk id="9" creationId="{35BC8D2B-8F7B-4DE1-93AB-FDA622A95263}"/>
          </ac:picMkLst>
        </pc:picChg>
        <pc:picChg chg="add del mod">
          <ac:chgData name="Carlos Bruno Oliveira Lopes" userId="51e143a7af01222c" providerId="LiveId" clId="{D3E02D93-B4F7-4967-8FE3-D17E71BBFD7D}" dt="2021-09-03T23:30:53.193" v="2294" actId="21"/>
          <ac:picMkLst>
            <pc:docMk/>
            <pc:sldMk cId="3713343208" sldId="631"/>
            <ac:picMk id="13" creationId="{774EFEF5-B9B0-4DFD-BD0E-47AB6D8F3335}"/>
          </ac:picMkLst>
        </pc:picChg>
        <pc:picChg chg="add mod">
          <ac:chgData name="Carlos Bruno Oliveira Lopes" userId="51e143a7af01222c" providerId="LiveId" clId="{D3E02D93-B4F7-4967-8FE3-D17E71BBFD7D}" dt="2021-09-03T23:30:59.324" v="2296" actId="553"/>
          <ac:picMkLst>
            <pc:docMk/>
            <pc:sldMk cId="3713343208" sldId="631"/>
            <ac:picMk id="16" creationId="{F1D8D240-6300-46A8-BB51-BF48FB45829F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23:27:07.385" v="2289" actId="2711"/>
        <pc:sldMkLst>
          <pc:docMk/>
          <pc:sldMk cId="2052426997" sldId="632"/>
        </pc:sldMkLst>
        <pc:spChg chg="add del mod">
          <ac:chgData name="Carlos Bruno Oliveira Lopes" userId="51e143a7af01222c" providerId="LiveId" clId="{D3E02D93-B4F7-4967-8FE3-D17E71BBFD7D}" dt="2021-09-03T23:23:39.769" v="2180"/>
          <ac:spMkLst>
            <pc:docMk/>
            <pc:sldMk cId="2052426997" sldId="632"/>
            <ac:spMk id="3" creationId="{E6DEC28B-B5B3-49E0-8267-445C5688D5F1}"/>
          </ac:spMkLst>
        </pc:spChg>
        <pc:spChg chg="add del mod">
          <ac:chgData name="Carlos Bruno Oliveira Lopes" userId="51e143a7af01222c" providerId="LiveId" clId="{D3E02D93-B4F7-4967-8FE3-D17E71BBFD7D}" dt="2021-09-03T23:27:07.385" v="2289" actId="2711"/>
          <ac:spMkLst>
            <pc:docMk/>
            <pc:sldMk cId="2052426997" sldId="632"/>
            <ac:spMk id="6" creationId="{0132CAE7-B969-459D-B6A5-DBC9B9526085}"/>
          </ac:spMkLst>
        </pc:spChg>
        <pc:spChg chg="add del">
          <ac:chgData name="Carlos Bruno Oliveira Lopes" userId="51e143a7af01222c" providerId="LiveId" clId="{D3E02D93-B4F7-4967-8FE3-D17E71BBFD7D}" dt="2021-09-03T23:25:12.988" v="2198"/>
          <ac:spMkLst>
            <pc:docMk/>
            <pc:sldMk cId="2052426997" sldId="632"/>
            <ac:spMk id="8" creationId="{98414221-045D-46FB-9248-F343FFD425AB}"/>
          </ac:spMkLst>
        </pc:spChg>
        <pc:picChg chg="add mod">
          <ac:chgData name="Carlos Bruno Oliveira Lopes" userId="51e143a7af01222c" providerId="LiveId" clId="{D3E02D93-B4F7-4967-8FE3-D17E71BBFD7D}" dt="2021-09-03T23:23:54.626" v="2187" actId="553"/>
          <ac:picMkLst>
            <pc:docMk/>
            <pc:sldMk cId="2052426997" sldId="632"/>
            <ac:picMk id="7" creationId="{EFD54424-1229-40A8-B913-EAD02A7DB599}"/>
          </ac:picMkLst>
        </pc:picChg>
      </pc:sldChg>
      <pc:sldChg chg="add del">
        <pc:chgData name="Carlos Bruno Oliveira Lopes" userId="51e143a7af01222c" providerId="LiveId" clId="{D3E02D93-B4F7-4967-8FE3-D17E71BBFD7D}" dt="2021-09-03T23:37:14.183" v="2370" actId="47"/>
        <pc:sldMkLst>
          <pc:docMk/>
          <pc:sldMk cId="1428516722" sldId="633"/>
        </pc:sldMkLst>
      </pc:sldChg>
      <pc:sldChg chg="modSp add mod ord">
        <pc:chgData name="Carlos Bruno Oliveira Lopes" userId="51e143a7af01222c" providerId="LiveId" clId="{D3E02D93-B4F7-4967-8FE3-D17E71BBFD7D}" dt="2021-09-03T23:24:48.100" v="2196"/>
        <pc:sldMkLst>
          <pc:docMk/>
          <pc:sldMk cId="3325802494" sldId="634"/>
        </pc:sldMkLst>
        <pc:spChg chg="mod">
          <ac:chgData name="Carlos Bruno Oliveira Lopes" userId="51e143a7af01222c" providerId="LiveId" clId="{D3E02D93-B4F7-4967-8FE3-D17E71BBFD7D}" dt="2021-09-03T23:24:21.085" v="2192" actId="242"/>
          <ac:spMkLst>
            <pc:docMk/>
            <pc:sldMk cId="3325802494" sldId="634"/>
            <ac:spMk id="6" creationId="{0132CAE7-B969-459D-B6A5-DBC9B9526085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55.033" v="2369" actId="113"/>
        <pc:sldMkLst>
          <pc:docMk/>
          <pc:sldMk cId="3327996323" sldId="635"/>
        </pc:sldMkLst>
        <pc:spChg chg="add del mod">
          <ac:chgData name="Carlos Bruno Oliveira Lopes" userId="51e143a7af01222c" providerId="LiveId" clId="{D3E02D93-B4F7-4967-8FE3-D17E71BBFD7D}" dt="2021-09-03T23:35:36.982" v="2354"/>
          <ac:spMkLst>
            <pc:docMk/>
            <pc:sldMk cId="3327996323" sldId="635"/>
            <ac:spMk id="3" creationId="{F0CE7546-5BA3-4B4A-9671-34ADC422B745}"/>
          </ac:spMkLst>
        </pc:spChg>
        <pc:spChg chg="add del mod">
          <ac:chgData name="Carlos Bruno Oliveira Lopes" userId="51e143a7af01222c" providerId="LiveId" clId="{D3E02D93-B4F7-4967-8FE3-D17E71BBFD7D}" dt="2021-09-03T23:36:55.033" v="2369" actId="113"/>
          <ac:spMkLst>
            <pc:docMk/>
            <pc:sldMk cId="3327996323" sldId="635"/>
            <ac:spMk id="15" creationId="{010A4DCE-CAE2-45CA-9268-D974EB85FF01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9:55.200" v="2581"/>
        <pc:sldMkLst>
          <pc:docMk/>
          <pc:sldMk cId="730236201" sldId="636"/>
        </pc:sldMkLst>
        <pc:spChg chg="mod">
          <ac:chgData name="Carlos Bruno Oliveira Lopes" userId="51e143a7af01222c" providerId="LiveId" clId="{D3E02D93-B4F7-4967-8FE3-D17E71BBFD7D}" dt="2021-09-03T23:39:44.825" v="2579" actId="20577"/>
          <ac:spMkLst>
            <pc:docMk/>
            <pc:sldMk cId="730236201" sldId="636"/>
            <ac:spMk id="8" creationId="{97595ECE-0574-4F06-8457-BD6B686D7FF8}"/>
          </ac:spMkLst>
        </pc:spChg>
        <pc:picChg chg="del">
          <ac:chgData name="Carlos Bruno Oliveira Lopes" userId="51e143a7af01222c" providerId="LiveId" clId="{D3E02D93-B4F7-4967-8FE3-D17E71BBFD7D}" dt="2021-09-03T23:39:49.229" v="2580" actId="478"/>
          <ac:picMkLst>
            <pc:docMk/>
            <pc:sldMk cId="730236201" sldId="636"/>
            <ac:picMk id="7" creationId="{AAC84A26-E664-49DD-A8F9-9E7B253B5A33}"/>
          </ac:picMkLst>
        </pc:picChg>
        <pc:picChg chg="add mod">
          <ac:chgData name="Carlos Bruno Oliveira Lopes" userId="51e143a7af01222c" providerId="LiveId" clId="{D3E02D93-B4F7-4967-8FE3-D17E71BBFD7D}" dt="2021-09-03T23:39:55.200" v="2581"/>
          <ac:picMkLst>
            <pc:docMk/>
            <pc:sldMk cId="730236201" sldId="636"/>
            <ac:picMk id="9" creationId="{32FB6974-8AE0-448B-BEA6-DBD4F468D3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27/09/2021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27/09/2021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14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0C0B1AD-046F-47E7-8544-EFFCBE3F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_recuperarUsuarioPeloID(int id) async 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 bd = await _recuperarBancoDados();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//CRUD -&gt; Create, Read, Update and Delete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usuarios = await bd.query(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"usuarios",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columns: ['id', 'nome', 'idade'],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where: "id = ? ",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whereArgs: [id],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for(var usuario in usuarios){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print("---USUÁRIO RECUPERADO---");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print("item id: " + usuario["id"].toString() +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"\nnome: " + usuario["nome"].toString() +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"\nidade: " + usuario["idade"].toString());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75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0C0B1AD-046F-47E7-8544-EFFCBE3F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_excluirUsuario(int id) async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 bd = await _recuperarBancoDados();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retorno = await bd.delete(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"usuarios",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where: "id = ?",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whereArgs: [id],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print("Quantidade Removida: $retorno");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18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0C0B1AD-046F-47E7-8544-EFFCBE3F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_atualizarUsuario(int id) async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 bd = await _recuperarBancoDados();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Map&lt;String, dynamic&gt; values =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"nome"  : "Alan Ferreira (Alterado)",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"idade" : 42,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retorno = await bd.update(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"usuarios",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where: "id = ?",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whereArgs: [id],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print("Quantidade Alterada: $retorno");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33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9D944F0-9F6D-4412-8F8A-D8D6B3B1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Banco de dados e a sua tecnologia são ferramentas essenciais nos dias atuais;</a:t>
            </a:r>
          </a:p>
          <a:p>
            <a:pPr lvl="1"/>
            <a:r>
              <a:rPr lang="pt-BR" dirty="0"/>
              <a:t>Elas são empregadas nas mais diversas áreas:</a:t>
            </a:r>
          </a:p>
          <a:p>
            <a:pPr lvl="2"/>
            <a:r>
              <a:rPr lang="pt-BR" dirty="0"/>
              <a:t>Economia, administração, comercio, ciências, dentre outras;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Para tanto,</a:t>
            </a:r>
          </a:p>
          <a:p>
            <a:pPr lvl="2"/>
            <a:r>
              <a:rPr lang="pt-BR" dirty="0"/>
              <a:t>A elaboração, desenvolvimento e implementação de um sistema de banco de dados eficiente necessita da modelagem dos dados que serão abordados no sistema.</a:t>
            </a:r>
          </a:p>
        </p:txBody>
      </p:sp>
      <p:pic>
        <p:nvPicPr>
          <p:cNvPr id="8" name="Picture 4" descr="http://tissueonline.com.br/wordpress/wp-content/uploads/2014/04/economia_verde4.jpg">
            <a:extLst>
              <a:ext uri="{FF2B5EF4-FFF2-40B4-BE49-F238E27FC236}">
                <a16:creationId xmlns:a16="http://schemas.microsoft.com/office/drawing/2014/main" id="{E6A5109D-98B2-49A7-8ADD-B6F1FCCD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3501008"/>
            <a:ext cx="2133570" cy="1440160"/>
          </a:xfrm>
          <a:prstGeom prst="rect">
            <a:avLst/>
          </a:prstGeom>
          <a:noFill/>
        </p:spPr>
      </p:pic>
      <p:pic>
        <p:nvPicPr>
          <p:cNvPr id="9" name="Picture 10" descr="https://encrypted-tbn1.gstatic.com/images?q=tbn:ANd9GcSmaZ7PtGA1q2ufNWQ2EjEYfGV1_VKySn0dYqGX0aMjgaAvr5O87w">
            <a:extLst>
              <a:ext uri="{FF2B5EF4-FFF2-40B4-BE49-F238E27FC236}">
                <a16:creationId xmlns:a16="http://schemas.microsoft.com/office/drawing/2014/main" id="{721695EB-CB55-4C15-92FF-0A5342A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736" y="3573016"/>
            <a:ext cx="1455104" cy="1296144"/>
          </a:xfrm>
          <a:prstGeom prst="rect">
            <a:avLst/>
          </a:prstGeom>
          <a:noFill/>
        </p:spPr>
      </p:pic>
      <p:pic>
        <p:nvPicPr>
          <p:cNvPr id="10" name="Picture 12" descr="https://encrypted-tbn2.gstatic.com/images?q=tbn:ANd9GcQWh-XtzBsYTN__QbgDrXB31mbHYMLX-RRuIoNyYMmsGBBBAplHXw">
            <a:extLst>
              <a:ext uri="{FF2B5EF4-FFF2-40B4-BE49-F238E27FC236}">
                <a16:creationId xmlns:a16="http://schemas.microsoft.com/office/drawing/2014/main" id="{75317C47-957B-4B0B-B12E-99DEBBB79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336" y="3575275"/>
            <a:ext cx="2615952" cy="1291627"/>
          </a:xfrm>
          <a:prstGeom prst="rect">
            <a:avLst/>
          </a:prstGeom>
          <a:noFill/>
        </p:spPr>
      </p:pic>
      <p:pic>
        <p:nvPicPr>
          <p:cNvPr id="11" name="Picture 16" descr="http://3.bp.blogspot.com/-b0oPZtNmm1Y/U25XZv_8R_I/AAAAAAAACf4/XT2pVDZs9xs/s1600/logo_vazado_01+-+Copia.png">
            <a:extLst>
              <a:ext uri="{FF2B5EF4-FFF2-40B4-BE49-F238E27FC236}">
                <a16:creationId xmlns:a16="http://schemas.microsoft.com/office/drawing/2014/main" id="{E4572413-D93A-41D3-8306-A5DDC078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24392" y="3581417"/>
            <a:ext cx="1440160" cy="1279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88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77C1E4F-9870-41D0-B68B-36531B40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2800" dirty="0"/>
              <a:t>Sistema de banco de dados</a:t>
            </a:r>
          </a:p>
          <a:p>
            <a:pPr lvl="1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pt-BR" sz="2400" dirty="0"/>
              <a:t>É um sistema computadorizado de manutenção de registros;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2400" dirty="0"/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8F0259BA-3D62-4639-8F9F-BAFC3006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3" y="2690045"/>
            <a:ext cx="8878816" cy="2323131"/>
          </a:xfrm>
          <a:prstGeom prst="rect">
            <a:avLst/>
          </a:prstGeom>
        </p:spPr>
      </p:pic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3A69F9BD-8282-4B9F-8430-9F36D1A6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6" y="4773879"/>
            <a:ext cx="4913990" cy="931583"/>
          </a:xfrm>
          <a:prstGeom prst="rect">
            <a:avLst/>
          </a:prstGeom>
        </p:spPr>
      </p:pic>
      <p:pic>
        <p:nvPicPr>
          <p:cNvPr id="11" name="Imagem 10" descr="Forma, Retângulo&#10;&#10;Descrição gerada automaticamente">
            <a:extLst>
              <a:ext uri="{FF2B5EF4-FFF2-40B4-BE49-F238E27FC236}">
                <a16:creationId xmlns:a16="http://schemas.microsoft.com/office/drawing/2014/main" id="{8B5BEF6B-9DA0-4449-A5DA-B5BDE2515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97" y="5176638"/>
            <a:ext cx="6281974" cy="12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40E69BF-5116-4CF6-AE6B-4E1C663A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Banco de dados </a:t>
            </a:r>
          </a:p>
          <a:p>
            <a:pPr lvl="1"/>
            <a:r>
              <a:rPr lang="pt-BR" dirty="0"/>
              <a:t>É uma coleção de dados relacionados (com um algum significado relacionado a um objeto ou um conjunto de objetos);</a:t>
            </a:r>
          </a:p>
          <a:p>
            <a:pPr lvl="1" algn="just"/>
            <a:r>
              <a:rPr lang="pt-BR" dirty="0"/>
              <a:t>Repositório ou recipiente para uma coleção de arquivos de dados computadorizados;</a:t>
            </a:r>
          </a:p>
          <a:p>
            <a:pPr lvl="1"/>
            <a:endParaRPr lang="pt-BR" sz="800" dirty="0"/>
          </a:p>
          <a:p>
            <a:r>
              <a:rPr lang="pt-BR" dirty="0"/>
              <a:t>Os dados em BD são fatos que podem ser gravados (ou armazenados) e que possuem um significado implícito.</a:t>
            </a:r>
          </a:p>
          <a:p>
            <a:pPr lvl="1"/>
            <a:r>
              <a:rPr lang="pt-BR" dirty="0"/>
              <a:t>Ex.: </a:t>
            </a:r>
          </a:p>
          <a:p>
            <a:pPr lvl="2"/>
            <a:r>
              <a:rPr lang="pt-BR" dirty="0"/>
              <a:t>Dados pessoais, dados de bancários, dados de agenda eletrônica, dados de perfil de usuário, dentre outros;</a:t>
            </a:r>
          </a:p>
        </p:txBody>
      </p:sp>
    </p:spTree>
    <p:extLst>
      <p:ext uri="{BB962C8B-B14F-4D97-AF65-F5344CB8AC3E}">
        <p14:creationId xmlns:p14="http://schemas.microsoft.com/office/powerpoint/2010/main" val="133446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B28FDB-A2E1-42AB-8E39-B12893FD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sqflite</a:t>
            </a:r>
          </a:p>
          <a:p>
            <a:pPr lvl="1"/>
            <a:r>
              <a:rPr lang="pt-BR" dirty="0"/>
              <a:t>É um plugin do SQLite para o flutter.</a:t>
            </a:r>
          </a:p>
          <a:p>
            <a:pPr lvl="1"/>
            <a:r>
              <a:rPr lang="pt-BR" dirty="0"/>
              <a:t>Ele tem suporte para Android e MacOS.</a:t>
            </a:r>
          </a:p>
          <a:p>
            <a:pPr lvl="1"/>
            <a:r>
              <a:rPr lang="pt-BR" dirty="0"/>
              <a:t>Têm suporte a comando SQL nativos dentro do código</a:t>
            </a:r>
          </a:p>
          <a:p>
            <a:pPr lvl="2"/>
            <a:r>
              <a:rPr lang="pt-BR" dirty="0"/>
              <a:t>O link abaixo fornece tutoriais de uso de cláusulas SQL para criação, gerenciamento e consulta usando SQL nativo:</a:t>
            </a:r>
          </a:p>
          <a:p>
            <a:pPr marL="914400" lvl="2" indent="0" algn="ctr">
              <a:buNone/>
            </a:pPr>
            <a:r>
              <a:rPr lang="pt-BR" dirty="0">
                <a:hlinkClick r:id="rId2"/>
              </a:rPr>
              <a:t>https://www.w3schools.com/sql/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7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9A90DEE-0D41-4B1B-8519-CC7707F3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SQFLITE</a:t>
            </a:r>
            <a:endParaRPr lang="pt-BR" dirty="0"/>
          </a:p>
          <a:p>
            <a:r>
              <a:rPr lang="pt-BR" dirty="0"/>
              <a:t>Instalação e configuração das dependência para uso da biblioteca no App:</a:t>
            </a:r>
          </a:p>
          <a:p>
            <a:pPr lvl="1"/>
            <a:r>
              <a:rPr lang="pt-BR" dirty="0"/>
              <a:t>sqflite</a:t>
            </a:r>
          </a:p>
          <a:p>
            <a:pPr lvl="1"/>
            <a:r>
              <a:rPr lang="pt-BR" dirty="0"/>
              <a:t>Acesse o site: </a:t>
            </a:r>
            <a:r>
              <a:rPr lang="pt-BR" dirty="0">
                <a:hlinkClick r:id="rId2"/>
              </a:rPr>
              <a:t>https://pub.dev/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Digite sqflite no buscador e confirme a busca. Selecione Flutter e clique em sqflite;</a:t>
            </a:r>
          </a:p>
          <a:p>
            <a:pPr lvl="2"/>
            <a:r>
              <a:rPr lang="pt-BR" dirty="0"/>
              <a:t>Em seguida, selecione “</a:t>
            </a:r>
            <a:r>
              <a:rPr lang="pt-BR" dirty="0">
                <a:solidFill>
                  <a:srgbClr val="FF0000"/>
                </a:solidFill>
              </a:rPr>
              <a:t>Installing</a:t>
            </a:r>
            <a:r>
              <a:rPr lang="pt-BR" dirty="0"/>
              <a:t>”, procure “</a:t>
            </a:r>
            <a:r>
              <a:rPr lang="pt-BR" dirty="0">
                <a:solidFill>
                  <a:srgbClr val="FF0000"/>
                </a:solidFill>
              </a:rPr>
              <a:t>depencencies:</a:t>
            </a:r>
            <a:r>
              <a:rPr lang="pt-BR" dirty="0"/>
              <a:t>” e copie:</a:t>
            </a:r>
          </a:p>
          <a:p>
            <a:pPr marL="914400" lvl="2" indent="0" algn="ctr">
              <a:buNone/>
            </a:pPr>
            <a:r>
              <a:rPr lang="pt-BR" dirty="0"/>
              <a:t>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sqflite: ^2.0.0+4</a:t>
            </a:r>
            <a:endParaRPr lang="pt-BR" dirty="0"/>
          </a:p>
          <a:p>
            <a:pPr lvl="2"/>
            <a:r>
              <a:rPr lang="pt-BR" dirty="0"/>
              <a:t>Finalize a configuração acessando o arquivo “pubspec.yaml” no seu projeto e adicionando a dependência.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69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0C0B1AD-046F-47E7-8544-EFFCBE3F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_recuperarBancoDados() async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//recupera o caminho de onde o BD é salvo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//E cria nome do BD e concatena com o local de onde deve ser salvo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final String caminhoDirBD = await getDatabasesPath();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final localBancoDados = join(caminhoDirBD,"banco.db");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var bd = await openDatabase(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localBancoDados,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version: 1,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onCreate: (db, version)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sql = "CREATE TABLE usuarios ("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"id INTEGER PRIMARY KEY AUTOINCREMENT, nome VARCHAR, "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"idade INTEGER)";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db.execute(sql);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print("Caminho: ${localBancoDados}");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print("Aberto:" + bd.isOpen.toString());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bd;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33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0C0B1AD-046F-47E7-8544-EFFCBE3F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 fontScale="92500"/>
          </a:bodyPr>
          <a:lstStyle/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_salvar() async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 bd = await _recuperarBancoDados();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Map&lt;String, dynamic&gt; dadosUsuario =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"nome"  : "Ana Ramos",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"idade" : 35,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id = await bd.insert("usuarios", dadosUsuario);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print("ID do dado salvo: $id");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(Banco de Dados)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0C0B1AD-046F-47E7-8544-EFFCBE3F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_listarUsuarios() async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Database bd = await _recuperarBancoDados();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idade &lt; 22";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idade = 23 OR idade = 18";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idade BETWEEN 30 AND 60";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idade IN (18,23)";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nome LIKE '%an%' 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1=1 ORDER BY nome ASC";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1=1 ORDER BY UPPER(nome) ASC";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String sql = "SELECT * FROM usuarios WHERE 1=1 ORDER BY UPPER(nome) DESC";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sql = "SELECT * FROM usuarios WHERE 1=1 ORDER BY idade DESC LIMIT 3";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List usuarios = await bd.rawQuery(sql);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print("usuarios: ${usuarios.toString()}");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for(var usuario in usuarios){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print("________");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print("item id: " + usuario["id"].toString() +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"\nnome: " + usuario["nome"].toString() +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"\nidade: " + usuario["idade"].toString());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646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44842</TotalTime>
  <Words>1162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Tema do Office</vt:lpstr>
      <vt:lpstr>DCC917A – TÓPICOS  ESPECIAIS III: DESENVOLVIMENTO DE APLICATIVOS MÓVEIS</vt:lpstr>
      <vt:lpstr>Flutter (Banco de Dados)</vt:lpstr>
      <vt:lpstr>Flutter (Banco de Dados)</vt:lpstr>
      <vt:lpstr>Flutter (Banco de Dados)</vt:lpstr>
      <vt:lpstr>Flutter (Banco de Dados)</vt:lpstr>
      <vt:lpstr>Flutter (Banco de Dados)</vt:lpstr>
      <vt:lpstr>Flutter (Banco de Dados)</vt:lpstr>
      <vt:lpstr>Flutter (Banco de Dados)</vt:lpstr>
      <vt:lpstr>Flutter (Banco de Dados)</vt:lpstr>
      <vt:lpstr>Flutter (Banco de Dados)</vt:lpstr>
      <vt:lpstr>Flutter (Banco de Dados)</vt:lpstr>
      <vt:lpstr>Flutter (Banco de Dados)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2021-09-27T20:59:50Z</dcterms:modified>
</cp:coreProperties>
</file>