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9" r:id="rId5"/>
    <p:sldId id="256" r:id="rId6"/>
    <p:sldId id="258" r:id="rId7"/>
    <p:sldId id="260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57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E606-79E2-AAD7-AB17-EE8ED3BE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1963574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Relatório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Finanças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09023-D036-C08F-B917-C479A7D5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4256078"/>
            <a:ext cx="6323163" cy="155025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desenvolvido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o Bootcamp “</a:t>
            </a:r>
            <a:r>
              <a:rPr lang="en-US" sz="2000" dirty="0" err="1"/>
              <a:t>Engenharia</a:t>
            </a:r>
            <a:r>
              <a:rPr lang="en-US" sz="2000" dirty="0"/>
              <a:t> de Dados com Python” – </a:t>
            </a:r>
            <a:r>
              <a:rPr lang="en-US" sz="2000" b="1" dirty="0"/>
              <a:t>Dio. </a:t>
            </a:r>
            <a:r>
              <a:rPr lang="en-US" sz="2000" dirty="0"/>
              <a:t>e</a:t>
            </a:r>
            <a:r>
              <a:rPr lang="en-US" sz="2000" b="1" dirty="0"/>
              <a:t> NTT Data. </a:t>
            </a:r>
          </a:p>
          <a:p>
            <a:pPr marL="0" indent="0" algn="ctr">
              <a:buNone/>
            </a:pPr>
            <a:r>
              <a:rPr lang="en-US" sz="2000" dirty="0" err="1"/>
              <a:t>Módulo</a:t>
            </a:r>
            <a:r>
              <a:rPr lang="en-US" sz="2000" dirty="0"/>
              <a:t> “</a:t>
            </a:r>
            <a:r>
              <a:rPr lang="en-US" sz="2000" b="1" i="0" dirty="0" err="1">
                <a:effectLst/>
              </a:rPr>
              <a:t>Analisando</a:t>
            </a:r>
            <a:r>
              <a:rPr lang="en-US" sz="2000" b="1" i="0" dirty="0">
                <a:effectLst/>
              </a:rPr>
              <a:t> dados de um Dashboard de </a:t>
            </a:r>
            <a:r>
              <a:rPr lang="en-US" sz="2000" b="1" i="0" dirty="0" err="1">
                <a:effectLst/>
              </a:rPr>
              <a:t>Vendas</a:t>
            </a:r>
            <a:r>
              <a:rPr lang="en-US" sz="2000" b="1" i="0" dirty="0">
                <a:effectLst/>
              </a:rPr>
              <a:t> no Power BI</a:t>
            </a:r>
            <a:r>
              <a:rPr lang="en-US" sz="2000" dirty="0"/>
              <a:t>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170D67-EC90-6201-1387-D3233477EBD3}"/>
              </a:ext>
            </a:extLst>
          </p:cNvPr>
          <p:cNvSpPr txBox="1"/>
          <p:nvPr/>
        </p:nvSpPr>
        <p:spPr>
          <a:xfrm>
            <a:off x="8588375" y="241708"/>
            <a:ext cx="2807119" cy="3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Carlos Henrique Campos</a:t>
            </a:r>
          </a:p>
        </p:txBody>
      </p:sp>
    </p:spTree>
    <p:extLst>
      <p:ext uri="{BB962C8B-B14F-4D97-AF65-F5344CB8AC3E}">
        <p14:creationId xmlns:p14="http://schemas.microsoft.com/office/powerpoint/2010/main" val="17902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83AA99CB-8C24-A66E-D893-E5B31217F5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714411"/>
                  </p:ext>
                </p:extLst>
              </p:nvPr>
            </p:nvGraphicFramePr>
            <p:xfrm>
              <a:off x="549215" y="864797"/>
              <a:ext cx="10906663" cy="58638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83AA99CB-8C24-A66E-D893-E5B31217F5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215" y="864797"/>
                <a:ext cx="10906663" cy="586380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55341A88-0A4B-985B-5C08-71D0AD679E1A}"/>
              </a:ext>
            </a:extLst>
          </p:cNvPr>
          <p:cNvSpPr txBox="1">
            <a:spLocks/>
          </p:cNvSpPr>
          <p:nvPr/>
        </p:nvSpPr>
        <p:spPr>
          <a:xfrm>
            <a:off x="2242867" y="220631"/>
            <a:ext cx="7341080" cy="6441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Página 1 – Relatório Finanças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FC6262-CF71-6F74-2FE4-8FFC40175121}"/>
              </a:ext>
            </a:extLst>
          </p:cNvPr>
          <p:cNvSpPr txBox="1"/>
          <p:nvPr/>
        </p:nvSpPr>
        <p:spPr>
          <a:xfrm>
            <a:off x="9342407" y="129396"/>
            <a:ext cx="260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Carlos Henrique Campos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C04715-1925-0396-7055-327599C1F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9303539"/>
                  </p:ext>
                </p:extLst>
              </p:nvPr>
            </p:nvGraphicFramePr>
            <p:xfrm>
              <a:off x="319177" y="888522"/>
              <a:ext cx="11585275" cy="57251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C04715-1925-0396-7055-327599C1FF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177" y="888522"/>
                <a:ext cx="11585275" cy="572512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A58AA24C-FB31-C38F-AA65-FF75F1BDFA41}"/>
              </a:ext>
            </a:extLst>
          </p:cNvPr>
          <p:cNvSpPr txBox="1">
            <a:spLocks/>
          </p:cNvSpPr>
          <p:nvPr/>
        </p:nvSpPr>
        <p:spPr>
          <a:xfrm>
            <a:off x="2242867" y="220631"/>
            <a:ext cx="7341080" cy="6441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Página 2 – Relatório Finanças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EF8B82-A419-669A-BCB4-BBD5C3743D1B}"/>
              </a:ext>
            </a:extLst>
          </p:cNvPr>
          <p:cNvSpPr txBox="1"/>
          <p:nvPr/>
        </p:nvSpPr>
        <p:spPr>
          <a:xfrm>
            <a:off x="9342407" y="129396"/>
            <a:ext cx="260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Carlos Henrique Campos</a:t>
            </a:r>
          </a:p>
        </p:txBody>
      </p:sp>
    </p:spTree>
    <p:extLst>
      <p:ext uri="{BB962C8B-B14F-4D97-AF65-F5344CB8AC3E}">
        <p14:creationId xmlns:p14="http://schemas.microsoft.com/office/powerpoint/2010/main" val="35799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1F24017-6842-EBE8-136E-ACAD8A75E7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6953898"/>
                  </p:ext>
                </p:extLst>
              </p:nvPr>
            </p:nvGraphicFramePr>
            <p:xfrm>
              <a:off x="329243" y="956032"/>
              <a:ext cx="11463066" cy="56662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41F24017-6842-EBE8-136E-ACAD8A75E7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43" y="956032"/>
                <a:ext cx="11463066" cy="566623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F4A6EF1A-8B0B-F56E-94A3-7C1FCB8F4512}"/>
              </a:ext>
            </a:extLst>
          </p:cNvPr>
          <p:cNvSpPr txBox="1">
            <a:spLocks/>
          </p:cNvSpPr>
          <p:nvPr/>
        </p:nvSpPr>
        <p:spPr>
          <a:xfrm>
            <a:off x="2242867" y="220631"/>
            <a:ext cx="7341080" cy="6441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Página 3 – Relatório Finanças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F8622A-0BF3-868B-CDF9-DDD0815FBD60}"/>
              </a:ext>
            </a:extLst>
          </p:cNvPr>
          <p:cNvSpPr txBox="1"/>
          <p:nvPr/>
        </p:nvSpPr>
        <p:spPr>
          <a:xfrm>
            <a:off x="9342407" y="129396"/>
            <a:ext cx="260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Carlos Henrique Campos</a:t>
            </a:r>
          </a:p>
        </p:txBody>
      </p:sp>
    </p:spTree>
    <p:extLst>
      <p:ext uri="{BB962C8B-B14F-4D97-AF65-F5344CB8AC3E}">
        <p14:creationId xmlns:p14="http://schemas.microsoft.com/office/powerpoint/2010/main" val="1986610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webextension1.xml><?xml version="1.0" encoding="utf-8"?>
<we:webextension xmlns:we="http://schemas.microsoft.com/office/webextensions/webextension/2010/11" id="{169B8532-722B-44A4-9934-6C2801F3DE9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76F113-4189-4846-BB95-9F81DAD058C2&quot;"/>
    <we:property name="reportUrl" value="&quot;/groups/me/reports/f8fbf6d0-cbbc-4b75-b0cc-4865ce775066/8f83c1116868c65712a3?bookmarkGuid=1ec72810-eff4-4aa5-93cc-bc3c57223636&amp;bookmarkUsage=1&amp;ctid=4a22f116-51ce-4fe3-aeaa-9c46143d088b&amp;fromEntryPoint=export&quot;"/>
    <we:property name="reportName" value="&quot;Financial_test&quot;"/>
    <we:property name="reportState" value="&quot;CONNECTED&quot;"/>
    <we:property name="embedUrl" value="&quot;/reportEmbed?reportId=f8fbf6d0-cbbc-4b75-b0cc-4865ce775066&amp;config=eyJjbHVzdGVyVXJsIjoiaHR0cHM6Ly9XQUJJLUJSQVpJTC1TT1VUSC1yZWRpcmVjdC5hbmFseXNpcy53aW5kb3dzLm5ldCIsImVtYmVkRmVhdHVyZXMiOnsidXNhZ2VNZXRyaWNzVk5leHQiOnRydWV9fQ%3D%3D&amp;disableSensitivityBanner=true&quot;"/>
    <we:property name="pageName" value="&quot;8f83c1116868c65712a3&quot;"/>
    <we:property name="pageDisplayName" value="&quot;Página 1&quot;"/>
    <we:property name="datasetId" value="&quot;fa4663a1-cadb-4051-9944-757b44f28b6c&quot;"/>
    <we:property name="backgroundColor" value="&quot;#FFFFFF&quot;"/>
    <we:property name="bookmark" value="&quot;H4sIAAAAAAAAA+1YbU/jOBD+K1W+8CWt8t6Ub7ytDi2s0MJxH07VybUnrVdu3HUcjh7iD93fuD92YzvpC5TCsqy45UBITcaT8TMzz4wnufEYr2aCzD+RKXi73nHJOCVMqk7o+V7phBDl/WDAchpFSTBI0iSJE1yVM81lWXm7N54magz6klc1EcYSCn/3BhEt+kGQDRJKaJD2+wFJvKHvESHOyNjoFERU4HszUJUsieB/gTOBS1rVcOt7cD0TUhGz0bkmGsxmV6iO9wgs7KWIg1DNr+AcqHbSvMhjGoZhlmc5zdJ+GJEY1SqnYPFuVDGm7fYHstSEl7iNkbF0kKXhKI7yLCRpAFFKcyMvuNCNymh+dD1T6DNGYj4zITtArGOpMJbCs14oqBzoG+9Ainpqr47W5OeyVhQ+Q2GXSs31HC0VvCQl5SYotxiQMyUxXHYFL1lNtRVP5J8HCnBT5u0Gt/4Cxx67wqdRehfE3nisYEx0c3v0QxB2zokAJ/1Ql01+gvt4hyipeDkWTf6XqbhwblBRVxhsYPtEHUyI0oZ+oy+YURN/fFoqBmp/blNwyFXLhci/48Grun07bMmKyl9W6NiwxcF/eXoMb81SENFBlsejfggsD+NRkOXJO4+fn9DwGTwmqPuT8jd8bf5uPE7e+fsUhL+WXFedcynYS/Zih+6/T+dt3r9ySx6lJMLRgvQjYGlOogEZPUrpB6n0CwdFFJ3MT+AKxH20i/X7Sy3GS6K4G7asZ8/0uJklF8a8tSAcmjHOqK3gaa6/1px0GHQY0cSZalzx9kq5tb621flbjsvpP39XGwLzaBFXglNQa2XrTQGHeHMxBpx9zUNIupkDyKFaEnP96rIdx7G6Pyg5tY81rppkLKJxIjE7xssLMhLwB81zUtAo62YZ7XcTiIruKMyKLiRxmPdZkAeRGdsd4MAU6m8TbDtNQeJ7Sts19kpmfk6g0Ob3+E6hVk8v4Ta7iPtO5Tr+IYZLImr7eoM2T7h2cbpxYtSLgjA5MZpDY+AzH08spk9S39/6BwL1v9tOQ6yne+xvXN0pkKgKuJI7TVTsn/1F24bQG2hW4fukPmxe98D2v43W8XHQfAo7CCLuhmE3zC+CYNf+m/3Qpalkj1nZ2ScVp1bfInvgRFjE4W13lAWB3rKTLbtR5BrZEtYpaOJoebNyjrzn/U04uexq+A4xAWZr+ljD1OWXMzBYeFPmFcXdjpmbRaczxFG1k2l795GbwyfwF6fPt42KzzkSNzf85VmzpUe7pntlpKdkZjSCZtWl/n/gv/+TuLUY7Lb5tX66bsmu74WmvlrtpvVheyNl1X5adTlXUrivt81xhxaFKR63+rUGNUdvrcayXHvG196iUHsbyrBn8oTGeIWhFGRWmUHVfOT1W9bNP8L8G0agl+eQRXfGy7KFZsjyHR7bFD7g8vo+qKSkGxHbYLTTRlkLgd1qwgVTUK52qfnKQLJtEjW7XcgxvgusuPVkG/EDNobNqNRPBySOgiROIKEsYzSB1I5w294+NFzrkbxe/2rgynNd8i/x/dI3nxgAAA==&quot;"/>
    <we:property name="initialStateBookmark" value="&quot;H4sIAAAAAAAAA+1Y3U7jOhB+FZQbblKUpE2acld+Vgfxswg4nIujauXak9YrN846Docu4oXOa5wXO2M76Q+UwrKs2GVBSE3Hk/E3M9+Mx73xGC8LQaYnZALetneQM04Jk2oj9Hwvd8Kdjx8Pj/tnh59O+sf7KJaF5jIvve0bTxM1An3Jy4oIYwKFfw98jwhxSkbmW0ZECb5XgCplTgT/Ck4Zl7Sq4Nb34LoQUhFj8lwTDcbsFarjd9w73IpxR0I1v4JzoNpJ0yxt0zAMkzRJaRJ3w4i0Ua10ChbZShVj2m6/K3NNeI7bGBmLe0kcDttRmoQkDiCKaWrkGRe6VhlO968Lhd6hz9PCRGUXsY6kwnAJz3qhoHSgb7xdKaqJfdpfkp/LSlE4g8wu5ZrrKVrKeE5yyk1QbjEgp0piuOwKPrKKaisey392FeCmzNsObv0Zjj67wrdRehdEfzRSMCK6/rr/QxBunBMBTvqhyuv8BPfxDlBS8nwk6vzPU3Hh3KCiKjHYwHaI2h0TpQ3Rhp8xoyb++LZUDNTO1KZgj6uGC5F/x4NXdft20JAVlT8v0LFmi4P/8vQY3JqlIKK9JG0PuyGwNGwPgyTtvPP4+QkNn8Fjgrq/KH/D1+ZvL6JZNwiSXocSGsTdbkDe+fs0hH/mXJcb51Kwl+zFDt3PT+d13r9ySx7GJMLRgnQjYHFKoh4ZPkrpB6n0BwdFFB1Pj+AKxH20s/X7Sw3GS6K4G7asZ8/0uB4XZ8a8pSDsmTHOqC3gqZ+/VJxsMNhgRBNnqnbF6+dybX2tq/O3HJfj//4tVwTm0SIuBaeglsrWmwCO6+ZhBDj7mpeQdIUDyKGcE3P56bIZx7G6Pyg5sa/VrppkzKJxJDE7xssLMhTwiaYpyWiUtJKEdlsdiLLWMEyyFnTaYdplQRpEZmx3gANTqH+Nse3UBYlXkaZr9HNmPo4g0+bz4E6hlk8v4Sa7iPtO5Tr+IYZLIip7kUGbR1y7ON04MepFQdg5MpoDY+CMj8YW04nU97f+gUD977ZTE+vpHvsrVzczJKoCruRmHRX7Zz/RtiH0CpqVeHPUe/V1D2z/W2kdXwfNJ7CJINqtMGyF6UUQbNt/sx+6NJHsMSubO6Tk1OpbZA+cCLM4vO2OMiPQW3ayYTeKXCObwzoGTRwtbxbOkfe8vwkn510N7xBjYLamDzRMXH45A4OF12VeUtztgLlZdFIgjrKZTJtvh9wcPoE/O32+bVR8zpG4uuHPz5o1Pdo13SsjPSaF0QjqVZf638B//xdxazbYrfNr+XRdk13fC019Ndp168P2RvKy+WnV5VxJYZ+a4w4tClM8bvVLBWqK3lqNebluGV+3ZoW6taIMt0ye0BgvMZSCFKUZVM2PvH7DuukhTL9hBHp5Dll0pzzPG2iGLN/hsU3hAy4v74NKSroRsQlGM23klRDYrcZcMAX5YpeaLgwk6yZRs9uFHOFdYMGtJ9toP2BjUI9K3bhH2lHQaXegQ1nCaAdiO8Ktu31ouNZDeb38q4Erz5UXElnpsiAUTkkOK8ZFy2MG7JE5z+B2QyGC4ciVJ+rX4+r/AdUX6Q4ZAAA=&quot;"/>
    <we:property name="isFiltersActionButtonVisible" value="true"/>
    <we:property name="isVisualContainerHeaderHidden" value="false"/>
    <we:property name="reportEmbeddedTime" value="&quot;2024-09-10T20:19:19.447Z&quot;"/>
    <we:property name="creatorTenantId" value="&quot;4a22f116-51ce-4fe3-aeaa-9c46143d088b&quot;"/>
    <we:property name="creatorUserId" value="&quot;10032002D4FAF534&quot;"/>
    <we:property name="creatorSessionId" value="&quot;e900a238-415b-4ea7-aec1-db35114ca91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6F698BD-28BC-4C01-BF12-3D72C152E92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76F113-4189-4846-BB95-9F81DAD058C2&quot;"/>
    <we:property name="reportUrl" value="&quot;/groups/me/reports/f8fbf6d0-cbbc-4b75-b0cc-4865ce775066/8e60da8f052a19009107?bookmarkGuid=ffb0e614-b1ec-43d7-831f-82f5f4a89a59&amp;bookmarkUsage=1&amp;ctid=4a22f116-51ce-4fe3-aeaa-9c46143d088b&amp;fromEntryPoint=export&quot;"/>
    <we:property name="reportName" value="&quot;Financial_test&quot;"/>
    <we:property name="reportState" value="&quot;CONNECTED&quot;"/>
    <we:property name="embedUrl" value="&quot;/reportEmbed?reportId=f8fbf6d0-cbbc-4b75-b0cc-4865ce775066&amp;config=eyJjbHVzdGVyVXJsIjoiaHR0cHM6Ly9XQUJJLUJSQVpJTC1TT1VUSC1yZWRpcmVjdC5hbmFseXNpcy53aW5kb3dzLm5ldCIsImVtYmVkRmVhdHVyZXMiOnsidXNhZ2VNZXRyaWNzVk5leHQiOnRydWV9fQ%3D%3D&amp;disableSensitivityBanner=true&quot;"/>
    <we:property name="pageName" value="&quot;8e60da8f052a19009107&quot;"/>
    <we:property name="pageDisplayName" value="&quot;Página 2&quot;"/>
    <we:property name="datasetId" value="&quot;fa4663a1-cadb-4051-9944-757b44f28b6c&quot;"/>
    <we:property name="backgroundColor" value="&quot;#FFFFFF&quot;"/>
    <we:property name="bookmark" value="&quot;H4sIAAAAAAAAA+1XX0/bMBD/KlWeq8lx0pDwxgrTJrEN0Y2XqQ8X+5IahbhznK4d6hfa19gX2zkJjLLSIoagYnvLnZ27+/3uj+1LT6pqWsDiA1ygt++9K6USILXp+V7fK1tlNohjmaE/CKQMOBcDlsS0qqdW6bLy9i89CyZHe6aqGgpniZRfxn0PiuIEcidlUFTY96ZoKl1Cob5ju5mWrKlx2fdwPi20AWdyZMGiMzuj7SRTCP6rgDyCsGqGIxS21cYYMQlxxgYc/ISxxGd7tK1qNzSRrd3iTDfuh7q0oEpy43ScpYPAD8KERSKKhI9xyJy+UmVedAH//vfTYurIsTi3qZ47PtJzcuwsLZcEKEr3fHKbwp4PoeA85TJxf2eqsJ3DdHE0nxriihhsrR3IGZQCpdcQYrBq8V96B3luMAfbiUcri0Nd1Bdr9CNdG4GnmDVLpVV24dKpSvKhHPkuzhOjKS3NSm8EBbbaN3XZscycONHfhgYpLdIpxqTZSIoAI1cZIcFINK8XDdpDZa6SyPu3gn5WpASNVDyFRMAgSCPmpzwWPo/kX6TOKDu5QKuEk44xs08G83OpbNUb6UKuS+qpyidNLCNBf8ijWZvJZ0jH5jib8NxEccJH+gesJuqD24XpL/s70kib8by0ZtqEtm2o1A8CQMZTxCRNWCBiznd8FtJnpuz29N2j5N4qKlkjJotjnOGaFrte/3PpKqAzMKo9GxsYD4TXHfLXxrwVxIfu1HXbbsTTfX+tFfQk9iRYaE11ULyDUnubSBmSKteGLhXFP8XL+58/qjXEbG/2pnyHEzD2ds+3tx8K7PzG/abjt50EL5nQrtBeNsiuasbNBRJDFvoi8yXGjIcIYRAFW4fmpn57rNE41HVpqeQeNAx3anhvbcepwrW9uFPn711ol+P7DI3Hr4px9/4ZhCJNAARDSOOEXkH4v3yf+B1W1BWRjXJ497GyU6V897vs+Uq5qeaVx/0vNBYGtTYRAAA=&quot;"/>
    <we:property name="initialStateBookmark" value="&quot;H4sIAAAAAAAAA+1YyW7bMBD9FUNno9Bmx8rNcVy0yIq4zaUwihE5khnIokpRrt3AP9Tf6I91SClrHTtIg8RIe9MMh7O8WUjq0uGiLDJYHMMUnV3nY84FAy5Vy3PaTl4z905ODo76Zwdfj/tHQ2LLQguZl87upaNBpajPRVlBZlQQ88u47UCWnUJqqASyEttOgaqUOWTiB9bCtKRVhcu2g/MikwqMypEGjUbtjMSJJtveu4AsAtNihiNkuub2sOty6CVuxwcvct3Ic3dIrKwFrGcrRYxqa34gcw0iJzOG57txJ/CCMHK7rNtlHvZC1/BLkadZ4/DN3k+LwqCica5jOTd4xBdk2GhaLimgbrzjkdkYdjwIme/HPo/M7kRkujEYL4bzQhFWhGCtrc9nkDPkjgVEYVnHf+n001RhCrohh3cWBzKrpiv4I1kphmeY2KVcC70gG4nIyYYw4Bs/T5WktNiV1ggyrLnvq7xB2TXkRH4fKKS0cMMYE2ctKAwUv4sIEYqj2lvYaPeFukqi377n9KtGSqERy48hYtAJ4q7rxX6PeX6X/0XqlNCTKWrBDHWIiX6xMD/nQpetkcz4qqSeiXRifRkx2sGHszqTr5CO9X5a98xEMcQJ7QEtCfrgfmF6y/aWNNL6eN5aM62Ltm6o2AsCQNePEaM4cgPW8/0tn4X0mQi9OX2PKLkPgkpWscniEGe4osWu1/9cunLoHJSoz0YbxhPDa073a2XOnYj3zalrxG7503x/qwS0OLY4aKhVNaE4/Vw660AZECuVim4T2T+Fy9Gvn+UKYDY3uy3fwQSUvt/z9e2HHLu4db9p8K0nwVsGtCm0tx1kUzVje4HE0A09lngce64fIoRBN9g4NNf123ONxoGsck0l96RhuFXDe2M7FgJX9uJWnb8PRbscP2ZoPH9VjJv3TydkcQTAXIS4F9ErCP+X7wu/w7KqJLCRDx4+VraqlB9+l71eKdtqvoHMmaJKbSXLSpcFMDyFHK39olYh0MpR4UDOkTffyr7+BKWjTtQ5ZJX9gaAqc1CQDUqdiDN8pHzj3G+O6DXFuxEAAA==&quot;"/>
    <we:property name="isFiltersActionButtonVisible" value="true"/>
    <we:property name="isVisualContainerHeaderHidden" value="false"/>
    <we:property name="reportEmbeddedTime" value="&quot;2024-09-10T20:17:02.384Z&quot;"/>
    <we:property name="creatorTenantId" value="&quot;4a22f116-51ce-4fe3-aeaa-9c46143d088b&quot;"/>
    <we:property name="creatorUserId" value="&quot;10032002D4FAF534&quot;"/>
    <we:property name="creatorSessionId" value="&quot;fbaaee94-0f29-4462-91ef-11f8bca8f15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57533F8-0CEE-4483-9597-8A1583D1307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76F113-4189-4846-BB95-9F81DAD058C2&quot;"/>
    <we:property name="reportUrl" value="&quot;/groups/me/reports/f8fbf6d0-cbbc-4b75-b0cc-4865ce775066/e2f25e2315392dacdde6?bookmarkGuid=c108e27b-e1b0-4d3c-bfbf-d2b098892eab&amp;bookmarkUsage=1&amp;ctid=4a22f116-51ce-4fe3-aeaa-9c46143d088b&amp;fromEntryPoint=export&quot;"/>
    <we:property name="reportName" value="&quot;Financial_test&quot;"/>
    <we:property name="reportState" value="&quot;CONNECTED&quot;"/>
    <we:property name="embedUrl" value="&quot;/reportEmbed?reportId=f8fbf6d0-cbbc-4b75-b0cc-4865ce775066&amp;config=eyJjbHVzdGVyVXJsIjoiaHR0cHM6Ly9XQUJJLUJSQVpJTC1TT1VUSC1yZWRpcmVjdC5hbmFseXNpcy53aW5kb3dzLm5ldCIsImVtYmVkRmVhdHVyZXMiOnsidXNhZ2VNZXRyaWNzVk5leHQiOnRydWV9fQ%3D%3D&amp;disableSensitivityBanner=true&quot;"/>
    <we:property name="pageName" value="&quot;e2f25e2315392dacdde6&quot;"/>
    <we:property name="pageDisplayName" value="&quot;Página 3&quot;"/>
    <we:property name="datasetId" value="&quot;fa4663a1-cadb-4051-9944-757b44f28b6c&quot;"/>
    <we:property name="backgroundColor" value="&quot;#FFFFFF&quot;"/>
    <we:property name="bookmark" value="&quot;H4sIAAAAAAAAA+2VTY/TMBCG/0rlc4SSuOnXbQlF4oJWBLigHib2JOuVa0eOUxqq/nfGSXeXVojdAx8r4Ba/Hs+8M34UH5hUbaOhfwtbZCv2xkglQFo3SVjEzCiiQB7zjCPwhUz4PJaY0a5tvLKmZasD8+Bq9B9V24EOmUj8tIkYaH0NdVhVoFuMWIOutQa0+oJjMG151+ExYrhvtHUQUhYePIa0OwqnNVlIXnCqCMKrHRYo/KhiWqUZpjzJ+DKVIKTEGYW1Y8Dg7LshIfVQPrfGgzJUJmiLTMoskckio2YX5XQpZRr0Vplanww/nH3fN2E4Hve+tPswj/KWCodMxyM1VOI8K+eLVCRTkYi45BAPTVVK+1PBsl/vG0ezogmO2XLqvLaO7kCzYSYO23EEB5Zb3W2Hr/WZXtjOCXyH1bBlvPI9ZaqUASNUGHFwc+0sDX/YyW1nvOsH+cZ+zh1SUclW8TG693Eld3Sa1EsTV3XtsAZ/Wq5/icNJARpH9XVnTrcdP1+/H4zy7aSwWj7ueUPKD4HaQnMO0x33VPD2G7JPqPQDPj+fjc0AMS/jMpuLJJ7NOCyBZ0Im/yF+kkP6rJT/24AQ02nMZZnOlmlMvzacz3D5LIAosN6i8f8CEI3C/Aacv6TCOonu5Xj/r5S7eybT6ML4H+32uPmd+D5QEfAdCD57pr8CJdEGUAAJAAA=&quot;"/>
    <we:property name="initialStateBookmark" value="&quot;H4sIAAAAAAAAA+1WXW/TMBT9K5OfI5SPpl9vXSkSGtuqFfaCKnRj32aeXDtynNJQ9b9z7XSUVQj2wMcEPMU+vrnn+Pgo8Y4JWVcK2itYIxuz11pIDsLYs4RFTHfg+fX1xeXk5uLD1eRyRrCpnDS6ZuMdc2BLdLeybkD5FgS+X0YMlJpD6WcrUDVGrEJbGw1KfsKumJacbXAfMdxWyljwLRcOHPq2GyqnOXEnLzJiBO7kBhfIXYdiukpzTLMkz0apAC4E9qms7gqCsm+W+NaBfmq0A6mJxmPDXIg8Eckwz/JsWPRGQqQer6Uu1UHw8d23beVdcbh1hdl6P4p7Ivad9nvaUIGDvBgMU570eMLjIoM4bGollTsQFu1sW1nyihzsuk1p56WxZL5iwROLdWfBjk2NatZhNHuEL0xjOd7gKixpJ11LnVZSg+bSW+zVzK0h88PK1DTa2TbAd+bj1CKRCjaO99EXHROxobcJPRUxKUuLJbjDdPZLFJ4tQGGHvmr04bTj56v3nZauPlsYJX6seUnIdwO1hupxmB5yT4T3XyX7EJU2xOfnZ2MZQpwVcZEPeBL3+xmMIMu5SP6H+EkKabiS7m8LBO/14kwUaX+UxvRpw0EfR88iEAss16jdvxCISuL0Dqw7TYWxAu15d/4vpX34TabRifA/utv98nfG95gKH9+Q4KNlbI10bfED07i6Ao5z0Bj4q66FxO4Ssa1AC386YWz9842kvHeHcwuqCVcBusmwwEHHJQuFT6w/iPsMMBViX4UJAAA=&quot;"/>
    <we:property name="isFiltersActionButtonVisible" value="true"/>
    <we:property name="isVisualContainerHeaderHidden" value="false"/>
    <we:property name="reportEmbeddedTime" value="&quot;2024-09-10T20:21:47.706Z&quot;"/>
    <we:property name="creatorTenantId" value="&quot;4a22f116-51ce-4fe3-aeaa-9c46143d088b&quot;"/>
    <we:property name="creatorUserId" value="&quot;10032002D4FAF534&quot;"/>
    <we:property name="creatorSessionId" value="&quot;3949448c-03d6-46b4-bd26-da160b7454a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1524</TotalTime>
  <Words>65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Relatório de Finanças – Power BI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Carlos Campos</cp:lastModifiedBy>
  <cp:revision>3</cp:revision>
  <dcterms:created xsi:type="dcterms:W3CDTF">2018-06-07T21:39:02Z</dcterms:created>
  <dcterms:modified xsi:type="dcterms:W3CDTF">2024-09-10T20:35:51Z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