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E7B12-AD6F-4ACA-B50B-AB6781F9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3B3627-AA25-45BF-BCD8-B6D1B8F87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F2A21-318B-4378-A5BD-8F8C023D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57273-2C5A-4C77-8E4E-AD77F524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43530-9F13-4885-9FAA-8DC37019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53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69EC1-C856-4971-A624-5CB7FA89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5437EE-A131-4CD0-A65D-BF6429AA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CA16B-739D-495A-A41D-75501948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2323AA-9710-4129-BA5F-F0903E2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9E474-DB88-47C8-AEF3-393CE152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53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BA4471-D5C3-4629-AB6A-9B6D356A5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3F9D74-CAD9-4F0C-B3BC-70D9D6C3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9685D0-5CFB-41B8-BBDD-987FBC2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7FE65-F580-4396-B2A8-DAE4FFBE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7F4839-02DF-44B3-9487-D5166198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381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CFBD3-6086-40D6-A3CA-DF17B19B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F7563-B55E-44BB-946A-2FF2B5A4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AD3208-6A2D-4A88-93EB-BA9256AF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9FEEB9-8457-407E-82EF-4B86DEB8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287C7-321F-44E8-9F6D-EE10DA37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27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A9B35-5234-4E3E-9B6B-CAEF94C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C7552-DA3E-4A82-8E21-6E036E23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3BB561-2599-41A2-B1F6-E56CF444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618481-E656-4012-B7EB-B8AC245B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ACC0A-BC8A-4476-B48B-ADB1909A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0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678AE-F8B9-4151-B01E-2B8FA544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CF3533-B161-44F1-AD91-E4DFACA4B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DABE6-C3EB-45EC-B740-5271492A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22D5A-9DA1-4BC2-B056-C64E9C7D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BF6191-0DF7-4BB6-88DC-0F89F0E0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31C9B-2A3E-441B-AF92-1646572E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06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D72D0-1972-48DF-BBB2-416DDB2A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E42758-4175-40EE-9210-76230B91C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70562A-639F-482F-A15D-7CC9172B6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A95D3F-85F7-4370-9832-6269ECA20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1FE562-24BE-47DF-AF41-52BFB6A08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8858F9-5C73-46A0-989E-3E174D92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840122-2C03-480C-A068-F11E1DA3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CF1D16-9F38-4B86-B166-DC36D749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85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350BF-67DE-454C-92F9-79C9B4DE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96384B-FDDA-45D4-B2C6-766D0CB6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2E18BF-A300-4040-877A-3B78DAE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FC568B-BBB7-47B8-BB78-BFE16DC9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24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35207-6A6E-4E39-974C-F4FB2085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0AC2C9-7CFD-49E5-BEC1-78D6BC6A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9CACF4-3C2E-4918-8EDF-85F233D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81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ABF5-316B-4D38-B9E0-FCEC5058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F0A4A-E907-45D6-B60C-FD7DDFFF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EE96A6-AD6B-48B6-A124-CF439157D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723645-3D08-48D2-8760-C0C4FB79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7991C-4CC2-4E27-A714-EF348B2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4B9536-69B8-4B26-B067-BA461B86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3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76E98-2126-4248-9188-D63CE29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D640A6-7816-4BF0-B7B3-3704756C2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717D68-F195-4534-9AE8-971DE78DA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AB6CCA-DDB0-48E0-A0CC-D8901578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9E3B2-D72C-4D56-B13B-8A619AF4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BD4D9A-CF41-4DF3-BDE6-8F063A16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75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BB23FD-76D5-4DFF-8ADE-4EBA1168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EE7AF-1742-4284-92AE-C4BB5829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EE564-5EDC-4F04-88E9-6F22DE612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1392-6A47-42A8-B5CF-BD499944CB20}" type="datetimeFigureOut">
              <a:rPr lang="es-ES" smtClean="0"/>
              <a:t>04/06/2018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05AB4C-F855-4B3F-8E50-8833D97DA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77386-AF04-41E2-9EF8-8200C84A9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C2BB-13F9-4D64-BE4C-DFB85713FB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0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54CA42D3-46F7-40B8-B73E-3EE40902CC02}"/>
              </a:ext>
            </a:extLst>
          </p:cNvPr>
          <p:cNvGrpSpPr/>
          <p:nvPr/>
        </p:nvGrpSpPr>
        <p:grpSpPr>
          <a:xfrm>
            <a:off x="1636083" y="0"/>
            <a:ext cx="8919834" cy="6858000"/>
            <a:chOff x="1636083" y="0"/>
            <a:chExt cx="8919834" cy="6858000"/>
          </a:xfrm>
        </p:grpSpPr>
        <p:pic>
          <p:nvPicPr>
            <p:cNvPr id="5" name="Imagen 4" descr="Imagen que contiene texto&#10;&#10;Descripción generada con confianza alta">
              <a:extLst>
                <a:ext uri="{FF2B5EF4-FFF2-40B4-BE49-F238E27FC236}">
                  <a16:creationId xmlns:a16="http://schemas.microsoft.com/office/drawing/2014/main" id="{F55D8FC5-B607-432D-A1BB-0B584438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083" y="0"/>
              <a:ext cx="8919834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1776170-4E0F-491F-91CA-5BA2393B351D}"/>
                </a:ext>
              </a:extLst>
            </p:cNvPr>
            <p:cNvSpPr/>
            <p:nvPr/>
          </p:nvSpPr>
          <p:spPr>
            <a:xfrm>
              <a:off x="7067551" y="0"/>
              <a:ext cx="1447800" cy="6858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0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44D7AF2F-D8CB-480E-AC82-F2DD939D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3" y="0"/>
            <a:ext cx="8919834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26CD169-B7C2-4F7D-9AFE-2EDF6F28380D}"/>
              </a:ext>
            </a:extLst>
          </p:cNvPr>
          <p:cNvSpPr/>
          <p:nvPr/>
        </p:nvSpPr>
        <p:spPr>
          <a:xfrm>
            <a:off x="8772526" y="0"/>
            <a:ext cx="1266824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53DFDA2-E50E-4691-BF7A-8FFC828D740C}"/>
              </a:ext>
            </a:extLst>
          </p:cNvPr>
          <p:cNvSpPr/>
          <p:nvPr/>
        </p:nvSpPr>
        <p:spPr>
          <a:xfrm>
            <a:off x="5972176" y="0"/>
            <a:ext cx="106679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CE557E3-5214-4137-9AA4-2BCE4DF57CCD}"/>
              </a:ext>
            </a:extLst>
          </p:cNvPr>
          <p:cNvSpPr/>
          <p:nvPr/>
        </p:nvSpPr>
        <p:spPr>
          <a:xfrm>
            <a:off x="4448175" y="0"/>
            <a:ext cx="1181100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03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467F6ABF-AB45-4457-8831-B38504ED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083" y="0"/>
            <a:ext cx="8919834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7173774-0C78-42BD-B6A2-6DEFB5FA70CF}"/>
              </a:ext>
            </a:extLst>
          </p:cNvPr>
          <p:cNvSpPr/>
          <p:nvPr/>
        </p:nvSpPr>
        <p:spPr>
          <a:xfrm>
            <a:off x="3235499" y="0"/>
            <a:ext cx="1231726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26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o 91">
            <a:extLst>
              <a:ext uri="{FF2B5EF4-FFF2-40B4-BE49-F238E27FC236}">
                <a16:creationId xmlns:a16="http://schemas.microsoft.com/office/drawing/2014/main" id="{1D24B36E-C1A4-4B9E-862E-1B2A2A2E192C}"/>
              </a:ext>
            </a:extLst>
          </p:cNvPr>
          <p:cNvGrpSpPr/>
          <p:nvPr/>
        </p:nvGrpSpPr>
        <p:grpSpPr>
          <a:xfrm>
            <a:off x="4852826" y="1388585"/>
            <a:ext cx="2812024" cy="3078747"/>
            <a:chOff x="4852826" y="1388585"/>
            <a:chExt cx="2812024" cy="3078747"/>
          </a:xfrm>
        </p:grpSpPr>
        <p:pic>
          <p:nvPicPr>
            <p:cNvPr id="5" name="Imagen 4" descr="Imagen que contiene texto&#10;&#10;Descripción generada con confianza muy alta">
              <a:extLst>
                <a:ext uri="{FF2B5EF4-FFF2-40B4-BE49-F238E27FC236}">
                  <a16:creationId xmlns:a16="http://schemas.microsoft.com/office/drawing/2014/main" id="{7153F6BC-DC05-49AC-B62A-A327EEAF4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826" y="1388585"/>
              <a:ext cx="2812024" cy="3078747"/>
            </a:xfrm>
            <a:prstGeom prst="rect">
              <a:avLst/>
            </a:prstGeom>
          </p:spPr>
        </p:pic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8AEE5420-5497-4830-A7F7-373A41200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4" y="384854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E4254EDF-23FF-402B-B990-2966E3A5C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3" y="367074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9CD1F923-C001-41C8-AF9F-B8D328299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2" y="355898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EF8A76BB-CA71-4249-9AE8-C59A7E61F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2" y="3454400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>
              <a:extLst>
                <a:ext uri="{FF2B5EF4-FFF2-40B4-BE49-F238E27FC236}">
                  <a16:creationId xmlns:a16="http://schemas.microsoft.com/office/drawing/2014/main" id="{41B2E522-CE0E-40DF-A1DC-10643EDACC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2" y="326942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BC99C848-1B60-4C08-8BAD-4CAB3F9EAB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1" y="315766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ACA56F9F-5531-44D4-95C4-C25A14C4EA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1" y="3053080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4D7F4118-6B00-4C0B-A68D-5760E4201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0" y="287318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97ADAEA7-810C-4BDF-B5DA-1A3379A3A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0" y="2768600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0C905FE7-7041-4F83-947A-28314243BC22}"/>
                </a:ext>
              </a:extLst>
            </p:cNvPr>
            <p:cNvCxnSpPr/>
            <p:nvPr/>
          </p:nvCxnSpPr>
          <p:spPr>
            <a:xfrm flipH="1">
              <a:off x="7010400" y="2863028"/>
              <a:ext cx="157480" cy="17989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501E0DFC-8678-469C-B67C-197AE6418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0040" y="2873188"/>
              <a:ext cx="157480" cy="16973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6B5963E1-5549-4FE6-BE36-56D9F2DC456A}"/>
                </a:ext>
              </a:extLst>
            </p:cNvPr>
            <p:cNvCxnSpPr>
              <a:cxnSpLocks/>
            </p:cNvCxnSpPr>
            <p:nvPr/>
          </p:nvCxnSpPr>
          <p:spPr>
            <a:xfrm>
              <a:off x="6438900" y="2636520"/>
              <a:ext cx="59055" cy="5588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91E4FACD-C1ED-4CF0-BA07-C359A33589D7}"/>
                </a:ext>
              </a:extLst>
            </p:cNvPr>
            <p:cNvCxnSpPr>
              <a:cxnSpLocks/>
            </p:cNvCxnSpPr>
            <p:nvPr/>
          </p:nvCxnSpPr>
          <p:spPr>
            <a:xfrm>
              <a:off x="7103745" y="2642235"/>
              <a:ext cx="52587" cy="5588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7DC31689-2E8E-47CA-9CEB-0EF69EFAD7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1851" y="2636520"/>
              <a:ext cx="46214" cy="5588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F04126B5-3608-4F26-9EAF-B52F66B53A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040" y="2636520"/>
              <a:ext cx="46214" cy="5588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87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7011696C-766A-4512-A91D-9369AAE0F913}"/>
              </a:ext>
            </a:extLst>
          </p:cNvPr>
          <p:cNvGrpSpPr/>
          <p:nvPr/>
        </p:nvGrpSpPr>
        <p:grpSpPr>
          <a:xfrm>
            <a:off x="4852826" y="1388585"/>
            <a:ext cx="2812024" cy="3078747"/>
            <a:chOff x="4852826" y="1388585"/>
            <a:chExt cx="2812024" cy="3078747"/>
          </a:xfrm>
        </p:grpSpPr>
        <p:pic>
          <p:nvPicPr>
            <p:cNvPr id="5" name="Imagen 4" descr="Imagen que contiene texto&#10;&#10;Descripción generada con confianza muy alta">
              <a:extLst>
                <a:ext uri="{FF2B5EF4-FFF2-40B4-BE49-F238E27FC236}">
                  <a16:creationId xmlns:a16="http://schemas.microsoft.com/office/drawing/2014/main" id="{7F6D6F09-90A3-4366-981C-01883C199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826" y="1388585"/>
              <a:ext cx="2812024" cy="3078747"/>
            </a:xfrm>
            <a:prstGeom prst="rect">
              <a:avLst/>
            </a:prstGeom>
          </p:spPr>
        </p:pic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2473EA34-CCC9-42A9-B832-CBC3814EA6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4" y="375710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652DFBB8-E543-43BD-8CDB-933B5ECC6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2" y="3352800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326CC8C5-056F-414F-A216-91C901402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8770" y="2959548"/>
              <a:ext cx="594473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A53D577-DD5B-47BA-9EDC-F56D44DCF9FC}"/>
                </a:ext>
              </a:extLst>
            </p:cNvPr>
            <p:cNvSpPr/>
            <p:nvPr/>
          </p:nvSpPr>
          <p:spPr>
            <a:xfrm>
              <a:off x="6441440" y="2667000"/>
              <a:ext cx="281940" cy="2336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74CDA89-9D01-4A86-AB2A-0006E3A259EA}"/>
                </a:ext>
              </a:extLst>
            </p:cNvPr>
            <p:cNvSpPr/>
            <p:nvPr/>
          </p:nvSpPr>
          <p:spPr>
            <a:xfrm>
              <a:off x="7101840" y="2667000"/>
              <a:ext cx="281940" cy="2336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A0DE70DA-1023-4F11-8627-FA30EC3DF952}"/>
                </a:ext>
              </a:extLst>
            </p:cNvPr>
            <p:cNvSpPr/>
            <p:nvPr/>
          </p:nvSpPr>
          <p:spPr>
            <a:xfrm>
              <a:off x="6771640" y="3017520"/>
              <a:ext cx="281940" cy="2336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4000"/>
              </a:schemeClr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74991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E8CA39E3-8DA4-4B03-A807-1B4EEA2C9595}"/>
              </a:ext>
            </a:extLst>
          </p:cNvPr>
          <p:cNvGrpSpPr/>
          <p:nvPr/>
        </p:nvGrpSpPr>
        <p:grpSpPr>
          <a:xfrm>
            <a:off x="4689988" y="1662905"/>
            <a:ext cx="2812024" cy="3078747"/>
            <a:chOff x="2024282" y="108425"/>
            <a:chExt cx="2812024" cy="3078747"/>
          </a:xfrm>
        </p:grpSpPr>
        <p:pic>
          <p:nvPicPr>
            <p:cNvPr id="4" name="Imagen 3" descr="Imagen que contiene texto&#10;&#10;Descripción generada con confianza muy alta">
              <a:extLst>
                <a:ext uri="{FF2B5EF4-FFF2-40B4-BE49-F238E27FC236}">
                  <a16:creationId xmlns:a16="http://schemas.microsoft.com/office/drawing/2014/main" id="{BBB35990-2A17-4A1A-82E5-0A19753DF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282" y="108425"/>
              <a:ext cx="2812024" cy="3078747"/>
            </a:xfrm>
            <a:prstGeom prst="rect">
              <a:avLst/>
            </a:prstGeom>
          </p:spPr>
        </p:pic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FB666B43-1690-41C2-A5E3-947811F41A26}"/>
                </a:ext>
              </a:extLst>
            </p:cNvPr>
            <p:cNvCxnSpPr>
              <a:cxnSpLocks/>
            </p:cNvCxnSpPr>
            <p:nvPr/>
          </p:nvCxnSpPr>
          <p:spPr>
            <a:xfrm>
              <a:off x="2156362" y="1295400"/>
              <a:ext cx="1" cy="1410148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4BB7569E-988E-4958-8AA6-8D0F10B98216}"/>
                </a:ext>
              </a:extLst>
            </p:cNvPr>
            <p:cNvCxnSpPr>
              <a:cxnSpLocks/>
            </p:cNvCxnSpPr>
            <p:nvPr/>
          </p:nvCxnSpPr>
          <p:spPr>
            <a:xfrm>
              <a:off x="2924284" y="1481268"/>
              <a:ext cx="514876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D2997AE2-1B18-45C4-9D4D-E1E81E065EF5}"/>
                </a:ext>
              </a:extLst>
            </p:cNvPr>
            <p:cNvCxnSpPr>
              <a:cxnSpLocks/>
            </p:cNvCxnSpPr>
            <p:nvPr/>
          </p:nvCxnSpPr>
          <p:spPr>
            <a:xfrm>
              <a:off x="2931161" y="1852108"/>
              <a:ext cx="507999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70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Cano</dc:creator>
  <cp:lastModifiedBy>Carlos Cano</cp:lastModifiedBy>
  <cp:revision>4</cp:revision>
  <dcterms:created xsi:type="dcterms:W3CDTF">2018-06-04T20:12:09Z</dcterms:created>
  <dcterms:modified xsi:type="dcterms:W3CDTF">2018-06-04T21:17:44Z</dcterms:modified>
</cp:coreProperties>
</file>