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36" r:id="rId4"/>
    <p:sldId id="321" r:id="rId5"/>
    <p:sldId id="305" r:id="rId6"/>
    <p:sldId id="364" r:id="rId7"/>
    <p:sldId id="306" r:id="rId8"/>
    <p:sldId id="270" r:id="rId9"/>
    <p:sldId id="307" r:id="rId10"/>
    <p:sldId id="308" r:id="rId11"/>
    <p:sldId id="309" r:id="rId12"/>
    <p:sldId id="310" r:id="rId13"/>
    <p:sldId id="323" r:id="rId14"/>
    <p:sldId id="271" r:id="rId15"/>
    <p:sldId id="311" r:id="rId16"/>
    <p:sldId id="312" r:id="rId17"/>
    <p:sldId id="272" r:id="rId18"/>
    <p:sldId id="365" r:id="rId19"/>
    <p:sldId id="273" r:id="rId20"/>
    <p:sldId id="366" r:id="rId21"/>
    <p:sldId id="324" r:id="rId22"/>
    <p:sldId id="274" r:id="rId23"/>
    <p:sldId id="275" r:id="rId24"/>
    <p:sldId id="276" r:id="rId25"/>
    <p:sldId id="367" r:id="rId26"/>
    <p:sldId id="269" r:id="rId27"/>
    <p:sldId id="325" r:id="rId28"/>
    <p:sldId id="329" r:id="rId29"/>
    <p:sldId id="264" r:id="rId30"/>
    <p:sldId id="348" r:id="rId31"/>
    <p:sldId id="277" r:id="rId32"/>
    <p:sldId id="279" r:id="rId33"/>
    <p:sldId id="349" r:id="rId34"/>
    <p:sldId id="278" r:id="rId35"/>
    <p:sldId id="285" r:id="rId36"/>
    <p:sldId id="326" r:id="rId37"/>
    <p:sldId id="265" r:id="rId38"/>
    <p:sldId id="350" r:id="rId39"/>
    <p:sldId id="266" r:id="rId40"/>
    <p:sldId id="351" r:id="rId41"/>
    <p:sldId id="282" r:id="rId42"/>
    <p:sldId id="328" r:id="rId43"/>
    <p:sldId id="327" r:id="rId44"/>
    <p:sldId id="280" r:id="rId45"/>
    <p:sldId id="268" r:id="rId46"/>
    <p:sldId id="361" r:id="rId47"/>
    <p:sldId id="352" r:id="rId48"/>
    <p:sldId id="315" r:id="rId49"/>
    <p:sldId id="338" r:id="rId50"/>
    <p:sldId id="316" r:id="rId51"/>
    <p:sldId id="360" r:id="rId52"/>
    <p:sldId id="339" r:id="rId53"/>
    <p:sldId id="317" r:id="rId54"/>
    <p:sldId id="340" r:id="rId55"/>
    <p:sldId id="353" r:id="rId56"/>
    <p:sldId id="314" r:id="rId57"/>
    <p:sldId id="267" r:id="rId58"/>
    <p:sldId id="320" r:id="rId59"/>
    <p:sldId id="330" r:id="rId60"/>
    <p:sldId id="296" r:id="rId61"/>
    <p:sldId id="331" r:id="rId62"/>
    <p:sldId id="257" r:id="rId63"/>
    <p:sldId id="362" r:id="rId64"/>
    <p:sldId id="313" r:id="rId65"/>
    <p:sldId id="258" r:id="rId66"/>
    <p:sldId id="259" r:id="rId67"/>
    <p:sldId id="260" r:id="rId68"/>
    <p:sldId id="341" r:id="rId69"/>
    <p:sldId id="261" r:id="rId70"/>
    <p:sldId id="354" r:id="rId71"/>
    <p:sldId id="332" r:id="rId72"/>
    <p:sldId id="302" r:id="rId73"/>
    <p:sldId id="355" r:id="rId74"/>
    <p:sldId id="333" r:id="rId75"/>
    <p:sldId id="286" r:id="rId76"/>
    <p:sldId id="356" r:id="rId77"/>
    <p:sldId id="291" r:id="rId78"/>
    <p:sldId id="263" r:id="rId79"/>
    <p:sldId id="343" r:id="rId80"/>
    <p:sldId id="357" r:id="rId81"/>
    <p:sldId id="293" r:id="rId82"/>
    <p:sldId id="319" r:id="rId83"/>
    <p:sldId id="337" r:id="rId84"/>
    <p:sldId id="262" r:id="rId85"/>
    <p:sldId id="342" r:id="rId86"/>
    <p:sldId id="318" r:id="rId87"/>
    <p:sldId id="363" r:id="rId88"/>
    <p:sldId id="292" r:id="rId89"/>
    <p:sldId id="284" r:id="rId90"/>
    <p:sldId id="358" r:id="rId91"/>
    <p:sldId id="287" r:id="rId92"/>
    <p:sldId id="290" r:id="rId93"/>
    <p:sldId id="344" r:id="rId94"/>
    <p:sldId id="289" r:id="rId95"/>
    <p:sldId id="288" r:id="rId96"/>
    <p:sldId id="359" r:id="rId97"/>
    <p:sldId id="294" r:id="rId98"/>
    <p:sldId id="334" r:id="rId99"/>
    <p:sldId id="295" r:id="rId100"/>
    <p:sldId id="299" r:id="rId101"/>
    <p:sldId id="297" r:id="rId102"/>
    <p:sldId id="345" r:id="rId103"/>
    <p:sldId id="298" r:id="rId104"/>
    <p:sldId id="368" r:id="rId105"/>
    <p:sldId id="300" r:id="rId106"/>
    <p:sldId id="347" r:id="rId107"/>
    <p:sldId id="346" r:id="rId108"/>
    <p:sldId id="303" r:id="rId109"/>
    <p:sldId id="304" r:id="rId1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6FE12-3835-4084-A70D-8352735630B1}" v="1" dt="2022-02-15T11:54:14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Cano Ladera" userId="f7608b54312ebc88" providerId="LiveId" clId="{99C439F3-9C1C-4A7C-99D3-298B177A8DCE}"/>
    <pc:docChg chg="modSld">
      <pc:chgData name="Carlos Cano Ladera" userId="f7608b54312ebc88" providerId="LiveId" clId="{99C439F3-9C1C-4A7C-99D3-298B177A8DCE}" dt="2021-09-20T19:38:52.077" v="0" actId="13926"/>
      <pc:docMkLst>
        <pc:docMk/>
      </pc:docMkLst>
      <pc:sldChg chg="modSp mod">
        <pc:chgData name="Carlos Cano Ladera" userId="f7608b54312ebc88" providerId="LiveId" clId="{99C439F3-9C1C-4A7C-99D3-298B177A8DCE}" dt="2021-09-20T19:38:52.077" v="0" actId="13926"/>
        <pc:sldMkLst>
          <pc:docMk/>
          <pc:sldMk cId="1982601162" sldId="312"/>
        </pc:sldMkLst>
        <pc:spChg chg="mod">
          <ac:chgData name="Carlos Cano Ladera" userId="f7608b54312ebc88" providerId="LiveId" clId="{99C439F3-9C1C-4A7C-99D3-298B177A8DCE}" dt="2021-09-20T19:38:52.077" v="0" actId="13926"/>
          <ac:spMkLst>
            <pc:docMk/>
            <pc:sldMk cId="1982601162" sldId="312"/>
            <ac:spMk id="3" creationId="{63ED4591-F79F-4D7B-914D-DF8BDAE192EE}"/>
          </ac:spMkLst>
        </pc:spChg>
      </pc:sldChg>
    </pc:docChg>
  </pc:docChgLst>
  <pc:docChgLst>
    <pc:chgData name="Carlos Cano Ladera" userId="f7608b54312ebc88" providerId="LiveId" clId="{199BF993-743C-44E0-826B-DB72CBCD7FD4}"/>
    <pc:docChg chg="modSld">
      <pc:chgData name="Carlos Cano Ladera" userId="f7608b54312ebc88" providerId="LiveId" clId="{199BF993-743C-44E0-826B-DB72CBCD7FD4}" dt="2019-10-08T10:20:09.894" v="24" actId="122"/>
      <pc:docMkLst>
        <pc:docMk/>
      </pc:docMkLst>
      <pc:sldChg chg="modSp">
        <pc:chgData name="Carlos Cano Ladera" userId="f7608b54312ebc88" providerId="LiveId" clId="{199BF993-743C-44E0-826B-DB72CBCD7FD4}" dt="2019-10-08T06:44:42.661" v="22" actId="113"/>
        <pc:sldMkLst>
          <pc:docMk/>
          <pc:sldMk cId="2811705842" sldId="257"/>
        </pc:sldMkLst>
        <pc:spChg chg="mod">
          <ac:chgData name="Carlos Cano Ladera" userId="f7608b54312ebc88" providerId="LiveId" clId="{199BF993-743C-44E0-826B-DB72CBCD7FD4}" dt="2019-10-08T06:44:42.661" v="22" actId="113"/>
          <ac:spMkLst>
            <pc:docMk/>
            <pc:sldMk cId="2811705842" sldId="257"/>
            <ac:spMk id="3" creationId="{5455A40A-F85F-41C4-B6EA-69EFA4852F59}"/>
          </ac:spMkLst>
        </pc:spChg>
      </pc:sldChg>
      <pc:sldChg chg="modSp">
        <pc:chgData name="Carlos Cano Ladera" userId="f7608b54312ebc88" providerId="LiveId" clId="{199BF993-743C-44E0-826B-DB72CBCD7FD4}" dt="2019-10-04T08:41:38.910" v="5" actId="20577"/>
        <pc:sldMkLst>
          <pc:docMk/>
          <pc:sldMk cId="3413473336" sldId="271"/>
        </pc:sldMkLst>
        <pc:spChg chg="mod">
          <ac:chgData name="Carlos Cano Ladera" userId="f7608b54312ebc88" providerId="LiveId" clId="{199BF993-743C-44E0-826B-DB72CBCD7FD4}" dt="2019-10-04T08:41:38.910" v="5" actId="20577"/>
          <ac:spMkLst>
            <pc:docMk/>
            <pc:sldMk cId="3413473336" sldId="271"/>
            <ac:spMk id="2" creationId="{6F560CD7-0D5C-4BC7-A3FD-D60E06D2EA61}"/>
          </ac:spMkLst>
        </pc:spChg>
      </pc:sldChg>
      <pc:sldChg chg="modSp">
        <pc:chgData name="Carlos Cano Ladera" userId="f7608b54312ebc88" providerId="LiveId" clId="{199BF993-743C-44E0-826B-DB72CBCD7FD4}" dt="2019-10-08T06:39:39.518" v="19" actId="20577"/>
        <pc:sldMkLst>
          <pc:docMk/>
          <pc:sldMk cId="4186936168" sldId="296"/>
        </pc:sldMkLst>
        <pc:spChg chg="mod">
          <ac:chgData name="Carlos Cano Ladera" userId="f7608b54312ebc88" providerId="LiveId" clId="{199BF993-743C-44E0-826B-DB72CBCD7FD4}" dt="2019-10-08T06:39:39.518" v="19" actId="20577"/>
          <ac:spMkLst>
            <pc:docMk/>
            <pc:sldMk cId="4186936168" sldId="296"/>
            <ac:spMk id="3" creationId="{CBD5C27D-D954-4524-BFF5-93365DAB2328}"/>
          </ac:spMkLst>
        </pc:spChg>
      </pc:sldChg>
      <pc:sldChg chg="modSp">
        <pc:chgData name="Carlos Cano Ladera" userId="f7608b54312ebc88" providerId="LiveId" clId="{199BF993-743C-44E0-826B-DB72CBCD7FD4}" dt="2019-10-08T10:20:09.894" v="24" actId="122"/>
        <pc:sldMkLst>
          <pc:docMk/>
          <pc:sldMk cId="1545933123" sldId="318"/>
        </pc:sldMkLst>
        <pc:spChg chg="mod">
          <ac:chgData name="Carlos Cano Ladera" userId="f7608b54312ebc88" providerId="LiveId" clId="{199BF993-743C-44E0-826B-DB72CBCD7FD4}" dt="2019-10-08T10:20:09.894" v="24" actId="122"/>
          <ac:spMkLst>
            <pc:docMk/>
            <pc:sldMk cId="1545933123" sldId="318"/>
            <ac:spMk id="2" creationId="{F20BAD6F-6297-48A7-A9C0-AFEE24AB3EE5}"/>
          </ac:spMkLst>
        </pc:spChg>
      </pc:sldChg>
    </pc:docChg>
  </pc:docChgLst>
  <pc:docChgLst>
    <pc:chgData name="Carlos Cano Ladera" userId="f7608b54312ebc88" providerId="LiveId" clId="{E56A2416-2016-4BF4-8CBE-26B033C09BAD}"/>
    <pc:docChg chg="undo custSel mod addSld delSld modSld sldOrd">
      <pc:chgData name="Carlos Cano Ladera" userId="f7608b54312ebc88" providerId="LiveId" clId="{E56A2416-2016-4BF4-8CBE-26B033C09BAD}" dt="2019-09-27T09:07:17.315" v="12676" actId="20577"/>
      <pc:docMkLst>
        <pc:docMk/>
      </pc:docMkLst>
      <pc:sldChg chg="modSp add">
        <pc:chgData name="Carlos Cano Ladera" userId="f7608b54312ebc88" providerId="LiveId" clId="{E56A2416-2016-4BF4-8CBE-26B033C09BAD}" dt="2019-09-10T11:10:09.361" v="10746" actId="20577"/>
        <pc:sldMkLst>
          <pc:docMk/>
          <pc:sldMk cId="3334556175" sldId="256"/>
        </pc:sldMkLst>
        <pc:spChg chg="mod">
          <ac:chgData name="Carlos Cano Ladera" userId="f7608b54312ebc88" providerId="LiveId" clId="{E56A2416-2016-4BF4-8CBE-26B033C09BAD}" dt="2019-09-10T11:10:09.361" v="10746" actId="20577"/>
          <ac:spMkLst>
            <pc:docMk/>
            <pc:sldMk cId="3334556175" sldId="256"/>
            <ac:spMk id="2" creationId="{1561F01D-2E82-473C-9087-4D7A4FD35921}"/>
          </ac:spMkLst>
        </pc:spChg>
      </pc:sldChg>
      <pc:sldChg chg="modSp add ord">
        <pc:chgData name="Carlos Cano Ladera" userId="f7608b54312ebc88" providerId="LiveId" clId="{E56A2416-2016-4BF4-8CBE-26B033C09BAD}" dt="2019-09-11T06:20:10.149" v="11969" actId="20577"/>
        <pc:sldMkLst>
          <pc:docMk/>
          <pc:sldMk cId="2811705842" sldId="257"/>
        </pc:sldMkLst>
        <pc:spChg chg="mod">
          <ac:chgData name="Carlos Cano Ladera" userId="f7608b54312ebc88" providerId="LiveId" clId="{E56A2416-2016-4BF4-8CBE-26B033C09BAD}" dt="2019-09-10T09:15:41.501" v="7307" actId="20577"/>
          <ac:spMkLst>
            <pc:docMk/>
            <pc:sldMk cId="2811705842" sldId="257"/>
            <ac:spMk id="2" creationId="{BAB360A2-A8D9-4065-97D9-D4E25F5BDA27}"/>
          </ac:spMkLst>
        </pc:spChg>
        <pc:spChg chg="mod">
          <ac:chgData name="Carlos Cano Ladera" userId="f7608b54312ebc88" providerId="LiveId" clId="{E56A2416-2016-4BF4-8CBE-26B033C09BAD}" dt="2019-09-11T06:20:10.149" v="11969" actId="20577"/>
          <ac:spMkLst>
            <pc:docMk/>
            <pc:sldMk cId="2811705842" sldId="257"/>
            <ac:spMk id="3" creationId="{5455A40A-F85F-41C4-B6EA-69EFA4852F59}"/>
          </ac:spMkLst>
        </pc:spChg>
      </pc:sldChg>
      <pc:sldChg chg="modSp add">
        <pc:chgData name="Carlos Cano Ladera" userId="f7608b54312ebc88" providerId="LiveId" clId="{E56A2416-2016-4BF4-8CBE-26B033C09BAD}" dt="2019-09-09T11:14:13.876" v="2327" actId="113"/>
        <pc:sldMkLst>
          <pc:docMk/>
          <pc:sldMk cId="1299637242" sldId="258"/>
        </pc:sldMkLst>
        <pc:spChg chg="mod">
          <ac:chgData name="Carlos Cano Ladera" userId="f7608b54312ebc88" providerId="LiveId" clId="{E56A2416-2016-4BF4-8CBE-26B033C09BAD}" dt="2019-09-09T11:14:13.876" v="2327" actId="113"/>
          <ac:spMkLst>
            <pc:docMk/>
            <pc:sldMk cId="1299637242" sldId="258"/>
            <ac:spMk id="2" creationId="{0BC1883D-E5A1-4BCE-B2B0-569178C896B3}"/>
          </ac:spMkLst>
        </pc:spChg>
        <pc:spChg chg="mod">
          <ac:chgData name="Carlos Cano Ladera" userId="f7608b54312ebc88" providerId="LiveId" clId="{E56A2416-2016-4BF4-8CBE-26B033C09BAD}" dt="2019-09-09T10:16:11" v="849" actId="113"/>
          <ac:spMkLst>
            <pc:docMk/>
            <pc:sldMk cId="1299637242" sldId="258"/>
            <ac:spMk id="3" creationId="{FB2AA7A5-EBD5-44D1-B918-DC95E9549D78}"/>
          </ac:spMkLst>
        </pc:spChg>
      </pc:sldChg>
      <pc:sldChg chg="addSp delSp modSp add">
        <pc:chgData name="Carlos Cano Ladera" userId="f7608b54312ebc88" providerId="LiveId" clId="{E56A2416-2016-4BF4-8CBE-26B033C09BAD}" dt="2019-09-09T16:04:04.044" v="2799" actId="113"/>
        <pc:sldMkLst>
          <pc:docMk/>
          <pc:sldMk cId="1435862688" sldId="259"/>
        </pc:sldMkLst>
        <pc:spChg chg="mod">
          <ac:chgData name="Carlos Cano Ladera" userId="f7608b54312ebc88" providerId="LiveId" clId="{E56A2416-2016-4BF4-8CBE-26B033C09BAD}" dt="2019-09-09T10:32:02.293" v="1009" actId="113"/>
          <ac:spMkLst>
            <pc:docMk/>
            <pc:sldMk cId="1435862688" sldId="259"/>
            <ac:spMk id="2" creationId="{30D5DC5C-FDC1-4945-B6BF-EB200FB5D96A}"/>
          </ac:spMkLst>
        </pc:spChg>
        <pc:spChg chg="mod">
          <ac:chgData name="Carlos Cano Ladera" userId="f7608b54312ebc88" providerId="LiveId" clId="{E56A2416-2016-4BF4-8CBE-26B033C09BAD}" dt="2019-09-09T16:04:04.044" v="2799" actId="113"/>
          <ac:spMkLst>
            <pc:docMk/>
            <pc:sldMk cId="1435862688" sldId="259"/>
            <ac:spMk id="3" creationId="{B7753FB3-A5FD-480A-B71D-B875C68AD766}"/>
          </ac:spMkLst>
        </pc:spChg>
        <pc:picChg chg="add mod">
          <ac:chgData name="Carlos Cano Ladera" userId="f7608b54312ebc88" providerId="LiveId" clId="{E56A2416-2016-4BF4-8CBE-26B033C09BAD}" dt="2019-09-09T10:19:25.502" v="1007" actId="14100"/>
          <ac:picMkLst>
            <pc:docMk/>
            <pc:sldMk cId="1435862688" sldId="259"/>
            <ac:picMk id="4" creationId="{D2FC76BD-A106-4EC4-B11A-95292620C707}"/>
          </ac:picMkLst>
        </pc:picChg>
        <pc:picChg chg="add del">
          <ac:chgData name="Carlos Cano Ladera" userId="f7608b54312ebc88" providerId="LiveId" clId="{E56A2416-2016-4BF4-8CBE-26B033C09BAD}" dt="2019-09-09T10:18:52.380" v="1003"/>
          <ac:picMkLst>
            <pc:docMk/>
            <pc:sldMk cId="1435862688" sldId="259"/>
            <ac:picMk id="1026" creationId="{C4B1EBC9-711B-4790-975C-2BD65D44304A}"/>
          </ac:picMkLst>
        </pc:picChg>
      </pc:sldChg>
      <pc:sldChg chg="modSp add">
        <pc:chgData name="Carlos Cano Ladera" userId="f7608b54312ebc88" providerId="LiveId" clId="{E56A2416-2016-4BF4-8CBE-26B033C09BAD}" dt="2019-09-10T10:29:47.668" v="9766" actId="20577"/>
        <pc:sldMkLst>
          <pc:docMk/>
          <pc:sldMk cId="3595888539" sldId="260"/>
        </pc:sldMkLst>
        <pc:spChg chg="mod">
          <ac:chgData name="Carlos Cano Ladera" userId="f7608b54312ebc88" providerId="LiveId" clId="{E56A2416-2016-4BF4-8CBE-26B033C09BAD}" dt="2019-09-09T10:33:45.032" v="1045" actId="113"/>
          <ac:spMkLst>
            <pc:docMk/>
            <pc:sldMk cId="3595888539" sldId="260"/>
            <ac:spMk id="2" creationId="{9BE70166-9A35-46CD-96FA-B621FF21B785}"/>
          </ac:spMkLst>
        </pc:spChg>
        <pc:spChg chg="mod">
          <ac:chgData name="Carlos Cano Ladera" userId="f7608b54312ebc88" providerId="LiveId" clId="{E56A2416-2016-4BF4-8CBE-26B033C09BAD}" dt="2019-09-10T10:29:47.668" v="9766" actId="20577"/>
          <ac:spMkLst>
            <pc:docMk/>
            <pc:sldMk cId="3595888539" sldId="260"/>
            <ac:spMk id="3" creationId="{1F16855A-278D-4037-8837-6E7886B5A1FF}"/>
          </ac:spMkLst>
        </pc:spChg>
      </pc:sldChg>
      <pc:sldChg chg="modSp add">
        <pc:chgData name="Carlos Cano Ladera" userId="f7608b54312ebc88" providerId="LiveId" clId="{E56A2416-2016-4BF4-8CBE-26B033C09BAD}" dt="2019-09-10T10:33:57.846" v="10265" actId="20577"/>
        <pc:sldMkLst>
          <pc:docMk/>
          <pc:sldMk cId="1434383123" sldId="261"/>
        </pc:sldMkLst>
        <pc:spChg chg="mod">
          <ac:chgData name="Carlos Cano Ladera" userId="f7608b54312ebc88" providerId="LiveId" clId="{E56A2416-2016-4BF4-8CBE-26B033C09BAD}" dt="2019-09-09T10:43:32.928" v="1607" actId="113"/>
          <ac:spMkLst>
            <pc:docMk/>
            <pc:sldMk cId="1434383123" sldId="261"/>
            <ac:spMk id="2" creationId="{0A498479-712B-47BC-929A-2236D1639713}"/>
          </ac:spMkLst>
        </pc:spChg>
        <pc:spChg chg="mod">
          <ac:chgData name="Carlos Cano Ladera" userId="f7608b54312ebc88" providerId="LiveId" clId="{E56A2416-2016-4BF4-8CBE-26B033C09BAD}" dt="2019-09-10T10:33:57.846" v="10265" actId="20577"/>
          <ac:spMkLst>
            <pc:docMk/>
            <pc:sldMk cId="1434383123" sldId="261"/>
            <ac:spMk id="3" creationId="{800C44C0-40FE-44FA-BFE5-5ECA6A61BCC5}"/>
          </ac:spMkLst>
        </pc:spChg>
      </pc:sldChg>
      <pc:sldChg chg="modSp add">
        <pc:chgData name="Carlos Cano Ladera" userId="f7608b54312ebc88" providerId="LiveId" clId="{E56A2416-2016-4BF4-8CBE-26B033C09BAD}" dt="2019-09-19T07:24:12.834" v="12644" actId="27636"/>
        <pc:sldMkLst>
          <pc:docMk/>
          <pc:sldMk cId="3264231463" sldId="262"/>
        </pc:sldMkLst>
        <pc:spChg chg="mod">
          <ac:chgData name="Carlos Cano Ladera" userId="f7608b54312ebc88" providerId="LiveId" clId="{E56A2416-2016-4BF4-8CBE-26B033C09BAD}" dt="2019-09-10T08:49:56.597" v="7014" actId="20577"/>
          <ac:spMkLst>
            <pc:docMk/>
            <pc:sldMk cId="3264231463" sldId="262"/>
            <ac:spMk id="2" creationId="{1F7B095C-93E1-43F0-9AF4-E8C1A50F2472}"/>
          </ac:spMkLst>
        </pc:spChg>
        <pc:spChg chg="mod">
          <ac:chgData name="Carlos Cano Ladera" userId="f7608b54312ebc88" providerId="LiveId" clId="{E56A2416-2016-4BF4-8CBE-26B033C09BAD}" dt="2019-09-19T07:24:12.834" v="12644" actId="27636"/>
          <ac:spMkLst>
            <pc:docMk/>
            <pc:sldMk cId="3264231463" sldId="262"/>
            <ac:spMk id="3" creationId="{15DA2358-DF98-494B-BA91-1CC75C3C3027}"/>
          </ac:spMkLst>
        </pc:spChg>
      </pc:sldChg>
      <pc:sldChg chg="modSp add">
        <pc:chgData name="Carlos Cano Ladera" userId="f7608b54312ebc88" providerId="LiveId" clId="{E56A2416-2016-4BF4-8CBE-26B033C09BAD}" dt="2019-09-19T07:09:12.675" v="12208" actId="113"/>
        <pc:sldMkLst>
          <pc:docMk/>
          <pc:sldMk cId="2784728704" sldId="263"/>
        </pc:sldMkLst>
        <pc:spChg chg="mod">
          <ac:chgData name="Carlos Cano Ladera" userId="f7608b54312ebc88" providerId="LiveId" clId="{E56A2416-2016-4BF4-8CBE-26B033C09BAD}" dt="2019-09-10T09:00:59.217" v="7048" actId="20577"/>
          <ac:spMkLst>
            <pc:docMk/>
            <pc:sldMk cId="2784728704" sldId="263"/>
            <ac:spMk id="2" creationId="{21D3C13B-FD40-4FD6-AC12-FB75ACFD0A7A}"/>
          </ac:spMkLst>
        </pc:spChg>
        <pc:spChg chg="mod">
          <ac:chgData name="Carlos Cano Ladera" userId="f7608b54312ebc88" providerId="LiveId" clId="{E56A2416-2016-4BF4-8CBE-26B033C09BAD}" dt="2019-09-19T07:09:12.675" v="12208" actId="113"/>
          <ac:spMkLst>
            <pc:docMk/>
            <pc:sldMk cId="2784728704" sldId="263"/>
            <ac:spMk id="3" creationId="{375D78FA-181A-47EE-BFBF-231638F08356}"/>
          </ac:spMkLst>
        </pc:spChg>
      </pc:sldChg>
      <pc:sldChg chg="modSp add">
        <pc:chgData name="Carlos Cano Ladera" userId="f7608b54312ebc88" providerId="LiveId" clId="{E56A2416-2016-4BF4-8CBE-26B033C09BAD}" dt="2019-09-09T16:05:46.914" v="2809" actId="113"/>
        <pc:sldMkLst>
          <pc:docMk/>
          <pc:sldMk cId="14659011" sldId="264"/>
        </pc:sldMkLst>
        <pc:spChg chg="mod">
          <ac:chgData name="Carlos Cano Ladera" userId="f7608b54312ebc88" providerId="LiveId" clId="{E56A2416-2016-4BF4-8CBE-26B033C09BAD}" dt="2019-09-09T16:05:46.914" v="2809" actId="113"/>
          <ac:spMkLst>
            <pc:docMk/>
            <pc:sldMk cId="14659011" sldId="264"/>
            <ac:spMk id="3" creationId="{4C6C6381-DCCA-481C-B5B3-3EC671A8F095}"/>
          </ac:spMkLst>
        </pc:spChg>
      </pc:sldChg>
      <pc:sldChg chg="modSp add del">
        <pc:chgData name="Carlos Cano Ladera" userId="f7608b54312ebc88" providerId="LiveId" clId="{E56A2416-2016-4BF4-8CBE-26B033C09BAD}" dt="2019-09-09T16:01:06.639" v="2740" actId="2696"/>
        <pc:sldMkLst>
          <pc:docMk/>
          <pc:sldMk cId="1432270142" sldId="264"/>
        </pc:sldMkLst>
        <pc:spChg chg="mod">
          <ac:chgData name="Carlos Cano Ladera" userId="f7608b54312ebc88" providerId="LiveId" clId="{E56A2416-2016-4BF4-8CBE-26B033C09BAD}" dt="2019-09-09T10:49:29.804" v="1962" actId="113"/>
          <ac:spMkLst>
            <pc:docMk/>
            <pc:sldMk cId="1432270142" sldId="264"/>
            <ac:spMk id="2" creationId="{7F654A5E-2A9B-4F8F-A006-DDDD4DD0E728}"/>
          </ac:spMkLst>
        </pc:spChg>
        <pc:spChg chg="mod">
          <ac:chgData name="Carlos Cano Ladera" userId="f7608b54312ebc88" providerId="LiveId" clId="{E56A2416-2016-4BF4-8CBE-26B033C09BAD}" dt="2019-09-09T11:21:40.812" v="2566" actId="20577"/>
          <ac:spMkLst>
            <pc:docMk/>
            <pc:sldMk cId="1432270142" sldId="264"/>
            <ac:spMk id="3" creationId="{4C6C6381-DCCA-481C-B5B3-3EC671A8F095}"/>
          </ac:spMkLst>
        </pc:spChg>
      </pc:sldChg>
      <pc:sldChg chg="modSp add del">
        <pc:chgData name="Carlos Cano Ladera" userId="f7608b54312ebc88" providerId="LiveId" clId="{E56A2416-2016-4BF4-8CBE-26B033C09BAD}" dt="2019-09-09T16:01:06.471" v="2735" actId="2696"/>
        <pc:sldMkLst>
          <pc:docMk/>
          <pc:sldMk cId="2037985143" sldId="265"/>
        </pc:sldMkLst>
        <pc:spChg chg="mod">
          <ac:chgData name="Carlos Cano Ladera" userId="f7608b54312ebc88" providerId="LiveId" clId="{E56A2416-2016-4BF4-8CBE-26B033C09BAD}" dt="2019-09-09T10:53:52.855" v="1976" actId="122"/>
          <ac:spMkLst>
            <pc:docMk/>
            <pc:sldMk cId="2037985143" sldId="265"/>
            <ac:spMk id="2" creationId="{B5B909B0-16BF-446F-983E-884E2B5BC1F1}"/>
          </ac:spMkLst>
        </pc:spChg>
        <pc:spChg chg="mod">
          <ac:chgData name="Carlos Cano Ladera" userId="f7608b54312ebc88" providerId="LiveId" clId="{E56A2416-2016-4BF4-8CBE-26B033C09BAD}" dt="2019-09-09T10:55:04.694" v="2023" actId="113"/>
          <ac:spMkLst>
            <pc:docMk/>
            <pc:sldMk cId="2037985143" sldId="265"/>
            <ac:spMk id="3" creationId="{FEBBC167-4EDC-49D5-8898-8990F848FC5F}"/>
          </ac:spMkLst>
        </pc:spChg>
      </pc:sldChg>
      <pc:sldChg chg="modSp add">
        <pc:chgData name="Carlos Cano Ladera" userId="f7608b54312ebc88" providerId="LiveId" clId="{E56A2416-2016-4BF4-8CBE-26B033C09BAD}" dt="2019-09-27T09:07:17.315" v="12676" actId="20577"/>
        <pc:sldMkLst>
          <pc:docMk/>
          <pc:sldMk cId="3755850235" sldId="265"/>
        </pc:sldMkLst>
        <pc:spChg chg="mod">
          <ac:chgData name="Carlos Cano Ladera" userId="f7608b54312ebc88" providerId="LiveId" clId="{E56A2416-2016-4BF4-8CBE-26B033C09BAD}" dt="2019-09-09T16:10:14.934" v="2824" actId="313"/>
          <ac:spMkLst>
            <pc:docMk/>
            <pc:sldMk cId="3755850235" sldId="265"/>
            <ac:spMk id="2" creationId="{B5B909B0-16BF-446F-983E-884E2B5BC1F1}"/>
          </ac:spMkLst>
        </pc:spChg>
        <pc:spChg chg="mod">
          <ac:chgData name="Carlos Cano Ladera" userId="f7608b54312ebc88" providerId="LiveId" clId="{E56A2416-2016-4BF4-8CBE-26B033C09BAD}" dt="2019-09-27T09:07:17.315" v="12676" actId="20577"/>
          <ac:spMkLst>
            <pc:docMk/>
            <pc:sldMk cId="3755850235" sldId="265"/>
            <ac:spMk id="3" creationId="{FEBBC167-4EDC-49D5-8898-8990F848FC5F}"/>
          </ac:spMkLst>
        </pc:spChg>
      </pc:sldChg>
      <pc:sldChg chg="modSp add del">
        <pc:chgData name="Carlos Cano Ladera" userId="f7608b54312ebc88" providerId="LiveId" clId="{E56A2416-2016-4BF4-8CBE-26B033C09BAD}" dt="2019-09-09T16:01:06.435" v="2734" actId="2696"/>
        <pc:sldMkLst>
          <pc:docMk/>
          <pc:sldMk cId="1625770094" sldId="266"/>
        </pc:sldMkLst>
        <pc:spChg chg="mod">
          <ac:chgData name="Carlos Cano Ladera" userId="f7608b54312ebc88" providerId="LiveId" clId="{E56A2416-2016-4BF4-8CBE-26B033C09BAD}" dt="2019-09-09T10:53:56.119" v="1978" actId="122"/>
          <ac:spMkLst>
            <pc:docMk/>
            <pc:sldMk cId="1625770094" sldId="266"/>
            <ac:spMk id="2" creationId="{0240F14A-619F-4B2B-9950-21F1AED60A62}"/>
          </ac:spMkLst>
        </pc:spChg>
        <pc:spChg chg="mod">
          <ac:chgData name="Carlos Cano Ladera" userId="f7608b54312ebc88" providerId="LiveId" clId="{E56A2416-2016-4BF4-8CBE-26B033C09BAD}" dt="2019-09-09T10:53:41.648" v="1974" actId="20577"/>
          <ac:spMkLst>
            <pc:docMk/>
            <pc:sldMk cId="1625770094" sldId="266"/>
            <ac:spMk id="3" creationId="{4ECA90D8-7794-46CC-B2B7-B94C88AE23CA}"/>
          </ac:spMkLst>
        </pc:spChg>
      </pc:sldChg>
      <pc:sldChg chg="modSp add">
        <pc:chgData name="Carlos Cano Ladera" userId="f7608b54312ebc88" providerId="LiveId" clId="{E56A2416-2016-4BF4-8CBE-26B033C09BAD}" dt="2019-09-09T16:10:21.180" v="2825"/>
        <pc:sldMkLst>
          <pc:docMk/>
          <pc:sldMk cId="2806585142" sldId="266"/>
        </pc:sldMkLst>
        <pc:spChg chg="mod">
          <ac:chgData name="Carlos Cano Ladera" userId="f7608b54312ebc88" providerId="LiveId" clId="{E56A2416-2016-4BF4-8CBE-26B033C09BAD}" dt="2019-09-09T16:10:21.180" v="2825"/>
          <ac:spMkLst>
            <pc:docMk/>
            <pc:sldMk cId="2806585142" sldId="266"/>
            <ac:spMk id="2" creationId="{0240F14A-619F-4B2B-9950-21F1AED60A62}"/>
          </ac:spMkLst>
        </pc:spChg>
        <pc:spChg chg="mod">
          <ac:chgData name="Carlos Cano Ladera" userId="f7608b54312ebc88" providerId="LiveId" clId="{E56A2416-2016-4BF4-8CBE-26B033C09BAD}" dt="2019-09-09T16:03:24.715" v="2796" actId="123"/>
          <ac:spMkLst>
            <pc:docMk/>
            <pc:sldMk cId="2806585142" sldId="266"/>
            <ac:spMk id="3" creationId="{4ECA90D8-7794-46CC-B2B7-B94C88AE23CA}"/>
          </ac:spMkLst>
        </pc:spChg>
      </pc:sldChg>
      <pc:sldChg chg="modSp add">
        <pc:chgData name="Carlos Cano Ladera" userId="f7608b54312ebc88" providerId="LiveId" clId="{E56A2416-2016-4BF4-8CBE-26B033C09BAD}" dt="2019-09-09T17:08:23.814" v="3825" actId="6549"/>
        <pc:sldMkLst>
          <pc:docMk/>
          <pc:sldMk cId="2271921357" sldId="267"/>
        </pc:sldMkLst>
        <pc:spChg chg="mod">
          <ac:chgData name="Carlos Cano Ladera" userId="f7608b54312ebc88" providerId="LiveId" clId="{E56A2416-2016-4BF4-8CBE-26B033C09BAD}" dt="2019-09-09T17:06:34.882" v="3772" actId="20577"/>
          <ac:spMkLst>
            <pc:docMk/>
            <pc:sldMk cId="2271921357" sldId="267"/>
            <ac:spMk id="2" creationId="{661F9C00-C56F-4BDA-A77F-E33F48691719}"/>
          </ac:spMkLst>
        </pc:spChg>
        <pc:spChg chg="mod">
          <ac:chgData name="Carlos Cano Ladera" userId="f7608b54312ebc88" providerId="LiveId" clId="{E56A2416-2016-4BF4-8CBE-26B033C09BAD}" dt="2019-09-09T17:08:23.814" v="3825" actId="6549"/>
          <ac:spMkLst>
            <pc:docMk/>
            <pc:sldMk cId="2271921357" sldId="267"/>
            <ac:spMk id="3" creationId="{1337F9BB-D0B3-49CB-B487-2ADF7A1A8F36}"/>
          </ac:spMkLst>
        </pc:spChg>
      </pc:sldChg>
      <pc:sldChg chg="modSp add del">
        <pc:chgData name="Carlos Cano Ladera" userId="f7608b54312ebc88" providerId="LiveId" clId="{E56A2416-2016-4BF4-8CBE-26B033C09BAD}" dt="2019-09-09T16:01:06.384" v="2732" actId="2696"/>
        <pc:sldMkLst>
          <pc:docMk/>
          <pc:sldMk cId="2532220046" sldId="267"/>
        </pc:sldMkLst>
        <pc:spChg chg="mod">
          <ac:chgData name="Carlos Cano Ladera" userId="f7608b54312ebc88" providerId="LiveId" clId="{E56A2416-2016-4BF4-8CBE-26B033C09BAD}" dt="2019-09-09T10:54:38.629" v="2021" actId="113"/>
          <ac:spMkLst>
            <pc:docMk/>
            <pc:sldMk cId="2532220046" sldId="267"/>
            <ac:spMk id="2" creationId="{661F9C00-C56F-4BDA-A77F-E33F48691719}"/>
          </ac:spMkLst>
        </pc:spChg>
        <pc:spChg chg="mod">
          <ac:chgData name="Carlos Cano Ladera" userId="f7608b54312ebc88" providerId="LiveId" clId="{E56A2416-2016-4BF4-8CBE-26B033C09BAD}" dt="2019-09-09T10:54:30.389" v="2020"/>
          <ac:spMkLst>
            <pc:docMk/>
            <pc:sldMk cId="2532220046" sldId="267"/>
            <ac:spMk id="3" creationId="{1337F9BB-D0B3-49CB-B487-2ADF7A1A8F36}"/>
          </ac:spMkLst>
        </pc:spChg>
      </pc:sldChg>
      <pc:sldChg chg="modSp add">
        <pc:chgData name="Carlos Cano Ladera" userId="f7608b54312ebc88" providerId="LiveId" clId="{E56A2416-2016-4BF4-8CBE-26B033C09BAD}" dt="2019-09-11T07:34:51.526" v="12166" actId="113"/>
        <pc:sldMkLst>
          <pc:docMk/>
          <pc:sldMk cId="454983552" sldId="268"/>
        </pc:sldMkLst>
        <pc:spChg chg="mod">
          <ac:chgData name="Carlos Cano Ladera" userId="f7608b54312ebc88" providerId="LiveId" clId="{E56A2416-2016-4BF4-8CBE-26B033C09BAD}" dt="2019-09-11T07:30:38.308" v="12115" actId="20577"/>
          <ac:spMkLst>
            <pc:docMk/>
            <pc:sldMk cId="454983552" sldId="268"/>
            <ac:spMk id="2" creationId="{4DCFB9AC-6765-4B56-8149-C28E234F87D9}"/>
          </ac:spMkLst>
        </pc:spChg>
        <pc:spChg chg="mod">
          <ac:chgData name="Carlos Cano Ladera" userId="f7608b54312ebc88" providerId="LiveId" clId="{E56A2416-2016-4BF4-8CBE-26B033C09BAD}" dt="2019-09-11T07:34:51.526" v="12166" actId="113"/>
          <ac:spMkLst>
            <pc:docMk/>
            <pc:sldMk cId="454983552" sldId="268"/>
            <ac:spMk id="3" creationId="{CE3BCA9C-8E36-4CCA-9E33-A890ABC9894A}"/>
          </ac:spMkLst>
        </pc:spChg>
      </pc:sldChg>
      <pc:sldChg chg="modSp add del">
        <pc:chgData name="Carlos Cano Ladera" userId="f7608b54312ebc88" providerId="LiveId" clId="{E56A2416-2016-4BF4-8CBE-26B033C09BAD}" dt="2019-09-09T16:01:06.408" v="2733" actId="2696"/>
        <pc:sldMkLst>
          <pc:docMk/>
          <pc:sldMk cId="909586255" sldId="268"/>
        </pc:sldMkLst>
        <pc:spChg chg="mod">
          <ac:chgData name="Carlos Cano Ladera" userId="f7608b54312ebc88" providerId="LiveId" clId="{E56A2416-2016-4BF4-8CBE-26B033C09BAD}" dt="2019-09-09T15:50:57.160" v="2654" actId="122"/>
          <ac:spMkLst>
            <pc:docMk/>
            <pc:sldMk cId="909586255" sldId="268"/>
            <ac:spMk id="2" creationId="{4DCFB9AC-6765-4B56-8149-C28E234F87D9}"/>
          </ac:spMkLst>
        </pc:spChg>
      </pc:sldChg>
      <pc:sldChg chg="modSp add">
        <pc:chgData name="Carlos Cano Ladera" userId="f7608b54312ebc88" providerId="LiveId" clId="{E56A2416-2016-4BF4-8CBE-26B033C09BAD}" dt="2019-09-09T10:56:47.969" v="2052" actId="113"/>
        <pc:sldMkLst>
          <pc:docMk/>
          <pc:sldMk cId="1985840397" sldId="269"/>
        </pc:sldMkLst>
        <pc:spChg chg="mod">
          <ac:chgData name="Carlos Cano Ladera" userId="f7608b54312ebc88" providerId="LiveId" clId="{E56A2416-2016-4BF4-8CBE-26B033C09BAD}" dt="2019-09-09T10:56:47.969" v="2052" actId="113"/>
          <ac:spMkLst>
            <pc:docMk/>
            <pc:sldMk cId="1985840397" sldId="269"/>
            <ac:spMk id="2" creationId="{50BFC52F-C282-4487-AFD0-4CEAE6C40B40}"/>
          </ac:spMkLst>
        </pc:spChg>
        <pc:spChg chg="mod">
          <ac:chgData name="Carlos Cano Ladera" userId="f7608b54312ebc88" providerId="LiveId" clId="{E56A2416-2016-4BF4-8CBE-26B033C09BAD}" dt="2019-09-09T10:56:34.660" v="2026"/>
          <ac:spMkLst>
            <pc:docMk/>
            <pc:sldMk cId="1985840397" sldId="269"/>
            <ac:spMk id="3" creationId="{D10C07DB-51B7-454A-ADC2-EBE95A75E474}"/>
          </ac:spMkLst>
        </pc:spChg>
      </pc:sldChg>
      <pc:sldChg chg="addSp delSp modSp add ord">
        <pc:chgData name="Carlos Cano Ladera" userId="f7608b54312ebc88" providerId="LiveId" clId="{E56A2416-2016-4BF4-8CBE-26B033C09BAD}" dt="2019-09-10T11:16:40.605" v="10913"/>
        <pc:sldMkLst>
          <pc:docMk/>
          <pc:sldMk cId="2190902697" sldId="270"/>
        </pc:sldMkLst>
        <pc:spChg chg="mod">
          <ac:chgData name="Carlos Cano Ladera" userId="f7608b54312ebc88" providerId="LiveId" clId="{E56A2416-2016-4BF4-8CBE-26B033C09BAD}" dt="2019-09-10T11:09:53.051" v="10722" actId="113"/>
          <ac:spMkLst>
            <pc:docMk/>
            <pc:sldMk cId="2190902697" sldId="270"/>
            <ac:spMk id="2" creationId="{038E3BB0-CA9D-4000-9C60-290E02A58B40}"/>
          </ac:spMkLst>
        </pc:spChg>
        <pc:spChg chg="del">
          <ac:chgData name="Carlos Cano Ladera" userId="f7608b54312ebc88" providerId="LiveId" clId="{E56A2416-2016-4BF4-8CBE-26B033C09BAD}" dt="2019-09-09T11:00:15.984" v="2102"/>
          <ac:spMkLst>
            <pc:docMk/>
            <pc:sldMk cId="2190902697" sldId="270"/>
            <ac:spMk id="3" creationId="{D37BEBF1-B837-42D1-BB31-21ABB89EE7E3}"/>
          </ac:spMkLst>
        </pc:spChg>
        <pc:picChg chg="add mod">
          <ac:chgData name="Carlos Cano Ladera" userId="f7608b54312ebc88" providerId="LiveId" clId="{E56A2416-2016-4BF4-8CBE-26B033C09BAD}" dt="2019-09-09T11:00:23.938" v="2104" actId="14100"/>
          <ac:picMkLst>
            <pc:docMk/>
            <pc:sldMk cId="2190902697" sldId="270"/>
            <ac:picMk id="4" creationId="{F7BF0848-CA13-46B4-B3B8-2113680E1EE7}"/>
          </ac:picMkLst>
        </pc:picChg>
      </pc:sldChg>
      <pc:sldChg chg="modSp add">
        <pc:chgData name="Carlos Cano Ladera" userId="f7608b54312ebc88" providerId="LiveId" clId="{E56A2416-2016-4BF4-8CBE-26B033C09BAD}" dt="2019-09-23T17:52:52.207" v="12674" actId="113"/>
        <pc:sldMkLst>
          <pc:docMk/>
          <pc:sldMk cId="3413473336" sldId="271"/>
        </pc:sldMkLst>
        <pc:spChg chg="mod">
          <ac:chgData name="Carlos Cano Ladera" userId="f7608b54312ebc88" providerId="LiveId" clId="{E56A2416-2016-4BF4-8CBE-26B033C09BAD}" dt="2019-09-23T17:52:52.207" v="12674" actId="113"/>
          <ac:spMkLst>
            <pc:docMk/>
            <pc:sldMk cId="3413473336" sldId="271"/>
            <ac:spMk id="2" creationId="{6F560CD7-0D5C-4BC7-A3FD-D60E06D2EA61}"/>
          </ac:spMkLst>
        </pc:spChg>
        <pc:spChg chg="mod">
          <ac:chgData name="Carlos Cano Ladera" userId="f7608b54312ebc88" providerId="LiveId" clId="{E56A2416-2016-4BF4-8CBE-26B033C09BAD}" dt="2019-09-10T11:32:15.401" v="11057" actId="27636"/>
          <ac:spMkLst>
            <pc:docMk/>
            <pc:sldMk cId="3413473336" sldId="271"/>
            <ac:spMk id="3" creationId="{B3190C8D-EE25-4EF4-9695-7EBC3DA5DB81}"/>
          </ac:spMkLst>
        </pc:spChg>
      </pc:sldChg>
      <pc:sldChg chg="modSp add">
        <pc:chgData name="Carlos Cano Ladera" userId="f7608b54312ebc88" providerId="LiveId" clId="{E56A2416-2016-4BF4-8CBE-26B033C09BAD}" dt="2019-09-09T11:10:17.923" v="2118" actId="122"/>
        <pc:sldMkLst>
          <pc:docMk/>
          <pc:sldMk cId="2196834090" sldId="272"/>
        </pc:sldMkLst>
        <pc:spChg chg="mod">
          <ac:chgData name="Carlos Cano Ladera" userId="f7608b54312ebc88" providerId="LiveId" clId="{E56A2416-2016-4BF4-8CBE-26B033C09BAD}" dt="2019-09-09T11:10:17.923" v="2118" actId="122"/>
          <ac:spMkLst>
            <pc:docMk/>
            <pc:sldMk cId="2196834090" sldId="272"/>
            <ac:spMk id="2" creationId="{F7F75751-8273-4745-A510-F20CD8761CC7}"/>
          </ac:spMkLst>
        </pc:spChg>
        <pc:spChg chg="mod">
          <ac:chgData name="Carlos Cano Ladera" userId="f7608b54312ebc88" providerId="LiveId" clId="{E56A2416-2016-4BF4-8CBE-26B033C09BAD}" dt="2019-09-09T11:10:05.272" v="2116" actId="123"/>
          <ac:spMkLst>
            <pc:docMk/>
            <pc:sldMk cId="2196834090" sldId="272"/>
            <ac:spMk id="3" creationId="{5101F558-F308-4A65-9933-A68C573CA81A}"/>
          </ac:spMkLst>
        </pc:spChg>
      </pc:sldChg>
      <pc:sldChg chg="modSp add">
        <pc:chgData name="Carlos Cano Ladera" userId="f7608b54312ebc88" providerId="LiveId" clId="{E56A2416-2016-4BF4-8CBE-26B033C09BAD}" dt="2019-09-09T11:12:27.334" v="2144" actId="113"/>
        <pc:sldMkLst>
          <pc:docMk/>
          <pc:sldMk cId="526401055" sldId="273"/>
        </pc:sldMkLst>
        <pc:spChg chg="mod">
          <ac:chgData name="Carlos Cano Ladera" userId="f7608b54312ebc88" providerId="LiveId" clId="{E56A2416-2016-4BF4-8CBE-26B033C09BAD}" dt="2019-09-09T11:12:27.334" v="2144" actId="113"/>
          <ac:spMkLst>
            <pc:docMk/>
            <pc:sldMk cId="526401055" sldId="273"/>
            <ac:spMk id="2" creationId="{52EDB7F9-A7B9-48BE-843C-09A776C3CE33}"/>
          </ac:spMkLst>
        </pc:spChg>
        <pc:spChg chg="mod">
          <ac:chgData name="Carlos Cano Ladera" userId="f7608b54312ebc88" providerId="LiveId" clId="{E56A2416-2016-4BF4-8CBE-26B033C09BAD}" dt="2019-09-09T11:11:31.919" v="2123" actId="123"/>
          <ac:spMkLst>
            <pc:docMk/>
            <pc:sldMk cId="526401055" sldId="273"/>
            <ac:spMk id="3" creationId="{7F31C314-3C20-4DEE-A3B8-7E1FFDB7EEDF}"/>
          </ac:spMkLst>
        </pc:spChg>
      </pc:sldChg>
      <pc:sldChg chg="modSp add">
        <pc:chgData name="Carlos Cano Ladera" userId="f7608b54312ebc88" providerId="LiveId" clId="{E56A2416-2016-4BF4-8CBE-26B033C09BAD}" dt="2019-09-09T11:17:15.224" v="2530" actId="20577"/>
        <pc:sldMkLst>
          <pc:docMk/>
          <pc:sldMk cId="212473161" sldId="274"/>
        </pc:sldMkLst>
        <pc:spChg chg="mod">
          <ac:chgData name="Carlos Cano Ladera" userId="f7608b54312ebc88" providerId="LiveId" clId="{E56A2416-2016-4BF4-8CBE-26B033C09BAD}" dt="2019-09-09T11:15:21.890" v="2357" actId="113"/>
          <ac:spMkLst>
            <pc:docMk/>
            <pc:sldMk cId="212473161" sldId="274"/>
            <ac:spMk id="2" creationId="{2B94C8F6-595C-41C7-A913-35CA62B51659}"/>
          </ac:spMkLst>
        </pc:spChg>
        <pc:spChg chg="mod">
          <ac:chgData name="Carlos Cano Ladera" userId="f7608b54312ebc88" providerId="LiveId" clId="{E56A2416-2016-4BF4-8CBE-26B033C09BAD}" dt="2019-09-09T11:17:15.224" v="2530" actId="20577"/>
          <ac:spMkLst>
            <pc:docMk/>
            <pc:sldMk cId="212473161" sldId="274"/>
            <ac:spMk id="3" creationId="{7FF37CDE-806D-4EFD-9BE5-F4026F174CDB}"/>
          </ac:spMkLst>
        </pc:spChg>
      </pc:sldChg>
      <pc:sldChg chg="modSp add">
        <pc:chgData name="Carlos Cano Ladera" userId="f7608b54312ebc88" providerId="LiveId" clId="{E56A2416-2016-4BF4-8CBE-26B033C09BAD}" dt="2019-09-09T11:16:40.935" v="2405" actId="113"/>
        <pc:sldMkLst>
          <pc:docMk/>
          <pc:sldMk cId="1189328170" sldId="275"/>
        </pc:sldMkLst>
        <pc:spChg chg="mod">
          <ac:chgData name="Carlos Cano Ladera" userId="f7608b54312ebc88" providerId="LiveId" clId="{E56A2416-2016-4BF4-8CBE-26B033C09BAD}" dt="2019-09-09T11:16:40.935" v="2405" actId="113"/>
          <ac:spMkLst>
            <pc:docMk/>
            <pc:sldMk cId="1189328170" sldId="275"/>
            <ac:spMk id="2" creationId="{0C0AB79E-A51A-4131-BC12-6B04BEE91B19}"/>
          </ac:spMkLst>
        </pc:spChg>
        <pc:spChg chg="mod">
          <ac:chgData name="Carlos Cano Ladera" userId="f7608b54312ebc88" providerId="LiveId" clId="{E56A2416-2016-4BF4-8CBE-26B033C09BAD}" dt="2019-09-09T11:16:05.714" v="2399"/>
          <ac:spMkLst>
            <pc:docMk/>
            <pc:sldMk cId="1189328170" sldId="275"/>
            <ac:spMk id="3" creationId="{7E284DCA-6A65-4864-BBC9-1EB3A8BFD18C}"/>
          </ac:spMkLst>
        </pc:spChg>
      </pc:sldChg>
      <pc:sldChg chg="modSp add">
        <pc:chgData name="Carlos Cano Ladera" userId="f7608b54312ebc88" providerId="LiveId" clId="{E56A2416-2016-4BF4-8CBE-26B033C09BAD}" dt="2019-09-10T11:09:40.875" v="10721" actId="255"/>
        <pc:sldMkLst>
          <pc:docMk/>
          <pc:sldMk cId="1717922651" sldId="276"/>
        </pc:sldMkLst>
        <pc:spChg chg="mod">
          <ac:chgData name="Carlos Cano Ladera" userId="f7608b54312ebc88" providerId="LiveId" clId="{E56A2416-2016-4BF4-8CBE-26B033C09BAD}" dt="2019-09-09T11:18:35.123" v="2547" actId="113"/>
          <ac:spMkLst>
            <pc:docMk/>
            <pc:sldMk cId="1717922651" sldId="276"/>
            <ac:spMk id="2" creationId="{C4A10E61-C654-49EA-B613-A969D4EF0D57}"/>
          </ac:spMkLst>
        </pc:spChg>
        <pc:spChg chg="mod">
          <ac:chgData name="Carlos Cano Ladera" userId="f7608b54312ebc88" providerId="LiveId" clId="{E56A2416-2016-4BF4-8CBE-26B033C09BAD}" dt="2019-09-10T11:09:40.875" v="10721" actId="255"/>
          <ac:spMkLst>
            <pc:docMk/>
            <pc:sldMk cId="1717922651" sldId="276"/>
            <ac:spMk id="3" creationId="{9B1BA5D3-1227-450C-9F81-0FB1B32E591B}"/>
          </ac:spMkLst>
        </pc:spChg>
      </pc:sldChg>
      <pc:sldChg chg="add">
        <pc:chgData name="Carlos Cano Ladera" userId="f7608b54312ebc88" providerId="LiveId" clId="{E56A2416-2016-4BF4-8CBE-26B033C09BAD}" dt="2019-09-09T16:01:14.247" v="2741"/>
        <pc:sldMkLst>
          <pc:docMk/>
          <pc:sldMk cId="3635664325" sldId="277"/>
        </pc:sldMkLst>
      </pc:sldChg>
      <pc:sldChg chg="addSp delSp modSp add del">
        <pc:chgData name="Carlos Cano Ladera" userId="f7608b54312ebc88" providerId="LiveId" clId="{E56A2416-2016-4BF4-8CBE-26B033C09BAD}" dt="2019-09-09T16:01:06.601" v="2739" actId="2696"/>
        <pc:sldMkLst>
          <pc:docMk/>
          <pc:sldMk cId="3753961948" sldId="277"/>
        </pc:sldMkLst>
        <pc:spChg chg="mod">
          <ac:chgData name="Carlos Cano Ladera" userId="f7608b54312ebc88" providerId="LiveId" clId="{E56A2416-2016-4BF4-8CBE-26B033C09BAD}" dt="2019-09-09T15:57:17.792" v="2701" actId="122"/>
          <ac:spMkLst>
            <pc:docMk/>
            <pc:sldMk cId="3753961948" sldId="277"/>
            <ac:spMk id="2" creationId="{8B912036-B5F4-4999-867F-F1A18E2DF955}"/>
          </ac:spMkLst>
        </pc:spChg>
        <pc:spChg chg="del">
          <ac:chgData name="Carlos Cano Ladera" userId="f7608b54312ebc88" providerId="LiveId" clId="{E56A2416-2016-4BF4-8CBE-26B033C09BAD}" dt="2019-09-09T11:23:15.214" v="2619"/>
          <ac:spMkLst>
            <pc:docMk/>
            <pc:sldMk cId="3753961948" sldId="277"/>
            <ac:spMk id="3" creationId="{E99D0CC9-5EE0-40BC-BAF4-A1CCE9025E92}"/>
          </ac:spMkLst>
        </pc:spChg>
        <pc:picChg chg="add mod">
          <ac:chgData name="Carlos Cano Ladera" userId="f7608b54312ebc88" providerId="LiveId" clId="{E56A2416-2016-4BF4-8CBE-26B033C09BAD}" dt="2019-09-09T15:50:42.517" v="2653" actId="14100"/>
          <ac:picMkLst>
            <pc:docMk/>
            <pc:sldMk cId="3753961948" sldId="277"/>
            <ac:picMk id="5" creationId="{BF386464-1B78-46E9-8B0E-0A2FF57B8F2B}"/>
          </ac:picMkLst>
        </pc:picChg>
      </pc:sldChg>
      <pc:sldChg chg="modSp add del">
        <pc:chgData name="Carlos Cano Ladera" userId="f7608b54312ebc88" providerId="LiveId" clId="{E56A2416-2016-4BF4-8CBE-26B033C09BAD}" dt="2019-09-09T16:01:06.480" v="2736" actId="2696"/>
        <pc:sldMkLst>
          <pc:docMk/>
          <pc:sldMk cId="125858918" sldId="278"/>
        </pc:sldMkLst>
        <pc:spChg chg="mod">
          <ac:chgData name="Carlos Cano Ladera" userId="f7608b54312ebc88" providerId="LiveId" clId="{E56A2416-2016-4BF4-8CBE-26B033C09BAD}" dt="2019-09-09T15:58:44.578" v="2724" actId="20577"/>
          <ac:spMkLst>
            <pc:docMk/>
            <pc:sldMk cId="125858918" sldId="278"/>
            <ac:spMk id="2" creationId="{670C29BF-60C6-4F66-B2DE-2D97291B5B64}"/>
          </ac:spMkLst>
        </pc:spChg>
        <pc:spChg chg="mod">
          <ac:chgData name="Carlos Cano Ladera" userId="f7608b54312ebc88" providerId="LiveId" clId="{E56A2416-2016-4BF4-8CBE-26B033C09BAD}" dt="2019-09-09T15:57:36.150" v="2703" actId="113"/>
          <ac:spMkLst>
            <pc:docMk/>
            <pc:sldMk cId="125858918" sldId="278"/>
            <ac:spMk id="3" creationId="{6245C0FA-0C14-4BEE-B1A2-7C9C664C228B}"/>
          </ac:spMkLst>
        </pc:spChg>
      </pc:sldChg>
      <pc:sldChg chg="modSp add">
        <pc:chgData name="Carlos Cano Ladera" userId="f7608b54312ebc88" providerId="LiveId" clId="{E56A2416-2016-4BF4-8CBE-26B033C09BAD}" dt="2019-09-09T16:06:16.908" v="2813" actId="113"/>
        <pc:sldMkLst>
          <pc:docMk/>
          <pc:sldMk cId="811528781" sldId="278"/>
        </pc:sldMkLst>
        <pc:spChg chg="mod">
          <ac:chgData name="Carlos Cano Ladera" userId="f7608b54312ebc88" providerId="LiveId" clId="{E56A2416-2016-4BF4-8CBE-26B033C09BAD}" dt="2019-09-09T16:06:16.908" v="2813" actId="113"/>
          <ac:spMkLst>
            <pc:docMk/>
            <pc:sldMk cId="811528781" sldId="278"/>
            <ac:spMk id="3" creationId="{6245C0FA-0C14-4BEE-B1A2-7C9C664C228B}"/>
          </ac:spMkLst>
        </pc:spChg>
      </pc:sldChg>
      <pc:sldChg chg="add">
        <pc:chgData name="Carlos Cano Ladera" userId="f7608b54312ebc88" providerId="LiveId" clId="{E56A2416-2016-4BF4-8CBE-26B033C09BAD}" dt="2019-09-09T16:01:14.247" v="2741"/>
        <pc:sldMkLst>
          <pc:docMk/>
          <pc:sldMk cId="2093176093" sldId="279"/>
        </pc:sldMkLst>
      </pc:sldChg>
      <pc:sldChg chg="modSp add del">
        <pc:chgData name="Carlos Cano Ladera" userId="f7608b54312ebc88" providerId="LiveId" clId="{E56A2416-2016-4BF4-8CBE-26B033C09BAD}" dt="2019-09-09T16:01:06.542" v="2738" actId="2696"/>
        <pc:sldMkLst>
          <pc:docMk/>
          <pc:sldMk cId="2728406734" sldId="279"/>
        </pc:sldMkLst>
        <pc:spChg chg="mod">
          <ac:chgData name="Carlos Cano Ladera" userId="f7608b54312ebc88" providerId="LiveId" clId="{E56A2416-2016-4BF4-8CBE-26B033C09BAD}" dt="2019-09-09T15:57:15.366" v="2700" actId="122"/>
          <ac:spMkLst>
            <pc:docMk/>
            <pc:sldMk cId="2728406734" sldId="279"/>
            <ac:spMk id="2" creationId="{C61ABC41-873D-4578-AB43-B11A04A4CABC}"/>
          </ac:spMkLst>
        </pc:spChg>
        <pc:spChg chg="mod">
          <ac:chgData name="Carlos Cano Ladera" userId="f7608b54312ebc88" providerId="LiveId" clId="{E56A2416-2016-4BF4-8CBE-26B033C09BAD}" dt="2019-09-09T15:57:49.140" v="2704" actId="123"/>
          <ac:spMkLst>
            <pc:docMk/>
            <pc:sldMk cId="2728406734" sldId="279"/>
            <ac:spMk id="3" creationId="{642C364D-F1AC-45A0-8EEA-3227F60EB4C0}"/>
          </ac:spMkLst>
        </pc:spChg>
      </pc:sldChg>
      <pc:sldChg chg="addSp delSp modSp add del">
        <pc:chgData name="Carlos Cano Ladera" userId="f7608b54312ebc88" providerId="LiveId" clId="{E56A2416-2016-4BF4-8CBE-26B033C09BAD}" dt="2019-09-09T16:01:06.533" v="2737" actId="2696"/>
        <pc:sldMkLst>
          <pc:docMk/>
          <pc:sldMk cId="1151629025" sldId="280"/>
        </pc:sldMkLst>
        <pc:spChg chg="del">
          <ac:chgData name="Carlos Cano Ladera" userId="f7608b54312ebc88" providerId="LiveId" clId="{E56A2416-2016-4BF4-8CBE-26B033C09BAD}" dt="2019-09-09T15:59:15.459" v="2727" actId="478"/>
          <ac:spMkLst>
            <pc:docMk/>
            <pc:sldMk cId="1151629025" sldId="280"/>
            <ac:spMk id="2" creationId="{1E4746F8-4E39-409E-98FA-960043BE4995}"/>
          </ac:spMkLst>
        </pc:spChg>
        <pc:spChg chg="del">
          <ac:chgData name="Carlos Cano Ladera" userId="f7608b54312ebc88" providerId="LiveId" clId="{E56A2416-2016-4BF4-8CBE-26B033C09BAD}" dt="2019-09-09T15:59:07.695" v="2726"/>
          <ac:spMkLst>
            <pc:docMk/>
            <pc:sldMk cId="1151629025" sldId="280"/>
            <ac:spMk id="3" creationId="{650DB1DD-C1F0-4874-B077-8164D35ECC6B}"/>
          </ac:spMkLst>
        </pc:spChg>
        <pc:picChg chg="add mod">
          <ac:chgData name="Carlos Cano Ladera" userId="f7608b54312ebc88" providerId="LiveId" clId="{E56A2416-2016-4BF4-8CBE-26B033C09BAD}" dt="2019-09-09T15:59:30.399" v="2731" actId="1076"/>
          <ac:picMkLst>
            <pc:docMk/>
            <pc:sldMk cId="1151629025" sldId="280"/>
            <ac:picMk id="2050" creationId="{C9389721-ACD1-4A19-B226-45DD989DBEA0}"/>
          </ac:picMkLst>
        </pc:picChg>
      </pc:sldChg>
      <pc:sldChg chg="add">
        <pc:chgData name="Carlos Cano Ladera" userId="f7608b54312ebc88" providerId="LiveId" clId="{E56A2416-2016-4BF4-8CBE-26B033C09BAD}" dt="2019-09-09T16:01:14.247" v="2741"/>
        <pc:sldMkLst>
          <pc:docMk/>
          <pc:sldMk cId="3481160652" sldId="280"/>
        </pc:sldMkLst>
      </pc:sldChg>
      <pc:sldChg chg="modSp add del">
        <pc:chgData name="Carlos Cano Ladera" userId="f7608b54312ebc88" providerId="LiveId" clId="{E56A2416-2016-4BF4-8CBE-26B033C09BAD}" dt="2019-09-11T07:33:09.935" v="12152" actId="2696"/>
        <pc:sldMkLst>
          <pc:docMk/>
          <pc:sldMk cId="363159757" sldId="281"/>
        </pc:sldMkLst>
        <pc:spChg chg="mod">
          <ac:chgData name="Carlos Cano Ladera" userId="f7608b54312ebc88" providerId="LiveId" clId="{E56A2416-2016-4BF4-8CBE-26B033C09BAD}" dt="2019-09-09T16:10:55.395" v="2834" actId="122"/>
          <ac:spMkLst>
            <pc:docMk/>
            <pc:sldMk cId="363159757" sldId="281"/>
            <ac:spMk id="2" creationId="{71B6DBC0-1AC7-4616-ACC1-8A4AEF9A9E38}"/>
          </ac:spMkLst>
        </pc:spChg>
        <pc:spChg chg="mod">
          <ac:chgData name="Carlos Cano Ladera" userId="f7608b54312ebc88" providerId="LiveId" clId="{E56A2416-2016-4BF4-8CBE-26B033C09BAD}" dt="2019-09-09T16:22:12.700" v="3640" actId="113"/>
          <ac:spMkLst>
            <pc:docMk/>
            <pc:sldMk cId="363159757" sldId="281"/>
            <ac:spMk id="3" creationId="{189A7093-7CB1-4D44-A407-C03C3A7B24C5}"/>
          </ac:spMkLst>
        </pc:spChg>
      </pc:sldChg>
      <pc:sldChg chg="modSp add ord">
        <pc:chgData name="Carlos Cano Ladera" userId="f7608b54312ebc88" providerId="LiveId" clId="{E56A2416-2016-4BF4-8CBE-26B033C09BAD}" dt="2019-09-09T16:19:08.304" v="3615" actId="113"/>
        <pc:sldMkLst>
          <pc:docMk/>
          <pc:sldMk cId="4017202221" sldId="282"/>
        </pc:sldMkLst>
        <pc:spChg chg="mod">
          <ac:chgData name="Carlos Cano Ladera" userId="f7608b54312ebc88" providerId="LiveId" clId="{E56A2416-2016-4BF4-8CBE-26B033C09BAD}" dt="2019-09-09T16:19:08.304" v="3615" actId="113"/>
          <ac:spMkLst>
            <pc:docMk/>
            <pc:sldMk cId="4017202221" sldId="282"/>
            <ac:spMk id="3" creationId="{FEBBC167-4EDC-49D5-8898-8990F848FC5F}"/>
          </ac:spMkLst>
        </pc:spChg>
      </pc:sldChg>
      <pc:sldChg chg="modSp add del">
        <pc:chgData name="Carlos Cano Ladera" userId="f7608b54312ebc88" providerId="LiveId" clId="{E56A2416-2016-4BF4-8CBE-26B033C09BAD}" dt="2019-09-11T07:53:02.292" v="12203" actId="2696"/>
        <pc:sldMkLst>
          <pc:docMk/>
          <pc:sldMk cId="2731774418" sldId="283"/>
        </pc:sldMkLst>
        <pc:spChg chg="mod">
          <ac:chgData name="Carlos Cano Ladera" userId="f7608b54312ebc88" providerId="LiveId" clId="{E56A2416-2016-4BF4-8CBE-26B033C09BAD}" dt="2019-09-09T16:20:13.081" v="3628" actId="27636"/>
          <ac:spMkLst>
            <pc:docMk/>
            <pc:sldMk cId="2731774418" sldId="283"/>
            <ac:spMk id="3" creationId="{189A7093-7CB1-4D44-A407-C03C3A7B24C5}"/>
          </ac:spMkLst>
        </pc:spChg>
      </pc:sldChg>
      <pc:sldChg chg="modSp add">
        <pc:chgData name="Carlos Cano Ladera" userId="f7608b54312ebc88" providerId="LiveId" clId="{E56A2416-2016-4BF4-8CBE-26B033C09BAD}" dt="2019-09-10T09:15:13.814" v="7299" actId="20577"/>
        <pc:sldMkLst>
          <pc:docMk/>
          <pc:sldMk cId="3158972399" sldId="284"/>
        </pc:sldMkLst>
        <pc:spChg chg="mod">
          <ac:chgData name="Carlos Cano Ladera" userId="f7608b54312ebc88" providerId="LiveId" clId="{E56A2416-2016-4BF4-8CBE-26B033C09BAD}" dt="2019-09-10T08:59:54.605" v="7020" actId="20577"/>
          <ac:spMkLst>
            <pc:docMk/>
            <pc:sldMk cId="3158972399" sldId="284"/>
            <ac:spMk id="2" creationId="{0DB6723E-0261-4CAC-B606-D847F179305B}"/>
          </ac:spMkLst>
        </pc:spChg>
        <pc:spChg chg="mod">
          <ac:chgData name="Carlos Cano Ladera" userId="f7608b54312ebc88" providerId="LiveId" clId="{E56A2416-2016-4BF4-8CBE-26B033C09BAD}" dt="2019-09-10T09:15:13.814" v="7299" actId="20577"/>
          <ac:spMkLst>
            <pc:docMk/>
            <pc:sldMk cId="3158972399" sldId="284"/>
            <ac:spMk id="3" creationId="{54C1DA5B-B66D-46C2-BCDE-8AF07DE3EA8A}"/>
          </ac:spMkLst>
        </pc:spChg>
      </pc:sldChg>
      <pc:sldChg chg="modSp add">
        <pc:chgData name="Carlos Cano Ladera" userId="f7608b54312ebc88" providerId="LiveId" clId="{E56A2416-2016-4BF4-8CBE-26B033C09BAD}" dt="2019-09-10T11:09:05.215" v="10718" actId="113"/>
        <pc:sldMkLst>
          <pc:docMk/>
          <pc:sldMk cId="2707927327" sldId="285"/>
        </pc:sldMkLst>
        <pc:spChg chg="mod">
          <ac:chgData name="Carlos Cano Ladera" userId="f7608b54312ebc88" providerId="LiveId" clId="{E56A2416-2016-4BF4-8CBE-26B033C09BAD}" dt="2019-09-10T11:09:05.215" v="10718" actId="113"/>
          <ac:spMkLst>
            <pc:docMk/>
            <pc:sldMk cId="2707927327" sldId="285"/>
            <ac:spMk id="2" creationId="{147F310F-67A6-4276-A2CE-F2EBDF43B5AA}"/>
          </ac:spMkLst>
        </pc:spChg>
        <pc:spChg chg="mod">
          <ac:chgData name="Carlos Cano Ladera" userId="f7608b54312ebc88" providerId="LiveId" clId="{E56A2416-2016-4BF4-8CBE-26B033C09BAD}" dt="2019-09-09T17:07:18.669" v="3775"/>
          <ac:spMkLst>
            <pc:docMk/>
            <pc:sldMk cId="2707927327" sldId="285"/>
            <ac:spMk id="3" creationId="{AA6950DE-56E6-4429-9C42-A165400F9156}"/>
          </ac:spMkLst>
        </pc:spChg>
      </pc:sldChg>
      <pc:sldChg chg="modSp add">
        <pc:chgData name="Carlos Cano Ladera" userId="f7608b54312ebc88" providerId="LiveId" clId="{E56A2416-2016-4BF4-8CBE-26B033C09BAD}" dt="2019-09-10T07:46:41.329" v="4694" actId="20577"/>
        <pc:sldMkLst>
          <pc:docMk/>
          <pc:sldMk cId="1269714045" sldId="286"/>
        </pc:sldMkLst>
        <pc:spChg chg="mod">
          <ac:chgData name="Carlos Cano Ladera" userId="f7608b54312ebc88" providerId="LiveId" clId="{E56A2416-2016-4BF4-8CBE-26B033C09BAD}" dt="2019-09-10T07:45:50.666" v="4660" actId="20577"/>
          <ac:spMkLst>
            <pc:docMk/>
            <pc:sldMk cId="1269714045" sldId="286"/>
            <ac:spMk id="2" creationId="{989A0EB3-9548-41CF-9689-1AFB2FEDEFAE}"/>
          </ac:spMkLst>
        </pc:spChg>
        <pc:spChg chg="mod">
          <ac:chgData name="Carlos Cano Ladera" userId="f7608b54312ebc88" providerId="LiveId" clId="{E56A2416-2016-4BF4-8CBE-26B033C09BAD}" dt="2019-09-10T07:46:41.329" v="4694" actId="20577"/>
          <ac:spMkLst>
            <pc:docMk/>
            <pc:sldMk cId="1269714045" sldId="286"/>
            <ac:spMk id="3" creationId="{75F29642-3586-442C-94A8-8D4A760DA527}"/>
          </ac:spMkLst>
        </pc:spChg>
      </pc:sldChg>
      <pc:sldChg chg="modSp add">
        <pc:chgData name="Carlos Cano Ladera" userId="f7608b54312ebc88" providerId="LiveId" clId="{E56A2416-2016-4BF4-8CBE-26B033C09BAD}" dt="2019-09-10T08:43:08.603" v="6637" actId="20577"/>
        <pc:sldMkLst>
          <pc:docMk/>
          <pc:sldMk cId="38811832" sldId="287"/>
        </pc:sldMkLst>
        <pc:spChg chg="mod">
          <ac:chgData name="Carlos Cano Ladera" userId="f7608b54312ebc88" providerId="LiveId" clId="{E56A2416-2016-4BF4-8CBE-26B033C09BAD}" dt="2019-09-10T08:43:08.603" v="6637" actId="20577"/>
          <ac:spMkLst>
            <pc:docMk/>
            <pc:sldMk cId="38811832" sldId="287"/>
            <ac:spMk id="2" creationId="{D7374BBB-92D7-48A8-BF99-E50FC02A6AD6}"/>
          </ac:spMkLst>
        </pc:spChg>
        <pc:spChg chg="mod">
          <ac:chgData name="Carlos Cano Ladera" userId="f7608b54312ebc88" providerId="LiveId" clId="{E56A2416-2016-4BF4-8CBE-26B033C09BAD}" dt="2019-09-10T08:29:35.953" v="6586" actId="20577"/>
          <ac:spMkLst>
            <pc:docMk/>
            <pc:sldMk cId="38811832" sldId="287"/>
            <ac:spMk id="3" creationId="{9737913B-87F8-4596-AB0A-187DA552095C}"/>
          </ac:spMkLst>
        </pc:spChg>
      </pc:sldChg>
      <pc:sldChg chg="modSp add">
        <pc:chgData name="Carlos Cano Ladera" userId="f7608b54312ebc88" providerId="LiveId" clId="{E56A2416-2016-4BF4-8CBE-26B033C09BAD}" dt="2019-09-10T09:00:34.069" v="7022" actId="113"/>
        <pc:sldMkLst>
          <pc:docMk/>
          <pc:sldMk cId="528986698" sldId="288"/>
        </pc:sldMkLst>
        <pc:spChg chg="mod">
          <ac:chgData name="Carlos Cano Ladera" userId="f7608b54312ebc88" providerId="LiveId" clId="{E56A2416-2016-4BF4-8CBE-26B033C09BAD}" dt="2019-09-10T09:00:34.069" v="7022" actId="113"/>
          <ac:spMkLst>
            <pc:docMk/>
            <pc:sldMk cId="528986698" sldId="288"/>
            <ac:spMk id="2" creationId="{23D662F0-6BB8-4F45-B6A2-0994B46CEB4B}"/>
          </ac:spMkLst>
        </pc:spChg>
        <pc:spChg chg="mod">
          <ac:chgData name="Carlos Cano Ladera" userId="f7608b54312ebc88" providerId="LiveId" clId="{E56A2416-2016-4BF4-8CBE-26B033C09BAD}" dt="2019-09-10T08:45:31.434" v="6927" actId="20577"/>
          <ac:spMkLst>
            <pc:docMk/>
            <pc:sldMk cId="528986698" sldId="288"/>
            <ac:spMk id="3" creationId="{C50B243E-F323-4BE2-8615-039A3E958B86}"/>
          </ac:spMkLst>
        </pc:spChg>
      </pc:sldChg>
      <pc:sldChg chg="addSp delSp modSp add mod setBg">
        <pc:chgData name="Carlos Cano Ladera" userId="f7608b54312ebc88" providerId="LiveId" clId="{E56A2416-2016-4BF4-8CBE-26B033C09BAD}" dt="2019-09-10T08:31:55.577" v="6601" actId="26606"/>
        <pc:sldMkLst>
          <pc:docMk/>
          <pc:sldMk cId="2746671331" sldId="289"/>
        </pc:sldMkLst>
        <pc:spChg chg="add del mod">
          <ac:chgData name="Carlos Cano Ladera" userId="f7608b54312ebc88" providerId="LiveId" clId="{E56A2416-2016-4BF4-8CBE-26B033C09BAD}" dt="2019-09-10T08:31:55.577" v="6601" actId="26606"/>
          <ac:spMkLst>
            <pc:docMk/>
            <pc:sldMk cId="2746671331" sldId="289"/>
            <ac:spMk id="2" creationId="{5F40654A-097F-4955-AB43-19BF4D31F1EA}"/>
          </ac:spMkLst>
        </pc:spChg>
        <pc:spChg chg="del">
          <ac:chgData name="Carlos Cano Ladera" userId="f7608b54312ebc88" providerId="LiveId" clId="{E56A2416-2016-4BF4-8CBE-26B033C09BAD}" dt="2019-09-10T08:31:29.494" v="6588"/>
          <ac:spMkLst>
            <pc:docMk/>
            <pc:sldMk cId="2746671331" sldId="289"/>
            <ac:spMk id="3" creationId="{3A842DB1-2B05-435C-948D-456738182BD0}"/>
          </ac:spMkLst>
        </pc:spChg>
        <pc:spChg chg="add">
          <ac:chgData name="Carlos Cano Ladera" userId="f7608b54312ebc88" providerId="LiveId" clId="{E56A2416-2016-4BF4-8CBE-26B033C09BAD}" dt="2019-09-10T08:31:55.577" v="6601" actId="26606"/>
          <ac:spMkLst>
            <pc:docMk/>
            <pc:sldMk cId="2746671331" sldId="289"/>
            <ac:spMk id="73" creationId="{E223798C-12AD-4B0C-A50C-D676347D67CF}"/>
          </ac:spMkLst>
        </pc:spChg>
        <pc:spChg chg="add">
          <ac:chgData name="Carlos Cano Ladera" userId="f7608b54312ebc88" providerId="LiveId" clId="{E56A2416-2016-4BF4-8CBE-26B033C09BAD}" dt="2019-09-10T08:31:55.577" v="6601" actId="26606"/>
          <ac:spMkLst>
            <pc:docMk/>
            <pc:sldMk cId="2746671331" sldId="289"/>
            <ac:spMk id="1028" creationId="{16C5FA50-8D52-4617-AF91-5C7B1C8352F1}"/>
          </ac:spMkLst>
        </pc:spChg>
        <pc:picChg chg="add mod">
          <ac:chgData name="Carlos Cano Ladera" userId="f7608b54312ebc88" providerId="LiveId" clId="{E56A2416-2016-4BF4-8CBE-26B033C09BAD}" dt="2019-09-10T08:31:55.577" v="6601" actId="26606"/>
          <ac:picMkLst>
            <pc:docMk/>
            <pc:sldMk cId="2746671331" sldId="289"/>
            <ac:picMk id="1026" creationId="{9B403E48-20F3-4029-8AF6-59539732D3CF}"/>
          </ac:picMkLst>
        </pc:picChg>
        <pc:cxnChg chg="add del">
          <ac:chgData name="Carlos Cano Ladera" userId="f7608b54312ebc88" providerId="LiveId" clId="{E56A2416-2016-4BF4-8CBE-26B033C09BAD}" dt="2019-09-10T08:31:44.669" v="6590" actId="26606"/>
          <ac:cxnSpMkLst>
            <pc:docMk/>
            <pc:sldMk cId="2746671331" sldId="289"/>
            <ac:cxnSpMk id="71" creationId="{E12350F3-DB83-413A-980B-1CEB92498664}"/>
          </ac:cxnSpMkLst>
        </pc:cxnChg>
      </pc:sldChg>
      <pc:sldChg chg="addSp delSp modSp add mod setBg">
        <pc:chgData name="Carlos Cano Ladera" userId="f7608b54312ebc88" providerId="LiveId" clId="{E56A2416-2016-4BF4-8CBE-26B033C09BAD}" dt="2019-09-10T09:11:54.336" v="7119" actId="14100"/>
        <pc:sldMkLst>
          <pc:docMk/>
          <pc:sldMk cId="1529437542" sldId="290"/>
        </pc:sldMkLst>
        <pc:spChg chg="mod ord">
          <ac:chgData name="Carlos Cano Ladera" userId="f7608b54312ebc88" providerId="LiveId" clId="{E56A2416-2016-4BF4-8CBE-26B033C09BAD}" dt="2019-09-10T09:09:58.857" v="7108" actId="26606"/>
          <ac:spMkLst>
            <pc:docMk/>
            <pc:sldMk cId="1529437542" sldId="290"/>
            <ac:spMk id="2" creationId="{C3353D0A-1513-46E2-BEA2-EA061163B06D}"/>
          </ac:spMkLst>
        </pc:spChg>
        <pc:spChg chg="del">
          <ac:chgData name="Carlos Cano Ladera" userId="f7608b54312ebc88" providerId="LiveId" clId="{E56A2416-2016-4BF4-8CBE-26B033C09BAD}" dt="2019-09-10T08:33:38.804" v="6621"/>
          <ac:spMkLst>
            <pc:docMk/>
            <pc:sldMk cId="1529437542" sldId="290"/>
            <ac:spMk id="3" creationId="{AFEB14A9-1212-43E3-B09E-589FB84653B9}"/>
          </ac:spMkLst>
        </pc:spChg>
        <pc:spChg chg="add del mod">
          <ac:chgData name="Carlos Cano Ladera" userId="f7608b54312ebc88" providerId="LiveId" clId="{E56A2416-2016-4BF4-8CBE-26B033C09BAD}" dt="2019-09-10T08:41:35.589" v="6625" actId="26606"/>
          <ac:spMkLst>
            <pc:docMk/>
            <pc:sldMk cId="1529437542" sldId="290"/>
            <ac:spMk id="4" creationId="{BFF94606-049B-4341-A249-6B4300EA22FD}"/>
          </ac:spMkLst>
        </pc:spChg>
        <pc:spChg chg="add del mod">
          <ac:chgData name="Carlos Cano Ladera" userId="f7608b54312ebc88" providerId="LiveId" clId="{E56A2416-2016-4BF4-8CBE-26B033C09BAD}" dt="2019-09-10T08:42:39.301" v="6628" actId="26606"/>
          <ac:spMkLst>
            <pc:docMk/>
            <pc:sldMk cId="1529437542" sldId="290"/>
            <ac:spMk id="7" creationId="{9B5B69FD-D711-4DC8-860E-3A7DBD50113A}"/>
          </ac:spMkLst>
        </pc:spChg>
        <pc:spChg chg="add del mod">
          <ac:chgData name="Carlos Cano Ladera" userId="f7608b54312ebc88" providerId="LiveId" clId="{E56A2416-2016-4BF4-8CBE-26B033C09BAD}" dt="2019-09-10T09:09:58.857" v="7108" actId="26606"/>
          <ac:spMkLst>
            <pc:docMk/>
            <pc:sldMk cId="1529437542" sldId="290"/>
            <ac:spMk id="10" creationId="{3E6C431D-67F5-453C-A9F1-B5ADEB6A39A1}"/>
          </ac:spMkLst>
        </pc:spChg>
        <pc:spChg chg="add del mod">
          <ac:chgData name="Carlos Cano Ladera" userId="f7608b54312ebc88" providerId="LiveId" clId="{E56A2416-2016-4BF4-8CBE-26B033C09BAD}" dt="2019-09-10T09:10:52.813" v="7113" actId="26606"/>
          <ac:spMkLst>
            <pc:docMk/>
            <pc:sldMk cId="1529437542" sldId="290"/>
            <ac:spMk id="13" creationId="{438A42ED-D0C7-40EE-9D3D-B1F88D26A0F4}"/>
          </ac:spMkLst>
        </pc:spChg>
        <pc:spChg chg="add del mod">
          <ac:chgData name="Carlos Cano Ladera" userId="f7608b54312ebc88" providerId="LiveId" clId="{E56A2416-2016-4BF4-8CBE-26B033C09BAD}" dt="2019-09-10T09:11:40.446" v="7117" actId="26606"/>
          <ac:spMkLst>
            <pc:docMk/>
            <pc:sldMk cId="1529437542" sldId="290"/>
            <ac:spMk id="16" creationId="{EEADA222-7DB0-4A43-98D1-FEA176A4887A}"/>
          </ac:spMkLst>
        </pc:spChg>
        <pc:spChg chg="add del">
          <ac:chgData name="Carlos Cano Ladera" userId="f7608b54312ebc88" providerId="LiveId" clId="{E56A2416-2016-4BF4-8CBE-26B033C09BAD}" dt="2019-09-10T08:41:35.589" v="6625" actId="26606"/>
          <ac:spMkLst>
            <pc:docMk/>
            <pc:sldMk cId="1529437542" sldId="290"/>
            <ac:spMk id="71" creationId="{B9951BD9-0868-4CDB-ACD6-9C4209B5E412}"/>
          </ac:spMkLst>
        </pc:spChg>
        <pc:spChg chg="add del">
          <ac:chgData name="Carlos Cano Ladera" userId="f7608b54312ebc88" providerId="LiveId" clId="{E56A2416-2016-4BF4-8CBE-26B033C09BAD}" dt="2019-09-10T08:42:39.301" v="6628" actId="26606"/>
          <ac:spMkLst>
            <pc:docMk/>
            <pc:sldMk cId="1529437542" sldId="290"/>
            <ac:spMk id="76" creationId="{AB45A142-4255-493C-8284-5D566C121B10}"/>
          </ac:spMkLst>
        </pc:spChg>
        <pc:spChg chg="add del">
          <ac:chgData name="Carlos Cano Ladera" userId="f7608b54312ebc88" providerId="LiveId" clId="{E56A2416-2016-4BF4-8CBE-26B033C09BAD}" dt="2019-09-10T09:09:58.857" v="7108" actId="26606"/>
          <ac:spMkLst>
            <pc:docMk/>
            <pc:sldMk cId="1529437542" sldId="290"/>
            <ac:spMk id="83" creationId="{1707FC24-6981-43D9-B525-C7832BA22463}"/>
          </ac:spMkLst>
        </pc:spChg>
        <pc:spChg chg="add del">
          <ac:chgData name="Carlos Cano Ladera" userId="f7608b54312ebc88" providerId="LiveId" clId="{E56A2416-2016-4BF4-8CBE-26B033C09BAD}" dt="2019-09-10T09:10:52.813" v="7113" actId="26606"/>
          <ac:spMkLst>
            <pc:docMk/>
            <pc:sldMk cId="1529437542" sldId="290"/>
            <ac:spMk id="88" creationId="{D12DDE76-C203-4047-9998-63900085B5E8}"/>
          </ac:spMkLst>
        </pc:spChg>
        <pc:spChg chg="add del">
          <ac:chgData name="Carlos Cano Ladera" userId="f7608b54312ebc88" providerId="LiveId" clId="{E56A2416-2016-4BF4-8CBE-26B033C09BAD}" dt="2019-09-10T09:11:40.446" v="7117" actId="26606"/>
          <ac:spMkLst>
            <pc:docMk/>
            <pc:sldMk cId="1529437542" sldId="290"/>
            <ac:spMk id="93" creationId="{D12DDE76-C203-4047-9998-63900085B5E8}"/>
          </ac:spMkLst>
        </pc:spChg>
        <pc:spChg chg="add">
          <ac:chgData name="Carlos Cano Ladera" userId="f7608b54312ebc88" providerId="LiveId" clId="{E56A2416-2016-4BF4-8CBE-26B033C09BAD}" dt="2019-09-10T09:11:40.446" v="7117" actId="26606"/>
          <ac:spMkLst>
            <pc:docMk/>
            <pc:sldMk cId="1529437542" sldId="290"/>
            <ac:spMk id="98" creationId="{D12DDE76-C203-4047-9998-63900085B5E8}"/>
          </ac:spMkLst>
        </pc:spChg>
        <pc:picChg chg="add del mod">
          <ac:chgData name="Carlos Cano Ladera" userId="f7608b54312ebc88" providerId="LiveId" clId="{E56A2416-2016-4BF4-8CBE-26B033C09BAD}" dt="2019-09-10T08:42:29.773" v="6626" actId="478"/>
          <ac:picMkLst>
            <pc:docMk/>
            <pc:sldMk cId="1529437542" sldId="290"/>
            <ac:picMk id="5" creationId="{8CC0644C-1B4F-4A67-B603-FD704B84A78A}"/>
          </ac:picMkLst>
        </pc:picChg>
        <pc:picChg chg="add del mod">
          <ac:chgData name="Carlos Cano Ladera" userId="f7608b54312ebc88" providerId="LiveId" clId="{E56A2416-2016-4BF4-8CBE-26B033C09BAD}" dt="2019-09-10T09:09:39.796" v="7106" actId="478"/>
          <ac:picMkLst>
            <pc:docMk/>
            <pc:sldMk cId="1529437542" sldId="290"/>
            <ac:picMk id="8" creationId="{C8020B0A-38EA-4636-BA2B-1373B9F4E84E}"/>
          </ac:picMkLst>
        </pc:picChg>
        <pc:picChg chg="add del mod">
          <ac:chgData name="Carlos Cano Ladera" userId="f7608b54312ebc88" providerId="LiveId" clId="{E56A2416-2016-4BF4-8CBE-26B033C09BAD}" dt="2019-09-10T09:10:48.560" v="7111" actId="478"/>
          <ac:picMkLst>
            <pc:docMk/>
            <pc:sldMk cId="1529437542" sldId="290"/>
            <ac:picMk id="11" creationId="{2CDA1661-5F2F-4C49-A982-EB911065A348}"/>
          </ac:picMkLst>
        </pc:picChg>
        <pc:picChg chg="add del mod">
          <ac:chgData name="Carlos Cano Ladera" userId="f7608b54312ebc88" providerId="LiveId" clId="{E56A2416-2016-4BF4-8CBE-26B033C09BAD}" dt="2019-09-10T09:11:37.013" v="7115" actId="478"/>
          <ac:picMkLst>
            <pc:docMk/>
            <pc:sldMk cId="1529437542" sldId="290"/>
            <ac:picMk id="14" creationId="{26E9808C-DD26-4AFF-AE4E-C1DD4CFDA7DA}"/>
          </ac:picMkLst>
        </pc:picChg>
        <pc:picChg chg="add mod">
          <ac:chgData name="Carlos Cano Ladera" userId="f7608b54312ebc88" providerId="LiveId" clId="{E56A2416-2016-4BF4-8CBE-26B033C09BAD}" dt="2019-09-10T09:11:54.336" v="7119" actId="14100"/>
          <ac:picMkLst>
            <pc:docMk/>
            <pc:sldMk cId="1529437542" sldId="290"/>
            <ac:picMk id="17" creationId="{571C6D2D-1798-4EDD-B533-162035A916A9}"/>
          </ac:picMkLst>
        </pc:picChg>
        <pc:picChg chg="add del mod">
          <ac:chgData name="Carlos Cano Ladera" userId="f7608b54312ebc88" providerId="LiveId" clId="{E56A2416-2016-4BF4-8CBE-26B033C09BAD}" dt="2019-09-10T08:41:18.644" v="6623" actId="478"/>
          <ac:picMkLst>
            <pc:docMk/>
            <pc:sldMk cId="1529437542" sldId="290"/>
            <ac:picMk id="2050" creationId="{42176FB7-6F73-49B7-82B8-FE2365424A5A}"/>
          </ac:picMkLst>
        </pc:picChg>
        <pc:cxnChg chg="add del">
          <ac:chgData name="Carlos Cano Ladera" userId="f7608b54312ebc88" providerId="LiveId" clId="{E56A2416-2016-4BF4-8CBE-26B033C09BAD}" dt="2019-09-10T08:42:39.301" v="6628" actId="26606"/>
          <ac:cxnSpMkLst>
            <pc:docMk/>
            <pc:sldMk cId="1529437542" sldId="290"/>
            <ac:cxnSpMk id="78" creationId="{38FB9660-F42F-4313-BBC4-47C007FE484C}"/>
          </ac:cxnSpMkLst>
        </pc:cxnChg>
      </pc:sldChg>
      <pc:sldChg chg="addSp delSp modSp add">
        <pc:chgData name="Carlos Cano Ladera" userId="f7608b54312ebc88" providerId="LiveId" clId="{E56A2416-2016-4BF4-8CBE-26B033C09BAD}" dt="2019-09-10T08:47:03.336" v="6970" actId="14100"/>
        <pc:sldMkLst>
          <pc:docMk/>
          <pc:sldMk cId="1160928488" sldId="291"/>
        </pc:sldMkLst>
        <pc:spChg chg="mod">
          <ac:chgData name="Carlos Cano Ladera" userId="f7608b54312ebc88" providerId="LiveId" clId="{E56A2416-2016-4BF4-8CBE-26B033C09BAD}" dt="2019-09-10T08:46:49.558" v="6967" actId="122"/>
          <ac:spMkLst>
            <pc:docMk/>
            <pc:sldMk cId="1160928488" sldId="291"/>
            <ac:spMk id="2" creationId="{0B43C1CE-4B6C-4B78-B8A2-454D29A9CAC6}"/>
          </ac:spMkLst>
        </pc:spChg>
        <pc:spChg chg="del">
          <ac:chgData name="Carlos Cano Ladera" userId="f7608b54312ebc88" providerId="LiveId" clId="{E56A2416-2016-4BF4-8CBE-26B033C09BAD}" dt="2019-09-10T08:46:52.226" v="6968"/>
          <ac:spMkLst>
            <pc:docMk/>
            <pc:sldMk cId="1160928488" sldId="291"/>
            <ac:spMk id="3" creationId="{608B2644-2422-45B3-BC88-4EEA345CE49C}"/>
          </ac:spMkLst>
        </pc:spChg>
        <pc:picChg chg="add mod">
          <ac:chgData name="Carlos Cano Ladera" userId="f7608b54312ebc88" providerId="LiveId" clId="{E56A2416-2016-4BF4-8CBE-26B033C09BAD}" dt="2019-09-10T08:47:03.336" v="6970" actId="14100"/>
          <ac:picMkLst>
            <pc:docMk/>
            <pc:sldMk cId="1160928488" sldId="291"/>
            <ac:picMk id="3074" creationId="{2C8D95AF-B6E2-451C-953C-DE600C867B1D}"/>
          </ac:picMkLst>
        </pc:picChg>
      </pc:sldChg>
      <pc:sldChg chg="addSp delSp modSp add mod setBg">
        <pc:chgData name="Carlos Cano Ladera" userId="f7608b54312ebc88" providerId="LiveId" clId="{E56A2416-2016-4BF4-8CBE-26B033C09BAD}" dt="2019-09-10T09:13:51.711" v="7231" actId="26606"/>
        <pc:sldMkLst>
          <pc:docMk/>
          <pc:sldMk cId="726511279" sldId="292"/>
        </pc:sldMkLst>
        <pc:spChg chg="mod">
          <ac:chgData name="Carlos Cano Ladera" userId="f7608b54312ebc88" providerId="LiveId" clId="{E56A2416-2016-4BF4-8CBE-26B033C09BAD}" dt="2019-09-10T09:13:51.711" v="7231" actId="26606"/>
          <ac:spMkLst>
            <pc:docMk/>
            <pc:sldMk cId="726511279" sldId="292"/>
            <ac:spMk id="2" creationId="{B27EF751-B577-45CF-92C3-35742AD07C83}"/>
          </ac:spMkLst>
        </pc:spChg>
        <pc:spChg chg="del">
          <ac:chgData name="Carlos Cano Ladera" userId="f7608b54312ebc88" providerId="LiveId" clId="{E56A2416-2016-4BF4-8CBE-26B033C09BAD}" dt="2019-09-10T08:49:20.623" v="6991"/>
          <ac:spMkLst>
            <pc:docMk/>
            <pc:sldMk cId="726511279" sldId="292"/>
            <ac:spMk id="3" creationId="{3981C4F4-5EE5-47D3-B30E-F3D220A0CDE7}"/>
          </ac:spMkLst>
        </pc:spChg>
        <pc:spChg chg="add">
          <ac:chgData name="Carlos Cano Ladera" userId="f7608b54312ebc88" providerId="LiveId" clId="{E56A2416-2016-4BF4-8CBE-26B033C09BAD}" dt="2019-09-10T09:13:51.711" v="7231" actId="26606"/>
          <ac:spMkLst>
            <pc:docMk/>
            <pc:sldMk cId="726511279" sldId="292"/>
            <ac:spMk id="71" creationId="{D12DDE76-C203-4047-9998-63900085B5E8}"/>
          </ac:spMkLst>
        </pc:spChg>
        <pc:picChg chg="add mod">
          <ac:chgData name="Carlos Cano Ladera" userId="f7608b54312ebc88" providerId="LiveId" clId="{E56A2416-2016-4BF4-8CBE-26B033C09BAD}" dt="2019-09-10T09:13:51.711" v="7231" actId="26606"/>
          <ac:picMkLst>
            <pc:docMk/>
            <pc:sldMk cId="726511279" sldId="292"/>
            <ac:picMk id="4098" creationId="{75CF8BA7-4CF9-41FE-A9BC-FB0149B55B84}"/>
          </ac:picMkLst>
        </pc:picChg>
      </pc:sldChg>
      <pc:sldChg chg="addSp delSp modSp add mod setBg">
        <pc:chgData name="Carlos Cano Ladera" userId="f7608b54312ebc88" providerId="LiveId" clId="{E56A2416-2016-4BF4-8CBE-26B033C09BAD}" dt="2019-09-10T09:02:15.439" v="7071" actId="26606"/>
        <pc:sldMkLst>
          <pc:docMk/>
          <pc:sldMk cId="3331951350" sldId="293"/>
        </pc:sldMkLst>
        <pc:spChg chg="mod">
          <ac:chgData name="Carlos Cano Ladera" userId="f7608b54312ebc88" providerId="LiveId" clId="{E56A2416-2016-4BF4-8CBE-26B033C09BAD}" dt="2019-09-10T09:02:15.439" v="7071" actId="26606"/>
          <ac:spMkLst>
            <pc:docMk/>
            <pc:sldMk cId="3331951350" sldId="293"/>
            <ac:spMk id="2" creationId="{E21FA14F-B6F4-4986-ADC8-21517AB13F06}"/>
          </ac:spMkLst>
        </pc:spChg>
        <pc:spChg chg="del">
          <ac:chgData name="Carlos Cano Ladera" userId="f7608b54312ebc88" providerId="LiveId" clId="{E56A2416-2016-4BF4-8CBE-26B033C09BAD}" dt="2019-09-10T09:02:15.439" v="7071" actId="26606"/>
          <ac:spMkLst>
            <pc:docMk/>
            <pc:sldMk cId="3331951350" sldId="293"/>
            <ac:spMk id="3" creationId="{2CABC23D-CFE0-4264-B55B-4DE6668E14D2}"/>
          </ac:spMkLst>
        </pc:spChg>
        <pc:spChg chg="add">
          <ac:chgData name="Carlos Cano Ladera" userId="f7608b54312ebc88" providerId="LiveId" clId="{E56A2416-2016-4BF4-8CBE-26B033C09BAD}" dt="2019-09-10T09:02:15.439" v="7071" actId="26606"/>
          <ac:spMkLst>
            <pc:docMk/>
            <pc:sldMk cId="3331951350" sldId="293"/>
            <ac:spMk id="71" creationId="{6AA24DE7-C336-4994-8C52-D9B3F3D0FA4D}"/>
          </ac:spMkLst>
        </pc:spChg>
        <pc:picChg chg="add mod">
          <ac:chgData name="Carlos Cano Ladera" userId="f7608b54312ebc88" providerId="LiveId" clId="{E56A2416-2016-4BF4-8CBE-26B033C09BAD}" dt="2019-09-10T09:02:15.439" v="7071" actId="26606"/>
          <ac:picMkLst>
            <pc:docMk/>
            <pc:sldMk cId="3331951350" sldId="293"/>
            <ac:picMk id="5122" creationId="{2B583F46-3F52-4F9E-A45D-EAC8BF21C919}"/>
          </ac:picMkLst>
        </pc:picChg>
      </pc:sldChg>
      <pc:sldChg chg="addSp delSp modSp add mod setBg">
        <pc:chgData name="Carlos Cano Ladera" userId="f7608b54312ebc88" providerId="LiveId" clId="{E56A2416-2016-4BF4-8CBE-26B033C09BAD}" dt="2019-09-10T09:08:29.661" v="7105" actId="14100"/>
        <pc:sldMkLst>
          <pc:docMk/>
          <pc:sldMk cId="4227995328" sldId="294"/>
        </pc:sldMkLst>
        <pc:spChg chg="mod">
          <ac:chgData name="Carlos Cano Ladera" userId="f7608b54312ebc88" providerId="LiveId" clId="{E56A2416-2016-4BF4-8CBE-26B033C09BAD}" dt="2019-09-10T09:06:54.696" v="7097" actId="26606"/>
          <ac:spMkLst>
            <pc:docMk/>
            <pc:sldMk cId="4227995328" sldId="294"/>
            <ac:spMk id="2" creationId="{2CDD957E-3826-48B0-A3AB-B6C4ED5D107D}"/>
          </ac:spMkLst>
        </pc:spChg>
        <pc:spChg chg="del">
          <ac:chgData name="Carlos Cano Ladera" userId="f7608b54312ebc88" providerId="LiveId" clId="{E56A2416-2016-4BF4-8CBE-26B033C09BAD}" dt="2019-09-10T09:05:43.107" v="7091"/>
          <ac:spMkLst>
            <pc:docMk/>
            <pc:sldMk cId="4227995328" sldId="294"/>
            <ac:spMk id="3" creationId="{B3DF9665-6D71-4112-8D24-9FB4912A5415}"/>
          </ac:spMkLst>
        </pc:spChg>
        <pc:spChg chg="add del mod">
          <ac:chgData name="Carlos Cano Ladera" userId="f7608b54312ebc88" providerId="LiveId" clId="{E56A2416-2016-4BF4-8CBE-26B033C09BAD}" dt="2019-09-10T09:06:54.696" v="7097" actId="26606"/>
          <ac:spMkLst>
            <pc:docMk/>
            <pc:sldMk cId="4227995328" sldId="294"/>
            <ac:spMk id="6" creationId="{F596B992-2BCF-4A81-9327-6B955ECD967B}"/>
          </ac:spMkLst>
        </pc:spChg>
        <pc:spChg chg="add del">
          <ac:chgData name="Carlos Cano Ladera" userId="f7608b54312ebc88" providerId="LiveId" clId="{E56A2416-2016-4BF4-8CBE-26B033C09BAD}" dt="2019-09-10T09:06:54.696" v="7097" actId="26606"/>
          <ac:spMkLst>
            <pc:docMk/>
            <pc:sldMk cId="4227995328" sldId="294"/>
            <ac:spMk id="9" creationId="{6753252F-4873-4F63-801D-CC719279A7D5}"/>
          </ac:spMkLst>
        </pc:spChg>
        <pc:spChg chg="add del mod">
          <ac:chgData name="Carlos Cano Ladera" userId="f7608b54312ebc88" providerId="LiveId" clId="{E56A2416-2016-4BF4-8CBE-26B033C09BAD}" dt="2019-09-10T09:08:23.191" v="7103" actId="26606"/>
          <ac:spMkLst>
            <pc:docMk/>
            <pc:sldMk cId="4227995328" sldId="294"/>
            <ac:spMk id="10" creationId="{61CBA74E-4541-46C1-9B6B-46B168F0A54F}"/>
          </ac:spMkLst>
        </pc:spChg>
        <pc:spChg chg="add del">
          <ac:chgData name="Carlos Cano Ladera" userId="f7608b54312ebc88" providerId="LiveId" clId="{E56A2416-2016-4BF4-8CBE-26B033C09BAD}" dt="2019-09-10T09:06:54.696" v="7097" actId="26606"/>
          <ac:spMkLst>
            <pc:docMk/>
            <pc:sldMk cId="4227995328" sldId="294"/>
            <ac:spMk id="11" creationId="{047C8CCB-F95D-4249-92DD-651249D3535A}"/>
          </ac:spMkLst>
        </pc:spChg>
        <pc:spChg chg="add del">
          <ac:chgData name="Carlos Cano Ladera" userId="f7608b54312ebc88" providerId="LiveId" clId="{E56A2416-2016-4BF4-8CBE-26B033C09BAD}" dt="2019-09-10T09:08:23.191" v="7103" actId="26606"/>
          <ac:spMkLst>
            <pc:docMk/>
            <pc:sldMk cId="4227995328" sldId="294"/>
            <ac:spMk id="16" creationId="{D12DDE76-C203-4047-9998-63900085B5E8}"/>
          </ac:spMkLst>
        </pc:spChg>
        <pc:spChg chg="add">
          <ac:chgData name="Carlos Cano Ladera" userId="f7608b54312ebc88" providerId="LiveId" clId="{E56A2416-2016-4BF4-8CBE-26B033C09BAD}" dt="2019-09-10T09:08:23.191" v="7103" actId="26606"/>
          <ac:spMkLst>
            <pc:docMk/>
            <pc:sldMk cId="4227995328" sldId="294"/>
            <ac:spMk id="21" creationId="{D12DDE76-C203-4047-9998-63900085B5E8}"/>
          </ac:spMkLst>
        </pc:spChg>
        <pc:picChg chg="add del mod">
          <ac:chgData name="Carlos Cano Ladera" userId="f7608b54312ebc88" providerId="LiveId" clId="{E56A2416-2016-4BF4-8CBE-26B033C09BAD}" dt="2019-09-10T09:06:49.925" v="7095" actId="478"/>
          <ac:picMkLst>
            <pc:docMk/>
            <pc:sldMk cId="4227995328" sldId="294"/>
            <ac:picMk id="4" creationId="{87CFF9CF-6296-47D8-9B8C-2CCBF4405467}"/>
          </ac:picMkLst>
        </pc:picChg>
        <pc:picChg chg="add del mod">
          <ac:chgData name="Carlos Cano Ladera" userId="f7608b54312ebc88" providerId="LiveId" clId="{E56A2416-2016-4BF4-8CBE-26B033C09BAD}" dt="2019-09-10T09:08:20.934" v="7101" actId="478"/>
          <ac:picMkLst>
            <pc:docMk/>
            <pc:sldMk cId="4227995328" sldId="294"/>
            <ac:picMk id="7" creationId="{595188E2-D481-4DB5-84BC-DEE675928EDE}"/>
          </ac:picMkLst>
        </pc:picChg>
        <pc:picChg chg="add mod">
          <ac:chgData name="Carlos Cano Ladera" userId="f7608b54312ebc88" providerId="LiveId" clId="{E56A2416-2016-4BF4-8CBE-26B033C09BAD}" dt="2019-09-10T09:08:29.661" v="7105" actId="14100"/>
          <ac:picMkLst>
            <pc:docMk/>
            <pc:sldMk cId="4227995328" sldId="294"/>
            <ac:picMk id="12" creationId="{5CED5823-F863-43A0-A77F-9132FD327E3C}"/>
          </ac:picMkLst>
        </pc:picChg>
      </pc:sldChg>
      <pc:sldChg chg="modSp add">
        <pc:chgData name="Carlos Cano Ladera" userId="f7608b54312ebc88" providerId="LiveId" clId="{E56A2416-2016-4BF4-8CBE-26B033C09BAD}" dt="2019-09-10T10:57:06.478" v="10628" actId="113"/>
        <pc:sldMkLst>
          <pc:docMk/>
          <pc:sldMk cId="3429642440" sldId="295"/>
        </pc:sldMkLst>
        <pc:spChg chg="mod">
          <ac:chgData name="Carlos Cano Ladera" userId="f7608b54312ebc88" providerId="LiveId" clId="{E56A2416-2016-4BF4-8CBE-26B033C09BAD}" dt="2019-09-10T10:57:06.478" v="10628" actId="113"/>
          <ac:spMkLst>
            <pc:docMk/>
            <pc:sldMk cId="3429642440" sldId="295"/>
            <ac:spMk id="2" creationId="{42865604-1E23-4D65-B103-3AF199F5E357}"/>
          </ac:spMkLst>
        </pc:spChg>
        <pc:spChg chg="mod">
          <ac:chgData name="Carlos Cano Ladera" userId="f7608b54312ebc88" providerId="LiveId" clId="{E56A2416-2016-4BF4-8CBE-26B033C09BAD}" dt="2019-09-10T09:55:45.745" v="8265" actId="113"/>
          <ac:spMkLst>
            <pc:docMk/>
            <pc:sldMk cId="3429642440" sldId="295"/>
            <ac:spMk id="3" creationId="{B91F19ED-1BA9-4884-93B5-33AB68E94F9E}"/>
          </ac:spMkLst>
        </pc:spChg>
      </pc:sldChg>
      <pc:sldChg chg="modSp add">
        <pc:chgData name="Carlos Cano Ladera" userId="f7608b54312ebc88" providerId="LiveId" clId="{E56A2416-2016-4BF4-8CBE-26B033C09BAD}" dt="2019-09-10T11:08:44.981" v="10717" actId="113"/>
        <pc:sldMkLst>
          <pc:docMk/>
          <pc:sldMk cId="4186936168" sldId="296"/>
        </pc:sldMkLst>
        <pc:spChg chg="mod">
          <ac:chgData name="Carlos Cano Ladera" userId="f7608b54312ebc88" providerId="LiveId" clId="{E56A2416-2016-4BF4-8CBE-26B033C09BAD}" dt="2019-09-10T10:28:29.373" v="9614" actId="113"/>
          <ac:spMkLst>
            <pc:docMk/>
            <pc:sldMk cId="4186936168" sldId="296"/>
            <ac:spMk id="2" creationId="{94559D5F-B880-4389-B560-8BEE852B7546}"/>
          </ac:spMkLst>
        </pc:spChg>
        <pc:spChg chg="mod">
          <ac:chgData name="Carlos Cano Ladera" userId="f7608b54312ebc88" providerId="LiveId" clId="{E56A2416-2016-4BF4-8CBE-26B033C09BAD}" dt="2019-09-10T11:08:44.981" v="10717" actId="113"/>
          <ac:spMkLst>
            <pc:docMk/>
            <pc:sldMk cId="4186936168" sldId="296"/>
            <ac:spMk id="3" creationId="{CBD5C27D-D954-4524-BFF5-93365DAB2328}"/>
          </ac:spMkLst>
        </pc:spChg>
      </pc:sldChg>
      <pc:sldChg chg="modSp add">
        <pc:chgData name="Carlos Cano Ladera" userId="f7608b54312ebc88" providerId="LiveId" clId="{E56A2416-2016-4BF4-8CBE-26B033C09BAD}" dt="2019-09-10T11:04:53.267" v="10703" actId="113"/>
        <pc:sldMkLst>
          <pc:docMk/>
          <pc:sldMk cId="751538109" sldId="297"/>
        </pc:sldMkLst>
        <pc:spChg chg="mod">
          <ac:chgData name="Carlos Cano Ladera" userId="f7608b54312ebc88" providerId="LiveId" clId="{E56A2416-2016-4BF4-8CBE-26B033C09BAD}" dt="2019-09-10T11:04:53.267" v="10703" actId="113"/>
          <ac:spMkLst>
            <pc:docMk/>
            <pc:sldMk cId="751538109" sldId="297"/>
            <ac:spMk id="2" creationId="{41B58F05-24BA-4D38-9B57-CB37C640B2B8}"/>
          </ac:spMkLst>
        </pc:spChg>
        <pc:spChg chg="mod">
          <ac:chgData name="Carlos Cano Ladera" userId="f7608b54312ebc88" providerId="LiveId" clId="{E56A2416-2016-4BF4-8CBE-26B033C09BAD}" dt="2019-09-10T09:58:34.786" v="8292" actId="113"/>
          <ac:spMkLst>
            <pc:docMk/>
            <pc:sldMk cId="751538109" sldId="297"/>
            <ac:spMk id="3" creationId="{A575ACB2-F478-4E1D-BBBD-A3640C71A323}"/>
          </ac:spMkLst>
        </pc:spChg>
      </pc:sldChg>
      <pc:sldChg chg="modSp add">
        <pc:chgData name="Carlos Cano Ladera" userId="f7608b54312ebc88" providerId="LiveId" clId="{E56A2416-2016-4BF4-8CBE-26B033C09BAD}" dt="2019-09-10T11:18:23.250" v="10977" actId="113"/>
        <pc:sldMkLst>
          <pc:docMk/>
          <pc:sldMk cId="1249074964" sldId="298"/>
        </pc:sldMkLst>
        <pc:spChg chg="mod">
          <ac:chgData name="Carlos Cano Ladera" userId="f7608b54312ebc88" providerId="LiveId" clId="{E56A2416-2016-4BF4-8CBE-26B033C09BAD}" dt="2019-09-10T10:59:21.360" v="10660" actId="113"/>
          <ac:spMkLst>
            <pc:docMk/>
            <pc:sldMk cId="1249074964" sldId="298"/>
            <ac:spMk id="2" creationId="{91FC84C6-60DA-492D-BEBA-8E05B3CF12F7}"/>
          </ac:spMkLst>
        </pc:spChg>
        <pc:spChg chg="mod">
          <ac:chgData name="Carlos Cano Ladera" userId="f7608b54312ebc88" providerId="LiveId" clId="{E56A2416-2016-4BF4-8CBE-26B033C09BAD}" dt="2019-09-10T11:18:23.250" v="10977" actId="113"/>
          <ac:spMkLst>
            <pc:docMk/>
            <pc:sldMk cId="1249074964" sldId="298"/>
            <ac:spMk id="3" creationId="{2EB43ECA-8746-4A33-B224-DDAE5E346E0C}"/>
          </ac:spMkLst>
        </pc:spChg>
      </pc:sldChg>
      <pc:sldChg chg="addSp delSp modSp add mod setBg">
        <pc:chgData name="Carlos Cano Ladera" userId="f7608b54312ebc88" providerId="LiveId" clId="{E56A2416-2016-4BF4-8CBE-26B033C09BAD}" dt="2019-09-10T09:56:42.535" v="8278" actId="14100"/>
        <pc:sldMkLst>
          <pc:docMk/>
          <pc:sldMk cId="2971948878" sldId="299"/>
        </pc:sldMkLst>
        <pc:spChg chg="mod">
          <ac:chgData name="Carlos Cano Ladera" userId="f7608b54312ebc88" providerId="LiveId" clId="{E56A2416-2016-4BF4-8CBE-26B033C09BAD}" dt="2019-09-10T09:56:37.766" v="8277" actId="26606"/>
          <ac:spMkLst>
            <pc:docMk/>
            <pc:sldMk cId="2971948878" sldId="299"/>
            <ac:spMk id="2" creationId="{CC881F67-55C7-44C1-A68E-D0A32825304A}"/>
          </ac:spMkLst>
        </pc:spChg>
        <pc:spChg chg="del">
          <ac:chgData name="Carlos Cano Ladera" userId="f7608b54312ebc88" providerId="LiveId" clId="{E56A2416-2016-4BF4-8CBE-26B033C09BAD}" dt="2019-09-10T09:56:37.766" v="8277" actId="26606"/>
          <ac:spMkLst>
            <pc:docMk/>
            <pc:sldMk cId="2971948878" sldId="299"/>
            <ac:spMk id="3" creationId="{8A38BA00-0DE0-4F7A-B0D3-8251C8F41723}"/>
          </ac:spMkLst>
        </pc:spChg>
        <pc:spChg chg="add">
          <ac:chgData name="Carlos Cano Ladera" userId="f7608b54312ebc88" providerId="LiveId" clId="{E56A2416-2016-4BF4-8CBE-26B033C09BAD}" dt="2019-09-10T09:56:37.766" v="8277" actId="26606"/>
          <ac:spMkLst>
            <pc:docMk/>
            <pc:sldMk cId="2971948878" sldId="299"/>
            <ac:spMk id="9" creationId="{D12DDE76-C203-4047-9998-63900085B5E8}"/>
          </ac:spMkLst>
        </pc:spChg>
        <pc:picChg chg="add mod">
          <ac:chgData name="Carlos Cano Ladera" userId="f7608b54312ebc88" providerId="LiveId" clId="{E56A2416-2016-4BF4-8CBE-26B033C09BAD}" dt="2019-09-10T09:56:42.535" v="8278" actId="14100"/>
          <ac:picMkLst>
            <pc:docMk/>
            <pc:sldMk cId="2971948878" sldId="299"/>
            <ac:picMk id="4" creationId="{2D22A803-2BC7-4749-BA0C-4AFB5783FA39}"/>
          </ac:picMkLst>
        </pc:picChg>
      </pc:sldChg>
      <pc:sldChg chg="addSp delSp modSp add">
        <pc:chgData name="Carlos Cano Ladera" userId="f7608b54312ebc88" providerId="LiveId" clId="{E56A2416-2016-4BF4-8CBE-26B033C09BAD}" dt="2019-09-10T11:22:00.329" v="10978" actId="255"/>
        <pc:sldMkLst>
          <pc:docMk/>
          <pc:sldMk cId="3701776832" sldId="300"/>
        </pc:sldMkLst>
        <pc:spChg chg="mod">
          <ac:chgData name="Carlos Cano Ladera" userId="f7608b54312ebc88" providerId="LiveId" clId="{E56A2416-2016-4BF4-8CBE-26B033C09BAD}" dt="2019-09-10T10:59:27.052" v="10661" actId="113"/>
          <ac:spMkLst>
            <pc:docMk/>
            <pc:sldMk cId="3701776832" sldId="300"/>
            <ac:spMk id="2" creationId="{85EEE39D-6F14-48B0-8523-61619ACF1EB0}"/>
          </ac:spMkLst>
        </pc:spChg>
        <pc:spChg chg="del">
          <ac:chgData name="Carlos Cano Ladera" userId="f7608b54312ebc88" providerId="LiveId" clId="{E56A2416-2016-4BF4-8CBE-26B033C09BAD}" dt="2019-09-10T10:11:05.250" v="9087"/>
          <ac:spMkLst>
            <pc:docMk/>
            <pc:sldMk cId="3701776832" sldId="300"/>
            <ac:spMk id="3" creationId="{9CCEEB33-70C1-469F-8643-285E583827CA}"/>
          </ac:spMkLst>
        </pc:spChg>
        <pc:spChg chg="add mod">
          <ac:chgData name="Carlos Cano Ladera" userId="f7608b54312ebc88" providerId="LiveId" clId="{E56A2416-2016-4BF4-8CBE-26B033C09BAD}" dt="2019-09-10T11:22:00.329" v="10978" actId="255"/>
          <ac:spMkLst>
            <pc:docMk/>
            <pc:sldMk cId="3701776832" sldId="300"/>
            <ac:spMk id="4" creationId="{24FB8615-08AC-4DCE-B6A9-914D6453C318}"/>
          </ac:spMkLst>
        </pc:spChg>
      </pc:sldChg>
      <pc:sldChg chg="addSp delSp modSp add">
        <pc:chgData name="Carlos Cano Ladera" userId="f7608b54312ebc88" providerId="LiveId" clId="{E56A2416-2016-4BF4-8CBE-26B033C09BAD}" dt="2019-09-10T11:07:10.741" v="10705" actId="122"/>
        <pc:sldMkLst>
          <pc:docMk/>
          <pc:sldMk cId="67515625" sldId="301"/>
        </pc:sldMkLst>
        <pc:spChg chg="mod">
          <ac:chgData name="Carlos Cano Ladera" userId="f7608b54312ebc88" providerId="LiveId" clId="{E56A2416-2016-4BF4-8CBE-26B033C09BAD}" dt="2019-09-10T11:07:10.741" v="10705" actId="122"/>
          <ac:spMkLst>
            <pc:docMk/>
            <pc:sldMk cId="67515625" sldId="301"/>
            <ac:spMk id="2" creationId="{A6F30B0F-913A-4F33-8E3D-C5DEF835A914}"/>
          </ac:spMkLst>
        </pc:spChg>
        <pc:spChg chg="add del">
          <ac:chgData name="Carlos Cano Ladera" userId="f7608b54312ebc88" providerId="LiveId" clId="{E56A2416-2016-4BF4-8CBE-26B033C09BAD}" dt="2019-09-10T10:15:27.828" v="9410"/>
          <ac:spMkLst>
            <pc:docMk/>
            <pc:sldMk cId="67515625" sldId="301"/>
            <ac:spMk id="3" creationId="{C900B926-3937-499C-9408-F3BB0C54675E}"/>
          </ac:spMkLst>
        </pc:spChg>
        <pc:spChg chg="add del mod">
          <ac:chgData name="Carlos Cano Ladera" userId="f7608b54312ebc88" providerId="LiveId" clId="{E56A2416-2016-4BF4-8CBE-26B033C09BAD}" dt="2019-09-10T10:15:26.930" v="9409"/>
          <ac:spMkLst>
            <pc:docMk/>
            <pc:sldMk cId="67515625" sldId="301"/>
            <ac:spMk id="4" creationId="{2651683F-CD5B-4AF8-8318-0DABC9153A0B}"/>
          </ac:spMkLst>
        </pc:spChg>
        <pc:spChg chg="add del">
          <ac:chgData name="Carlos Cano Ladera" userId="f7608b54312ebc88" providerId="LiveId" clId="{E56A2416-2016-4BF4-8CBE-26B033C09BAD}" dt="2019-09-10T10:14:58.649" v="9402"/>
          <ac:spMkLst>
            <pc:docMk/>
            <pc:sldMk cId="67515625" sldId="301"/>
            <ac:spMk id="5" creationId="{1E465223-82C8-4301-93D7-3DB75D6F7592}"/>
          </ac:spMkLst>
        </pc:spChg>
        <pc:spChg chg="add del">
          <ac:chgData name="Carlos Cano Ladera" userId="f7608b54312ebc88" providerId="LiveId" clId="{E56A2416-2016-4BF4-8CBE-26B033C09BAD}" dt="2019-09-10T10:15:20.762" v="9404"/>
          <ac:spMkLst>
            <pc:docMk/>
            <pc:sldMk cId="67515625" sldId="301"/>
            <ac:spMk id="6" creationId="{0F13B1D7-BEDB-4356-8CD9-D810A797EB34}"/>
          </ac:spMkLst>
        </pc:spChg>
        <pc:spChg chg="add del">
          <ac:chgData name="Carlos Cano Ladera" userId="f7608b54312ebc88" providerId="LiveId" clId="{E56A2416-2016-4BF4-8CBE-26B033C09BAD}" dt="2019-09-10T10:15:26.572" v="9408"/>
          <ac:spMkLst>
            <pc:docMk/>
            <pc:sldMk cId="67515625" sldId="301"/>
            <ac:spMk id="7" creationId="{4397A058-275F-44F1-B58B-78204DF3EC04}"/>
          </ac:spMkLst>
        </pc:spChg>
        <pc:spChg chg="add mod">
          <ac:chgData name="Carlos Cano Ladera" userId="f7608b54312ebc88" providerId="LiveId" clId="{E56A2416-2016-4BF4-8CBE-26B033C09BAD}" dt="2019-09-10T10:16:55.695" v="9589" actId="6549"/>
          <ac:spMkLst>
            <pc:docMk/>
            <pc:sldMk cId="67515625" sldId="301"/>
            <ac:spMk id="8" creationId="{A7CCCCC7-2487-4D38-ADC2-4E1607883606}"/>
          </ac:spMkLst>
        </pc:spChg>
      </pc:sldChg>
      <pc:sldChg chg="modSp add">
        <pc:chgData name="Carlos Cano Ladera" userId="f7608b54312ebc88" providerId="LiveId" clId="{E56A2416-2016-4BF4-8CBE-26B033C09BAD}" dt="2019-09-10T11:07:47.725" v="10707" actId="122"/>
        <pc:sldMkLst>
          <pc:docMk/>
          <pc:sldMk cId="2797441167" sldId="302"/>
        </pc:sldMkLst>
        <pc:spChg chg="mod">
          <ac:chgData name="Carlos Cano Ladera" userId="f7608b54312ebc88" providerId="LiveId" clId="{E56A2416-2016-4BF4-8CBE-26B033C09BAD}" dt="2019-09-10T11:07:47.725" v="10707" actId="122"/>
          <ac:spMkLst>
            <pc:docMk/>
            <pc:sldMk cId="2797441167" sldId="302"/>
            <ac:spMk id="2" creationId="{1913CAAC-E672-4C31-8D29-8F325DBA7310}"/>
          </ac:spMkLst>
        </pc:spChg>
        <pc:spChg chg="mod">
          <ac:chgData name="Carlos Cano Ladera" userId="f7608b54312ebc88" providerId="LiveId" clId="{E56A2416-2016-4BF4-8CBE-26B033C09BAD}" dt="2019-09-10T10:56:30.851" v="10627" actId="113"/>
          <ac:spMkLst>
            <pc:docMk/>
            <pc:sldMk cId="2797441167" sldId="302"/>
            <ac:spMk id="3" creationId="{A37B9574-298C-4E18-9305-2EB182FBC508}"/>
          </ac:spMkLst>
        </pc:spChg>
      </pc:sldChg>
      <pc:sldChg chg="addSp delSp modSp add mod setBg">
        <pc:chgData name="Carlos Cano Ladera" userId="f7608b54312ebc88" providerId="LiveId" clId="{E56A2416-2016-4BF4-8CBE-26B033C09BAD}" dt="2019-09-10T11:03:26.023" v="10684" actId="26606"/>
        <pc:sldMkLst>
          <pc:docMk/>
          <pc:sldMk cId="3281605288" sldId="303"/>
        </pc:sldMkLst>
        <pc:spChg chg="mod ord">
          <ac:chgData name="Carlos Cano Ladera" userId="f7608b54312ebc88" providerId="LiveId" clId="{E56A2416-2016-4BF4-8CBE-26B033C09BAD}" dt="2019-09-10T11:03:26.023" v="10684" actId="26606"/>
          <ac:spMkLst>
            <pc:docMk/>
            <pc:sldMk cId="3281605288" sldId="303"/>
            <ac:spMk id="2" creationId="{FE1971F7-B983-439B-86BF-6A2FD70D029C}"/>
          </ac:spMkLst>
        </pc:spChg>
        <pc:spChg chg="del">
          <ac:chgData name="Carlos Cano Ladera" userId="f7608b54312ebc88" providerId="LiveId" clId="{E56A2416-2016-4BF4-8CBE-26B033C09BAD}" dt="2019-09-10T11:03:21.975" v="10683"/>
          <ac:spMkLst>
            <pc:docMk/>
            <pc:sldMk cId="3281605288" sldId="303"/>
            <ac:spMk id="3" creationId="{E6639072-338A-4999-8011-7E32B34522F0}"/>
          </ac:spMkLst>
        </pc:spChg>
        <pc:spChg chg="add">
          <ac:chgData name="Carlos Cano Ladera" userId="f7608b54312ebc88" providerId="LiveId" clId="{E56A2416-2016-4BF4-8CBE-26B033C09BAD}" dt="2019-09-10T11:03:26.023" v="10684" actId="26606"/>
          <ac:spMkLst>
            <pc:docMk/>
            <pc:sldMk cId="3281605288" sldId="303"/>
            <ac:spMk id="9" creationId="{B9951BD9-0868-4CDB-ACD6-9C4209B5E412}"/>
          </ac:spMkLst>
        </pc:spChg>
        <pc:picChg chg="add mod">
          <ac:chgData name="Carlos Cano Ladera" userId="f7608b54312ebc88" providerId="LiveId" clId="{E56A2416-2016-4BF4-8CBE-26B033C09BAD}" dt="2019-09-10T11:03:26.023" v="10684" actId="26606"/>
          <ac:picMkLst>
            <pc:docMk/>
            <pc:sldMk cId="3281605288" sldId="303"/>
            <ac:picMk id="4" creationId="{22A9073A-0387-4D42-8F53-323C63F966FF}"/>
          </ac:picMkLst>
        </pc:picChg>
      </pc:sldChg>
      <pc:sldChg chg="addSp delSp modSp add">
        <pc:chgData name="Carlos Cano Ladera" userId="f7608b54312ebc88" providerId="LiveId" clId="{E56A2416-2016-4BF4-8CBE-26B033C09BAD}" dt="2019-09-10T11:04:40.206" v="10702" actId="20577"/>
        <pc:sldMkLst>
          <pc:docMk/>
          <pc:sldMk cId="1373134850" sldId="304"/>
        </pc:sldMkLst>
        <pc:spChg chg="mod ord">
          <ac:chgData name="Carlos Cano Ladera" userId="f7608b54312ebc88" providerId="LiveId" clId="{E56A2416-2016-4BF4-8CBE-26B033C09BAD}" dt="2019-09-10T11:04:40.206" v="10702" actId="20577"/>
          <ac:spMkLst>
            <pc:docMk/>
            <pc:sldMk cId="1373134850" sldId="304"/>
            <ac:spMk id="2" creationId="{FE1971F7-B983-439B-86BF-6A2FD70D029C}"/>
          </ac:spMkLst>
        </pc:spChg>
        <pc:spChg chg="add del mod">
          <ac:chgData name="Carlos Cano Ladera" userId="f7608b54312ebc88" providerId="LiveId" clId="{E56A2416-2016-4BF4-8CBE-26B033C09BAD}" dt="2019-09-10T11:04:33.513" v="10688" actId="26606"/>
          <ac:spMkLst>
            <pc:docMk/>
            <pc:sldMk cId="1373134850" sldId="304"/>
            <ac:spMk id="5" creationId="{F6525B47-6CE0-4E15-ABC6-30CE060C39DB}"/>
          </ac:spMkLst>
        </pc:spChg>
        <pc:spChg chg="del">
          <ac:chgData name="Carlos Cano Ladera" userId="f7608b54312ebc88" providerId="LiveId" clId="{E56A2416-2016-4BF4-8CBE-26B033C09BAD}" dt="2019-09-10T11:04:33.513" v="10688" actId="26606"/>
          <ac:spMkLst>
            <pc:docMk/>
            <pc:sldMk cId="1373134850" sldId="304"/>
            <ac:spMk id="9" creationId="{B9951BD9-0868-4CDB-ACD6-9C4209B5E412}"/>
          </ac:spMkLst>
        </pc:spChg>
        <pc:spChg chg="add">
          <ac:chgData name="Carlos Cano Ladera" userId="f7608b54312ebc88" providerId="LiveId" clId="{E56A2416-2016-4BF4-8CBE-26B033C09BAD}" dt="2019-09-10T11:04:33.513" v="10688" actId="26606"/>
          <ac:spMkLst>
            <pc:docMk/>
            <pc:sldMk cId="1373134850" sldId="304"/>
            <ac:spMk id="14" creationId="{B9951BD9-0868-4CDB-ACD6-9C4209B5E412}"/>
          </ac:spMkLst>
        </pc:spChg>
        <pc:picChg chg="del">
          <ac:chgData name="Carlos Cano Ladera" userId="f7608b54312ebc88" providerId="LiveId" clId="{E56A2416-2016-4BF4-8CBE-26B033C09BAD}" dt="2019-09-10T11:04:28.858" v="10686" actId="478"/>
          <ac:picMkLst>
            <pc:docMk/>
            <pc:sldMk cId="1373134850" sldId="304"/>
            <ac:picMk id="4" creationId="{22A9073A-0387-4D42-8F53-323C63F966FF}"/>
          </ac:picMkLst>
        </pc:picChg>
        <pc:picChg chg="add mod">
          <ac:chgData name="Carlos Cano Ladera" userId="f7608b54312ebc88" providerId="LiveId" clId="{E56A2416-2016-4BF4-8CBE-26B033C09BAD}" dt="2019-09-10T11:04:33.513" v="10688" actId="26606"/>
          <ac:picMkLst>
            <pc:docMk/>
            <pc:sldMk cId="1373134850" sldId="304"/>
            <ac:picMk id="6" creationId="{8BB66FCD-E30C-4342-82E7-52AF02B52A49}"/>
          </ac:picMkLst>
        </pc:picChg>
      </pc:sldChg>
      <pc:sldChg chg="modSp add">
        <pc:chgData name="Carlos Cano Ladera" userId="f7608b54312ebc88" providerId="LiveId" clId="{E56A2416-2016-4BF4-8CBE-26B033C09BAD}" dt="2019-09-10T11:10:39.764" v="10774" actId="122"/>
        <pc:sldMkLst>
          <pc:docMk/>
          <pc:sldMk cId="2963268010" sldId="305"/>
        </pc:sldMkLst>
        <pc:spChg chg="mod">
          <ac:chgData name="Carlos Cano Ladera" userId="f7608b54312ebc88" providerId="LiveId" clId="{E56A2416-2016-4BF4-8CBE-26B033C09BAD}" dt="2019-09-10T11:10:39.764" v="10774" actId="122"/>
          <ac:spMkLst>
            <pc:docMk/>
            <pc:sldMk cId="2963268010" sldId="305"/>
            <ac:spMk id="2" creationId="{3B870ADC-7656-4AFC-8A83-0CCCD1716F1A}"/>
          </ac:spMkLst>
        </pc:spChg>
      </pc:sldChg>
      <pc:sldChg chg="modSp add ord">
        <pc:chgData name="Carlos Cano Ladera" userId="f7608b54312ebc88" providerId="LiveId" clId="{E56A2416-2016-4BF4-8CBE-26B033C09BAD}" dt="2019-09-10T11:14:51.077" v="10824" actId="113"/>
        <pc:sldMkLst>
          <pc:docMk/>
          <pc:sldMk cId="2877094799" sldId="306"/>
        </pc:sldMkLst>
        <pc:spChg chg="mod">
          <ac:chgData name="Carlos Cano Ladera" userId="f7608b54312ebc88" providerId="LiveId" clId="{E56A2416-2016-4BF4-8CBE-26B033C09BAD}" dt="2019-09-10T11:12:54.414" v="10810" actId="113"/>
          <ac:spMkLst>
            <pc:docMk/>
            <pc:sldMk cId="2877094799" sldId="306"/>
            <ac:spMk id="2" creationId="{FD48E31E-95F0-49F6-BD31-0FA27FC30E92}"/>
          </ac:spMkLst>
        </pc:spChg>
        <pc:spChg chg="mod">
          <ac:chgData name="Carlos Cano Ladera" userId="f7608b54312ebc88" providerId="LiveId" clId="{E56A2416-2016-4BF4-8CBE-26B033C09BAD}" dt="2019-09-10T11:14:51.077" v="10824" actId="113"/>
          <ac:spMkLst>
            <pc:docMk/>
            <pc:sldMk cId="2877094799" sldId="306"/>
            <ac:spMk id="3" creationId="{155CD961-AB99-4330-A5FC-0B9F640BD4B6}"/>
          </ac:spMkLst>
        </pc:spChg>
      </pc:sldChg>
      <pc:sldChg chg="addSp delSp modSp add">
        <pc:chgData name="Carlos Cano Ladera" userId="f7608b54312ebc88" providerId="LiveId" clId="{E56A2416-2016-4BF4-8CBE-26B033C09BAD}" dt="2019-09-10T11:16:51.763" v="10915" actId="14100"/>
        <pc:sldMkLst>
          <pc:docMk/>
          <pc:sldMk cId="3191470450" sldId="307"/>
        </pc:sldMkLst>
        <pc:spChg chg="mod">
          <ac:chgData name="Carlos Cano Ladera" userId="f7608b54312ebc88" providerId="LiveId" clId="{E56A2416-2016-4BF4-8CBE-26B033C09BAD}" dt="2019-09-10T11:15:20.143" v="10866" actId="20577"/>
          <ac:spMkLst>
            <pc:docMk/>
            <pc:sldMk cId="3191470450" sldId="307"/>
            <ac:spMk id="2" creationId="{5FE956F0-6E35-408B-8A4C-95CC4310FBB0}"/>
          </ac:spMkLst>
        </pc:spChg>
        <pc:spChg chg="del">
          <ac:chgData name="Carlos Cano Ladera" userId="f7608b54312ebc88" providerId="LiveId" clId="{E56A2416-2016-4BF4-8CBE-26B033C09BAD}" dt="2019-09-10T11:14:54.618" v="10826"/>
          <ac:spMkLst>
            <pc:docMk/>
            <pc:sldMk cId="3191470450" sldId="307"/>
            <ac:spMk id="3" creationId="{4E458202-5C71-41AE-B991-E8CE1B8773D1}"/>
          </ac:spMkLst>
        </pc:spChg>
        <pc:picChg chg="add mod">
          <ac:chgData name="Carlos Cano Ladera" userId="f7608b54312ebc88" providerId="LiveId" clId="{E56A2416-2016-4BF4-8CBE-26B033C09BAD}" dt="2019-09-10T11:16:51.763" v="10915" actId="14100"/>
          <ac:picMkLst>
            <pc:docMk/>
            <pc:sldMk cId="3191470450" sldId="307"/>
            <ac:picMk id="4" creationId="{61884B25-270B-4205-8363-13E7C0422D62}"/>
          </ac:picMkLst>
        </pc:picChg>
      </pc:sldChg>
      <pc:sldChg chg="addSp delSp modSp add ord">
        <pc:chgData name="Carlos Cano Ladera" userId="f7608b54312ebc88" providerId="LiveId" clId="{E56A2416-2016-4BF4-8CBE-26B033C09BAD}" dt="2019-09-10T11:16:58.892" v="10917" actId="14100"/>
        <pc:sldMkLst>
          <pc:docMk/>
          <pc:sldMk cId="3347805250" sldId="308"/>
        </pc:sldMkLst>
        <pc:spChg chg="mod">
          <ac:chgData name="Carlos Cano Ladera" userId="f7608b54312ebc88" providerId="LiveId" clId="{E56A2416-2016-4BF4-8CBE-26B033C09BAD}" dt="2019-09-10T11:15:58.974" v="10911" actId="122"/>
          <ac:spMkLst>
            <pc:docMk/>
            <pc:sldMk cId="3347805250" sldId="308"/>
            <ac:spMk id="2" creationId="{4C06A8FF-AC57-49F7-B71E-C0C540DC5580}"/>
          </ac:spMkLst>
        </pc:spChg>
        <pc:spChg chg="del">
          <ac:chgData name="Carlos Cano Ladera" userId="f7608b54312ebc88" providerId="LiveId" clId="{E56A2416-2016-4BF4-8CBE-26B033C09BAD}" dt="2019-09-10T11:16:33.610" v="10912"/>
          <ac:spMkLst>
            <pc:docMk/>
            <pc:sldMk cId="3347805250" sldId="308"/>
            <ac:spMk id="3" creationId="{7EC8D9FA-F6AC-4D41-A785-EA8071156A11}"/>
          </ac:spMkLst>
        </pc:spChg>
        <pc:picChg chg="add mod">
          <ac:chgData name="Carlos Cano Ladera" userId="f7608b54312ebc88" providerId="LiveId" clId="{E56A2416-2016-4BF4-8CBE-26B033C09BAD}" dt="2019-09-10T11:16:58.892" v="10917" actId="14100"/>
          <ac:picMkLst>
            <pc:docMk/>
            <pc:sldMk cId="3347805250" sldId="308"/>
            <ac:picMk id="4" creationId="{4A67898B-07F6-4963-B7B2-2BB3B8229B2F}"/>
          </ac:picMkLst>
        </pc:picChg>
      </pc:sldChg>
      <pc:sldChg chg="modSp add">
        <pc:chgData name="Carlos Cano Ladera" userId="f7608b54312ebc88" providerId="LiveId" clId="{E56A2416-2016-4BF4-8CBE-26B033C09BAD}" dt="2019-09-10T11:26:24.484" v="11020" actId="113"/>
        <pc:sldMkLst>
          <pc:docMk/>
          <pc:sldMk cId="3710269804" sldId="309"/>
        </pc:sldMkLst>
        <pc:spChg chg="mod">
          <ac:chgData name="Carlos Cano Ladera" userId="f7608b54312ebc88" providerId="LiveId" clId="{E56A2416-2016-4BF4-8CBE-26B033C09BAD}" dt="2019-09-10T11:26:24.484" v="11020" actId="113"/>
          <ac:spMkLst>
            <pc:docMk/>
            <pc:sldMk cId="3710269804" sldId="309"/>
            <ac:spMk id="2" creationId="{43B4A147-397E-4050-BFB4-B374C157C69B}"/>
          </ac:spMkLst>
        </pc:spChg>
        <pc:spChg chg="mod">
          <ac:chgData name="Carlos Cano Ladera" userId="f7608b54312ebc88" providerId="LiveId" clId="{E56A2416-2016-4BF4-8CBE-26B033C09BAD}" dt="2019-09-10T11:26:20.799" v="11019" actId="113"/>
          <ac:spMkLst>
            <pc:docMk/>
            <pc:sldMk cId="3710269804" sldId="309"/>
            <ac:spMk id="3" creationId="{67351402-0865-4614-9A9F-01C55F424219}"/>
          </ac:spMkLst>
        </pc:spChg>
      </pc:sldChg>
      <pc:sldChg chg="addSp delSp modSp add">
        <pc:chgData name="Carlos Cano Ladera" userId="f7608b54312ebc88" providerId="LiveId" clId="{E56A2416-2016-4BF4-8CBE-26B033C09BAD}" dt="2019-09-10T11:28:26.118" v="11041" actId="113"/>
        <pc:sldMkLst>
          <pc:docMk/>
          <pc:sldMk cId="3647541806" sldId="310"/>
        </pc:sldMkLst>
        <pc:spChg chg="add del mod">
          <ac:chgData name="Carlos Cano Ladera" userId="f7608b54312ebc88" providerId="LiveId" clId="{E56A2416-2016-4BF4-8CBE-26B033C09BAD}" dt="2019-09-10T11:27:03.767" v="11028" actId="113"/>
          <ac:spMkLst>
            <pc:docMk/>
            <pc:sldMk cId="3647541806" sldId="310"/>
            <ac:spMk id="2" creationId="{6EB78F77-5817-46F0-9EBB-4C3E491ACC39}"/>
          </ac:spMkLst>
        </pc:spChg>
        <pc:spChg chg="add del mod">
          <ac:chgData name="Carlos Cano Ladera" userId="f7608b54312ebc88" providerId="LiveId" clId="{E56A2416-2016-4BF4-8CBE-26B033C09BAD}" dt="2019-09-10T11:28:26.118" v="11041" actId="113"/>
          <ac:spMkLst>
            <pc:docMk/>
            <pc:sldMk cId="3647541806" sldId="310"/>
            <ac:spMk id="3" creationId="{E4EB3A39-E82E-47D1-88D9-66A2766B9823}"/>
          </ac:spMkLst>
        </pc:spChg>
        <pc:spChg chg="add del">
          <ac:chgData name="Carlos Cano Ladera" userId="f7608b54312ebc88" providerId="LiveId" clId="{E56A2416-2016-4BF4-8CBE-26B033C09BAD}" dt="2019-09-10T11:26:51.408" v="11023"/>
          <ac:spMkLst>
            <pc:docMk/>
            <pc:sldMk cId="3647541806" sldId="310"/>
            <ac:spMk id="4" creationId="{EE12F44B-EBE6-4A3F-AF73-1E6FFC458A4D}"/>
          </ac:spMkLst>
        </pc:spChg>
        <pc:spChg chg="add del">
          <ac:chgData name="Carlos Cano Ladera" userId="f7608b54312ebc88" providerId="LiveId" clId="{E56A2416-2016-4BF4-8CBE-26B033C09BAD}" dt="2019-09-10T11:26:54.645" v="11025"/>
          <ac:spMkLst>
            <pc:docMk/>
            <pc:sldMk cId="3647541806" sldId="310"/>
            <ac:spMk id="5" creationId="{8EAE007A-03C9-403A-8773-EA09A1FF4F38}"/>
          </ac:spMkLst>
        </pc:spChg>
      </pc:sldChg>
      <pc:sldChg chg="modSp add">
        <pc:chgData name="Carlos Cano Ladera" userId="f7608b54312ebc88" providerId="LiveId" clId="{E56A2416-2016-4BF4-8CBE-26B033C09BAD}" dt="2019-09-23T17:52:55.752" v="12675" actId="113"/>
        <pc:sldMkLst>
          <pc:docMk/>
          <pc:sldMk cId="4160508936" sldId="311"/>
        </pc:sldMkLst>
        <pc:spChg chg="mod">
          <ac:chgData name="Carlos Cano Ladera" userId="f7608b54312ebc88" providerId="LiveId" clId="{E56A2416-2016-4BF4-8CBE-26B033C09BAD}" dt="2019-09-23T17:52:55.752" v="12675" actId="113"/>
          <ac:spMkLst>
            <pc:docMk/>
            <pc:sldMk cId="4160508936" sldId="311"/>
            <ac:spMk id="2" creationId="{AE33C3D9-BB56-40DD-8FDF-D04AFAF96304}"/>
          </ac:spMkLst>
        </pc:spChg>
        <pc:spChg chg="mod">
          <ac:chgData name="Carlos Cano Ladera" userId="f7608b54312ebc88" providerId="LiveId" clId="{E56A2416-2016-4BF4-8CBE-26B033C09BAD}" dt="2019-09-11T05:23:53.504" v="11370" actId="27636"/>
          <ac:spMkLst>
            <pc:docMk/>
            <pc:sldMk cId="4160508936" sldId="311"/>
            <ac:spMk id="3" creationId="{5444C315-4587-46A5-BB42-C40729476543}"/>
          </ac:spMkLst>
        </pc:spChg>
      </pc:sldChg>
      <pc:sldChg chg="modSp add">
        <pc:chgData name="Carlos Cano Ladera" userId="f7608b54312ebc88" providerId="LiveId" clId="{E56A2416-2016-4BF4-8CBE-26B033C09BAD}" dt="2019-09-11T05:28:33.582" v="11807" actId="122"/>
        <pc:sldMkLst>
          <pc:docMk/>
          <pc:sldMk cId="1982601162" sldId="312"/>
        </pc:sldMkLst>
        <pc:spChg chg="mod">
          <ac:chgData name="Carlos Cano Ladera" userId="f7608b54312ebc88" providerId="LiveId" clId="{E56A2416-2016-4BF4-8CBE-26B033C09BAD}" dt="2019-09-11T05:28:33.582" v="11807" actId="122"/>
          <ac:spMkLst>
            <pc:docMk/>
            <pc:sldMk cId="1982601162" sldId="312"/>
            <ac:spMk id="2" creationId="{3028C639-42E4-4E8D-8C37-830EDDF95FD7}"/>
          </ac:spMkLst>
        </pc:spChg>
        <pc:spChg chg="mod">
          <ac:chgData name="Carlos Cano Ladera" userId="f7608b54312ebc88" providerId="LiveId" clId="{E56A2416-2016-4BF4-8CBE-26B033C09BAD}" dt="2019-09-11T05:28:25.628" v="11805" actId="20577"/>
          <ac:spMkLst>
            <pc:docMk/>
            <pc:sldMk cId="1982601162" sldId="312"/>
            <ac:spMk id="3" creationId="{63ED4591-F79F-4D7B-914D-DF8BDAE192EE}"/>
          </ac:spMkLst>
        </pc:spChg>
      </pc:sldChg>
      <pc:sldChg chg="addSp delSp modSp add">
        <pc:chgData name="Carlos Cano Ladera" userId="f7608b54312ebc88" providerId="LiveId" clId="{E56A2416-2016-4BF4-8CBE-26B033C09BAD}" dt="2019-09-11T06:25:02.314" v="11999" actId="14100"/>
        <pc:sldMkLst>
          <pc:docMk/>
          <pc:sldMk cId="3882588312" sldId="313"/>
        </pc:sldMkLst>
        <pc:spChg chg="mod">
          <ac:chgData name="Carlos Cano Ladera" userId="f7608b54312ebc88" providerId="LiveId" clId="{E56A2416-2016-4BF4-8CBE-26B033C09BAD}" dt="2019-09-11T06:24:49.647" v="11995" actId="113"/>
          <ac:spMkLst>
            <pc:docMk/>
            <pc:sldMk cId="3882588312" sldId="313"/>
            <ac:spMk id="2" creationId="{C8128E36-2140-4C39-9E17-9D72BD42581E}"/>
          </ac:spMkLst>
        </pc:spChg>
        <pc:spChg chg="del">
          <ac:chgData name="Carlos Cano Ladera" userId="f7608b54312ebc88" providerId="LiveId" clId="{E56A2416-2016-4BF4-8CBE-26B033C09BAD}" dt="2019-09-11T06:24:53.307" v="11996" actId="478"/>
          <ac:spMkLst>
            <pc:docMk/>
            <pc:sldMk cId="3882588312" sldId="313"/>
            <ac:spMk id="3" creationId="{C1A16027-A631-46E9-8FD3-D7110C4446B4}"/>
          </ac:spMkLst>
        </pc:spChg>
        <pc:picChg chg="add mod">
          <ac:chgData name="Carlos Cano Ladera" userId="f7608b54312ebc88" providerId="LiveId" clId="{E56A2416-2016-4BF4-8CBE-26B033C09BAD}" dt="2019-09-11T06:25:02.314" v="11999" actId="14100"/>
          <ac:picMkLst>
            <pc:docMk/>
            <pc:sldMk cId="3882588312" sldId="313"/>
            <ac:picMk id="4" creationId="{992BACBA-9A19-4561-B7CA-8C1F9C48EACF}"/>
          </ac:picMkLst>
        </pc:picChg>
      </pc:sldChg>
      <pc:sldChg chg="add">
        <pc:chgData name="Carlos Cano Ladera" userId="f7608b54312ebc88" providerId="LiveId" clId="{E56A2416-2016-4BF4-8CBE-26B033C09BAD}" dt="2019-09-11T07:25:18.844" v="12000"/>
        <pc:sldMkLst>
          <pc:docMk/>
          <pc:sldMk cId="1061370492" sldId="314"/>
        </pc:sldMkLst>
      </pc:sldChg>
      <pc:sldChg chg="modSp add">
        <pc:chgData name="Carlos Cano Ladera" userId="f7608b54312ebc88" providerId="LiveId" clId="{E56A2416-2016-4BF4-8CBE-26B033C09BAD}" dt="2019-09-11T07:42:48.273" v="12179" actId="27636"/>
        <pc:sldMkLst>
          <pc:docMk/>
          <pc:sldMk cId="767586687" sldId="315"/>
        </pc:sldMkLst>
        <pc:spChg chg="mod">
          <ac:chgData name="Carlos Cano Ladera" userId="f7608b54312ebc88" providerId="LiveId" clId="{E56A2416-2016-4BF4-8CBE-26B033C09BAD}" dt="2019-09-11T07:32:59.145" v="12151" actId="122"/>
          <ac:spMkLst>
            <pc:docMk/>
            <pc:sldMk cId="767586687" sldId="315"/>
            <ac:spMk id="2" creationId="{0D948603-E795-43E4-ADAA-461DE8CAA065}"/>
          </ac:spMkLst>
        </pc:spChg>
        <pc:spChg chg="mod">
          <ac:chgData name="Carlos Cano Ladera" userId="f7608b54312ebc88" providerId="LiveId" clId="{E56A2416-2016-4BF4-8CBE-26B033C09BAD}" dt="2019-09-11T07:42:48.273" v="12179" actId="27636"/>
          <ac:spMkLst>
            <pc:docMk/>
            <pc:sldMk cId="767586687" sldId="315"/>
            <ac:spMk id="3" creationId="{9A87D53A-5FF4-479D-8EAE-4468CD504830}"/>
          </ac:spMkLst>
        </pc:spChg>
      </pc:sldChg>
      <pc:sldChg chg="modSp add">
        <pc:chgData name="Carlos Cano Ladera" userId="f7608b54312ebc88" providerId="LiveId" clId="{E56A2416-2016-4BF4-8CBE-26B033C09BAD}" dt="2019-09-11T07:51:18.292" v="12196" actId="113"/>
        <pc:sldMkLst>
          <pc:docMk/>
          <pc:sldMk cId="2160956883" sldId="316"/>
        </pc:sldMkLst>
        <pc:spChg chg="mod">
          <ac:chgData name="Carlos Cano Ladera" userId="f7608b54312ebc88" providerId="LiveId" clId="{E56A2416-2016-4BF4-8CBE-26B033C09BAD}" dt="2019-09-11T07:33:16.848" v="12154" actId="122"/>
          <ac:spMkLst>
            <pc:docMk/>
            <pc:sldMk cId="2160956883" sldId="316"/>
            <ac:spMk id="2" creationId="{39D5BDD9-93BE-4219-92DD-CC8DDCB51CC3}"/>
          </ac:spMkLst>
        </pc:spChg>
        <pc:spChg chg="mod">
          <ac:chgData name="Carlos Cano Ladera" userId="f7608b54312ebc88" providerId="LiveId" clId="{E56A2416-2016-4BF4-8CBE-26B033C09BAD}" dt="2019-09-11T07:51:18.292" v="12196" actId="113"/>
          <ac:spMkLst>
            <pc:docMk/>
            <pc:sldMk cId="2160956883" sldId="316"/>
            <ac:spMk id="3" creationId="{70401A93-9B4F-46E0-9F10-B65FD476A5F6}"/>
          </ac:spMkLst>
        </pc:spChg>
      </pc:sldChg>
      <pc:sldChg chg="modSp add">
        <pc:chgData name="Carlos Cano Ladera" userId="f7608b54312ebc88" providerId="LiveId" clId="{E56A2416-2016-4BF4-8CBE-26B033C09BAD}" dt="2019-09-11T07:58:01.877" v="12207" actId="113"/>
        <pc:sldMkLst>
          <pc:docMk/>
          <pc:sldMk cId="3684155605" sldId="317"/>
        </pc:sldMkLst>
        <pc:spChg chg="mod">
          <ac:chgData name="Carlos Cano Ladera" userId="f7608b54312ebc88" providerId="LiveId" clId="{E56A2416-2016-4BF4-8CBE-26B033C09BAD}" dt="2019-09-11T07:33:20.663" v="12156" actId="122"/>
          <ac:spMkLst>
            <pc:docMk/>
            <pc:sldMk cId="3684155605" sldId="317"/>
            <ac:spMk id="2" creationId="{8725928F-4AC0-47B7-B5F1-E43781E6143B}"/>
          </ac:spMkLst>
        </pc:spChg>
        <pc:spChg chg="mod">
          <ac:chgData name="Carlos Cano Ladera" userId="f7608b54312ebc88" providerId="LiveId" clId="{E56A2416-2016-4BF4-8CBE-26B033C09BAD}" dt="2019-09-11T07:58:01.877" v="12207" actId="113"/>
          <ac:spMkLst>
            <pc:docMk/>
            <pc:sldMk cId="3684155605" sldId="317"/>
            <ac:spMk id="3" creationId="{2E56429D-25AE-400C-8482-AE2D62DA640E}"/>
          </ac:spMkLst>
        </pc:spChg>
      </pc:sldChg>
      <pc:sldChg chg="modSp add">
        <pc:chgData name="Carlos Cano Ladera" userId="f7608b54312ebc88" providerId="LiveId" clId="{E56A2416-2016-4BF4-8CBE-26B033C09BAD}" dt="2019-09-19T07:25:01.456" v="12673" actId="113"/>
        <pc:sldMkLst>
          <pc:docMk/>
          <pc:sldMk cId="1545933123" sldId="318"/>
        </pc:sldMkLst>
        <pc:spChg chg="mod">
          <ac:chgData name="Carlos Cano Ladera" userId="f7608b54312ebc88" providerId="LiveId" clId="{E56A2416-2016-4BF4-8CBE-26B033C09BAD}" dt="2019-09-19T07:25:01.456" v="12673" actId="113"/>
          <ac:spMkLst>
            <pc:docMk/>
            <pc:sldMk cId="1545933123" sldId="318"/>
            <ac:spMk id="3" creationId="{FF53A2EA-639F-4351-BA1C-ADBAD220ECFD}"/>
          </ac:spMkLst>
        </pc:spChg>
      </pc:sldChg>
    </pc:docChg>
  </pc:docChgLst>
  <pc:docChgLst>
    <pc:chgData name="Carlos Cano Ladera" userId="f7608b54312ebc88" providerId="LiveId" clId="{B7AF0314-1165-4B84-9654-264290820965}"/>
    <pc:docChg chg="undo custSel mod addSld delSld modSld sldOrd modMainMaster">
      <pc:chgData name="Carlos Cano Ladera" userId="f7608b54312ebc88" providerId="LiveId" clId="{B7AF0314-1165-4B84-9654-264290820965}" dt="2020-11-09T21:58:54.062" v="3610" actId="1076"/>
      <pc:docMkLst>
        <pc:docMk/>
      </pc:docMkLst>
      <pc:sldChg chg="modSp">
        <pc:chgData name="Carlos Cano Ladera" userId="f7608b54312ebc88" providerId="LiveId" clId="{B7AF0314-1165-4B84-9654-264290820965}" dt="2020-10-24T09:13:25.433" v="148"/>
        <pc:sldMkLst>
          <pc:docMk/>
          <pc:sldMk cId="3334556175" sldId="256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3334556175" sldId="256"/>
            <ac:spMk id="2" creationId="{1561F01D-2E82-473C-9087-4D7A4FD35921}"/>
          </ac:spMkLst>
        </pc:spChg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3334556175" sldId="256"/>
            <ac:spMk id="3" creationId="{E74A970A-8077-46F0-9EFD-C5C969C13D99}"/>
          </ac:spMkLst>
        </pc:spChg>
      </pc:sldChg>
      <pc:sldChg chg="modSp mod">
        <pc:chgData name="Carlos Cano Ladera" userId="f7608b54312ebc88" providerId="LiveId" clId="{B7AF0314-1165-4B84-9654-264290820965}" dt="2020-11-01T22:19:30.942" v="3533" actId="13926"/>
        <pc:sldMkLst>
          <pc:docMk/>
          <pc:sldMk cId="2811705842" sldId="257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2811705842" sldId="257"/>
            <ac:spMk id="2" creationId="{BAB360A2-A8D9-4065-97D9-D4E25F5BDA27}"/>
          </ac:spMkLst>
        </pc:spChg>
        <pc:spChg chg="mod">
          <ac:chgData name="Carlos Cano Ladera" userId="f7608b54312ebc88" providerId="LiveId" clId="{B7AF0314-1165-4B84-9654-264290820965}" dt="2020-11-01T22:19:30.942" v="3533" actId="13926"/>
          <ac:spMkLst>
            <pc:docMk/>
            <pc:sldMk cId="2811705842" sldId="257"/>
            <ac:spMk id="3" creationId="{5455A40A-F85F-41C4-B6EA-69EFA4852F59}"/>
          </ac:spMkLst>
        </pc:spChg>
      </pc:sldChg>
      <pc:sldChg chg="modSp mod">
        <pc:chgData name="Carlos Cano Ladera" userId="f7608b54312ebc88" providerId="LiveId" clId="{B7AF0314-1165-4B84-9654-264290820965}" dt="2020-11-01T21:42:16.336" v="3469" actId="13926"/>
        <pc:sldMkLst>
          <pc:docMk/>
          <pc:sldMk cId="1299637242" sldId="258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1299637242" sldId="258"/>
            <ac:spMk id="2" creationId="{0BC1883D-E5A1-4BCE-B2B0-569178C896B3}"/>
          </ac:spMkLst>
        </pc:spChg>
        <pc:spChg chg="mod">
          <ac:chgData name="Carlos Cano Ladera" userId="f7608b54312ebc88" providerId="LiveId" clId="{B7AF0314-1165-4B84-9654-264290820965}" dt="2020-11-01T21:42:16.336" v="3469" actId="13926"/>
          <ac:spMkLst>
            <pc:docMk/>
            <pc:sldMk cId="1299637242" sldId="258"/>
            <ac:spMk id="3" creationId="{FB2AA7A5-EBD5-44D1-B918-DC95E9549D78}"/>
          </ac:spMkLst>
        </pc:spChg>
      </pc:sldChg>
      <pc:sldChg chg="modSp mod">
        <pc:chgData name="Carlos Cano Ladera" userId="f7608b54312ebc88" providerId="LiveId" clId="{B7AF0314-1165-4B84-9654-264290820965}" dt="2020-11-01T21:34:03.324" v="3380" actId="13926"/>
        <pc:sldMkLst>
          <pc:docMk/>
          <pc:sldMk cId="1435862688" sldId="259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1435862688" sldId="259"/>
            <ac:spMk id="2" creationId="{30D5DC5C-FDC1-4945-B6BF-EB200FB5D96A}"/>
          </ac:spMkLst>
        </pc:spChg>
        <pc:spChg chg="mod">
          <ac:chgData name="Carlos Cano Ladera" userId="f7608b54312ebc88" providerId="LiveId" clId="{B7AF0314-1165-4B84-9654-264290820965}" dt="2020-11-01T21:34:03.324" v="3380" actId="13926"/>
          <ac:spMkLst>
            <pc:docMk/>
            <pc:sldMk cId="1435862688" sldId="259"/>
            <ac:spMk id="3" creationId="{B7753FB3-A5FD-480A-B71D-B875C68AD766}"/>
          </ac:spMkLst>
        </pc:spChg>
      </pc:sldChg>
      <pc:sldChg chg="modSp mod">
        <pc:chgData name="Carlos Cano Ladera" userId="f7608b54312ebc88" providerId="LiveId" clId="{B7AF0314-1165-4B84-9654-264290820965}" dt="2020-11-01T22:20:11.193" v="3538" actId="13926"/>
        <pc:sldMkLst>
          <pc:docMk/>
          <pc:sldMk cId="3595888539" sldId="260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3595888539" sldId="260"/>
            <ac:spMk id="2" creationId="{9BE70166-9A35-46CD-96FA-B621FF21B785}"/>
          </ac:spMkLst>
        </pc:spChg>
        <pc:spChg chg="mod">
          <ac:chgData name="Carlos Cano Ladera" userId="f7608b54312ebc88" providerId="LiveId" clId="{B7AF0314-1165-4B84-9654-264290820965}" dt="2020-11-01T22:20:11.193" v="3538" actId="13926"/>
          <ac:spMkLst>
            <pc:docMk/>
            <pc:sldMk cId="3595888539" sldId="260"/>
            <ac:spMk id="3" creationId="{1F16855A-278D-4037-8837-6E7886B5A1FF}"/>
          </ac:spMkLst>
        </pc:spChg>
      </pc:sldChg>
      <pc:sldChg chg="addSp delSp modSp mod">
        <pc:chgData name="Carlos Cano Ladera" userId="f7608b54312ebc88" providerId="LiveId" clId="{B7AF0314-1165-4B84-9654-264290820965}" dt="2020-11-01T21:42:06.794" v="3467" actId="13926"/>
        <pc:sldMkLst>
          <pc:docMk/>
          <pc:sldMk cId="1434383123" sldId="261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1434383123" sldId="261"/>
            <ac:spMk id="2" creationId="{0A498479-712B-47BC-929A-2236D1639713}"/>
          </ac:spMkLst>
        </pc:spChg>
        <pc:spChg chg="mod">
          <ac:chgData name="Carlos Cano Ladera" userId="f7608b54312ebc88" providerId="LiveId" clId="{B7AF0314-1165-4B84-9654-264290820965}" dt="2020-11-01T21:42:06.794" v="3467" actId="13926"/>
          <ac:spMkLst>
            <pc:docMk/>
            <pc:sldMk cId="1434383123" sldId="261"/>
            <ac:spMk id="3" creationId="{800C44C0-40FE-44FA-BFE5-5ECA6A61BCC5}"/>
          </ac:spMkLst>
        </pc:spChg>
        <pc:spChg chg="add del">
          <ac:chgData name="Carlos Cano Ladera" userId="f7608b54312ebc88" providerId="LiveId" clId="{B7AF0314-1165-4B84-9654-264290820965}" dt="2020-10-24T13:44:57.511" v="241"/>
          <ac:spMkLst>
            <pc:docMk/>
            <pc:sldMk cId="1434383123" sldId="261"/>
            <ac:spMk id="4" creationId="{325956EF-0862-43E0-A77A-971AE53943D4}"/>
          </ac:spMkLst>
        </pc:spChg>
      </pc:sldChg>
      <pc:sldChg chg="modSp mod">
        <pc:chgData name="Carlos Cano Ladera" userId="f7608b54312ebc88" providerId="LiveId" clId="{B7AF0314-1165-4B84-9654-264290820965}" dt="2020-11-01T18:02:49.804" v="2860" actId="13926"/>
        <pc:sldMkLst>
          <pc:docMk/>
          <pc:sldMk cId="3264231463" sldId="262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3264231463" sldId="262"/>
            <ac:spMk id="2" creationId="{1F7B095C-93E1-43F0-9AF4-E8C1A50F2472}"/>
          </ac:spMkLst>
        </pc:spChg>
        <pc:spChg chg="mod">
          <ac:chgData name="Carlos Cano Ladera" userId="f7608b54312ebc88" providerId="LiveId" clId="{B7AF0314-1165-4B84-9654-264290820965}" dt="2020-11-01T18:02:49.804" v="2860" actId="13926"/>
          <ac:spMkLst>
            <pc:docMk/>
            <pc:sldMk cId="3264231463" sldId="262"/>
            <ac:spMk id="3" creationId="{15DA2358-DF98-494B-BA91-1CC75C3C3027}"/>
          </ac:spMkLst>
        </pc:spChg>
      </pc:sldChg>
      <pc:sldChg chg="modSp mod">
        <pc:chgData name="Carlos Cano Ladera" userId="f7608b54312ebc88" providerId="LiveId" clId="{B7AF0314-1165-4B84-9654-264290820965}" dt="2020-11-01T21:40:49.288" v="3459" actId="13926"/>
        <pc:sldMkLst>
          <pc:docMk/>
          <pc:sldMk cId="2784728704" sldId="263"/>
        </pc:sldMkLst>
        <pc:spChg chg="mod">
          <ac:chgData name="Carlos Cano Ladera" userId="f7608b54312ebc88" providerId="LiveId" clId="{B7AF0314-1165-4B84-9654-264290820965}" dt="2020-10-24T09:13:25.948" v="150" actId="27636"/>
          <ac:spMkLst>
            <pc:docMk/>
            <pc:sldMk cId="2784728704" sldId="263"/>
            <ac:spMk id="2" creationId="{21D3C13B-FD40-4FD6-AC12-FB75ACFD0A7A}"/>
          </ac:spMkLst>
        </pc:spChg>
        <pc:spChg chg="mod">
          <ac:chgData name="Carlos Cano Ladera" userId="f7608b54312ebc88" providerId="LiveId" clId="{B7AF0314-1165-4B84-9654-264290820965}" dt="2020-11-01T21:40:49.288" v="3459" actId="13926"/>
          <ac:spMkLst>
            <pc:docMk/>
            <pc:sldMk cId="2784728704" sldId="263"/>
            <ac:spMk id="3" creationId="{375D78FA-181A-47EE-BFBF-231638F08356}"/>
          </ac:spMkLst>
        </pc:spChg>
      </pc:sldChg>
      <pc:sldChg chg="modSp mod">
        <pc:chgData name="Carlos Cano Ladera" userId="f7608b54312ebc88" providerId="LiveId" clId="{B7AF0314-1165-4B84-9654-264290820965}" dt="2020-11-01T21:46:43.417" v="3519" actId="13926"/>
        <pc:sldMkLst>
          <pc:docMk/>
          <pc:sldMk cId="14659011" sldId="264"/>
        </pc:sldMkLst>
        <pc:spChg chg="mod">
          <ac:chgData name="Carlos Cano Ladera" userId="f7608b54312ebc88" providerId="LiveId" clId="{B7AF0314-1165-4B84-9654-264290820965}" dt="2020-11-01T17:07:50.850" v="1083" actId="20577"/>
          <ac:spMkLst>
            <pc:docMk/>
            <pc:sldMk cId="14659011" sldId="264"/>
            <ac:spMk id="2" creationId="{7F654A5E-2A9B-4F8F-A006-DDDD4DD0E728}"/>
          </ac:spMkLst>
        </pc:spChg>
        <pc:spChg chg="mod">
          <ac:chgData name="Carlos Cano Ladera" userId="f7608b54312ebc88" providerId="LiveId" clId="{B7AF0314-1165-4B84-9654-264290820965}" dt="2020-11-01T21:46:43.417" v="3519" actId="13926"/>
          <ac:spMkLst>
            <pc:docMk/>
            <pc:sldMk cId="14659011" sldId="264"/>
            <ac:spMk id="3" creationId="{4C6C6381-DCCA-481C-B5B3-3EC671A8F095}"/>
          </ac:spMkLst>
        </pc:spChg>
      </pc:sldChg>
      <pc:sldChg chg="modSp mod">
        <pc:chgData name="Carlos Cano Ladera" userId="f7608b54312ebc88" providerId="LiveId" clId="{B7AF0314-1165-4B84-9654-264290820965}" dt="2020-11-01T21:31:26.988" v="3350" actId="313"/>
        <pc:sldMkLst>
          <pc:docMk/>
          <pc:sldMk cId="3755850235" sldId="265"/>
        </pc:sldMkLst>
        <pc:spChg chg="mod">
          <ac:chgData name="Carlos Cano Ladera" userId="f7608b54312ebc88" providerId="LiveId" clId="{B7AF0314-1165-4B84-9654-264290820965}" dt="2020-11-01T17:08:47.212" v="1138" actId="6549"/>
          <ac:spMkLst>
            <pc:docMk/>
            <pc:sldMk cId="3755850235" sldId="265"/>
            <ac:spMk id="2" creationId="{B5B909B0-16BF-446F-983E-884E2B5BC1F1}"/>
          </ac:spMkLst>
        </pc:spChg>
        <pc:spChg chg="mod">
          <ac:chgData name="Carlos Cano Ladera" userId="f7608b54312ebc88" providerId="LiveId" clId="{B7AF0314-1165-4B84-9654-264290820965}" dt="2020-11-01T21:31:26.988" v="3350" actId="313"/>
          <ac:spMkLst>
            <pc:docMk/>
            <pc:sldMk cId="3755850235" sldId="265"/>
            <ac:spMk id="3" creationId="{FEBBC167-4EDC-49D5-8898-8990F848FC5F}"/>
          </ac:spMkLst>
        </pc:spChg>
      </pc:sldChg>
      <pc:sldChg chg="modSp mod">
        <pc:chgData name="Carlos Cano Ladera" userId="f7608b54312ebc88" providerId="LiveId" clId="{B7AF0314-1165-4B84-9654-264290820965}" dt="2020-11-01T21:45:49.699" v="3501" actId="13926"/>
        <pc:sldMkLst>
          <pc:docMk/>
          <pc:sldMk cId="2806585142" sldId="266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2806585142" sldId="266"/>
            <ac:spMk id="2" creationId="{0240F14A-619F-4B2B-9950-21F1AED60A62}"/>
          </ac:spMkLst>
        </pc:spChg>
        <pc:spChg chg="mod">
          <ac:chgData name="Carlos Cano Ladera" userId="f7608b54312ebc88" providerId="LiveId" clId="{B7AF0314-1165-4B84-9654-264290820965}" dt="2020-11-01T21:45:49.699" v="3501" actId="13926"/>
          <ac:spMkLst>
            <pc:docMk/>
            <pc:sldMk cId="2806585142" sldId="266"/>
            <ac:spMk id="3" creationId="{4ECA90D8-7794-46CC-B2B7-B94C88AE23CA}"/>
          </ac:spMkLst>
        </pc:spChg>
      </pc:sldChg>
      <pc:sldChg chg="modSp">
        <pc:chgData name="Carlos Cano Ladera" userId="f7608b54312ebc88" providerId="LiveId" clId="{B7AF0314-1165-4B84-9654-264290820965}" dt="2020-10-24T09:13:25.433" v="148"/>
        <pc:sldMkLst>
          <pc:docMk/>
          <pc:sldMk cId="2271921357" sldId="267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2271921357" sldId="267"/>
            <ac:spMk id="2" creationId="{661F9C00-C56F-4BDA-A77F-E33F48691719}"/>
          </ac:spMkLst>
        </pc:spChg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2271921357" sldId="267"/>
            <ac:spMk id="3" creationId="{1337F9BB-D0B3-49CB-B487-2ADF7A1A8F36}"/>
          </ac:spMkLst>
        </pc:spChg>
      </pc:sldChg>
      <pc:sldChg chg="modSp mod">
        <pc:chgData name="Carlos Cano Ladera" userId="f7608b54312ebc88" providerId="LiveId" clId="{B7AF0314-1165-4B84-9654-264290820965}" dt="2020-11-01T21:47:41.860" v="3525" actId="13926"/>
        <pc:sldMkLst>
          <pc:docMk/>
          <pc:sldMk cId="454983552" sldId="268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454983552" sldId="268"/>
            <ac:spMk id="2" creationId="{4DCFB9AC-6765-4B56-8149-C28E234F87D9}"/>
          </ac:spMkLst>
        </pc:spChg>
        <pc:spChg chg="mod">
          <ac:chgData name="Carlos Cano Ladera" userId="f7608b54312ebc88" providerId="LiveId" clId="{B7AF0314-1165-4B84-9654-264290820965}" dt="2020-11-01T21:47:41.860" v="3525" actId="13926"/>
          <ac:spMkLst>
            <pc:docMk/>
            <pc:sldMk cId="454983552" sldId="268"/>
            <ac:spMk id="3" creationId="{CE3BCA9C-8E36-4CCA-9E33-A890ABC9894A}"/>
          </ac:spMkLst>
        </pc:spChg>
      </pc:sldChg>
      <pc:sldChg chg="modSp">
        <pc:chgData name="Carlos Cano Ladera" userId="f7608b54312ebc88" providerId="LiveId" clId="{B7AF0314-1165-4B84-9654-264290820965}" dt="2020-10-24T09:13:25.433" v="148"/>
        <pc:sldMkLst>
          <pc:docMk/>
          <pc:sldMk cId="1985840397" sldId="269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1985840397" sldId="269"/>
            <ac:spMk id="2" creationId="{50BFC52F-C282-4487-AFD0-4CEAE6C40B40}"/>
          </ac:spMkLst>
        </pc:spChg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1985840397" sldId="269"/>
            <ac:spMk id="3" creationId="{D10C07DB-51B7-454A-ADC2-EBE95A75E474}"/>
          </ac:spMkLst>
        </pc:spChg>
      </pc:sldChg>
      <pc:sldChg chg="modSp">
        <pc:chgData name="Carlos Cano Ladera" userId="f7608b54312ebc88" providerId="LiveId" clId="{B7AF0314-1165-4B84-9654-264290820965}" dt="2020-10-24T09:13:25.433" v="148"/>
        <pc:sldMkLst>
          <pc:docMk/>
          <pc:sldMk cId="2190902697" sldId="270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2190902697" sldId="270"/>
            <ac:spMk id="2" creationId="{038E3BB0-CA9D-4000-9C60-290E02A58B40}"/>
          </ac:spMkLst>
        </pc:spChg>
      </pc:sldChg>
      <pc:sldChg chg="modSp mod">
        <pc:chgData name="Carlos Cano Ladera" userId="f7608b54312ebc88" providerId="LiveId" clId="{B7AF0314-1165-4B84-9654-264290820965}" dt="2020-11-01T17:31:01.834" v="2368" actId="13926"/>
        <pc:sldMkLst>
          <pc:docMk/>
          <pc:sldMk cId="3413473336" sldId="271"/>
        </pc:sldMkLst>
        <pc:spChg chg="mod">
          <ac:chgData name="Carlos Cano Ladera" userId="f7608b54312ebc88" providerId="LiveId" clId="{B7AF0314-1165-4B84-9654-264290820965}" dt="2020-11-01T17:06:25.636" v="969" actId="20577"/>
          <ac:spMkLst>
            <pc:docMk/>
            <pc:sldMk cId="3413473336" sldId="271"/>
            <ac:spMk id="2" creationId="{6F560CD7-0D5C-4BC7-A3FD-D60E06D2EA61}"/>
          </ac:spMkLst>
        </pc:spChg>
        <pc:spChg chg="mod">
          <ac:chgData name="Carlos Cano Ladera" userId="f7608b54312ebc88" providerId="LiveId" clId="{B7AF0314-1165-4B84-9654-264290820965}" dt="2020-11-01T17:31:01.834" v="2368" actId="13926"/>
          <ac:spMkLst>
            <pc:docMk/>
            <pc:sldMk cId="3413473336" sldId="271"/>
            <ac:spMk id="3" creationId="{B3190C8D-EE25-4EF4-9695-7EBC3DA5DB81}"/>
          </ac:spMkLst>
        </pc:spChg>
      </pc:sldChg>
      <pc:sldChg chg="modSp mod">
        <pc:chgData name="Carlos Cano Ladera" userId="f7608b54312ebc88" providerId="LiveId" clId="{B7AF0314-1165-4B84-9654-264290820965}" dt="2020-11-01T23:16:24.002" v="3558" actId="27636"/>
        <pc:sldMkLst>
          <pc:docMk/>
          <pc:sldMk cId="2196834090" sldId="272"/>
        </pc:sldMkLst>
        <pc:spChg chg="mod">
          <ac:chgData name="Carlos Cano Ladera" userId="f7608b54312ebc88" providerId="LiveId" clId="{B7AF0314-1165-4B84-9654-264290820965}" dt="2020-11-01T17:06:40.120" v="981" actId="20577"/>
          <ac:spMkLst>
            <pc:docMk/>
            <pc:sldMk cId="2196834090" sldId="272"/>
            <ac:spMk id="2" creationId="{F7F75751-8273-4745-A510-F20CD8761CC7}"/>
          </ac:spMkLst>
        </pc:spChg>
        <pc:spChg chg="mod">
          <ac:chgData name="Carlos Cano Ladera" userId="f7608b54312ebc88" providerId="LiveId" clId="{B7AF0314-1165-4B84-9654-264290820965}" dt="2020-11-01T23:16:24.002" v="3558" actId="27636"/>
          <ac:spMkLst>
            <pc:docMk/>
            <pc:sldMk cId="2196834090" sldId="272"/>
            <ac:spMk id="3" creationId="{5101F558-F308-4A65-9933-A68C573CA81A}"/>
          </ac:spMkLst>
        </pc:spChg>
      </pc:sldChg>
      <pc:sldChg chg="modSp mod">
        <pc:chgData name="Carlos Cano Ladera" userId="f7608b54312ebc88" providerId="LiveId" clId="{B7AF0314-1165-4B84-9654-264290820965}" dt="2020-11-01T23:16:49.948" v="3563" actId="6549"/>
        <pc:sldMkLst>
          <pc:docMk/>
          <pc:sldMk cId="526401055" sldId="273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526401055" sldId="273"/>
            <ac:spMk id="2" creationId="{52EDB7F9-A7B9-48BE-843C-09A776C3CE33}"/>
          </ac:spMkLst>
        </pc:spChg>
        <pc:spChg chg="mod">
          <ac:chgData name="Carlos Cano Ladera" userId="f7608b54312ebc88" providerId="LiveId" clId="{B7AF0314-1165-4B84-9654-264290820965}" dt="2020-11-01T23:16:49.948" v="3563" actId="6549"/>
          <ac:spMkLst>
            <pc:docMk/>
            <pc:sldMk cId="526401055" sldId="273"/>
            <ac:spMk id="3" creationId="{7F31C314-3C20-4DEE-A3B8-7E1FFDB7EEDF}"/>
          </ac:spMkLst>
        </pc:spChg>
      </pc:sldChg>
      <pc:sldChg chg="modSp mod">
        <pc:chgData name="Carlos Cano Ladera" userId="f7608b54312ebc88" providerId="LiveId" clId="{B7AF0314-1165-4B84-9654-264290820965}" dt="2020-11-01T17:34:03.874" v="2421" actId="13926"/>
        <pc:sldMkLst>
          <pc:docMk/>
          <pc:sldMk cId="212473161" sldId="274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212473161" sldId="274"/>
            <ac:spMk id="2" creationId="{2B94C8F6-595C-41C7-A913-35CA62B51659}"/>
          </ac:spMkLst>
        </pc:spChg>
        <pc:spChg chg="mod">
          <ac:chgData name="Carlos Cano Ladera" userId="f7608b54312ebc88" providerId="LiveId" clId="{B7AF0314-1165-4B84-9654-264290820965}" dt="2020-11-01T17:34:03.874" v="2421" actId="13926"/>
          <ac:spMkLst>
            <pc:docMk/>
            <pc:sldMk cId="212473161" sldId="274"/>
            <ac:spMk id="3" creationId="{7FF37CDE-806D-4EFD-9BE5-F4026F174CDB}"/>
          </ac:spMkLst>
        </pc:spChg>
      </pc:sldChg>
      <pc:sldChg chg="modSp mod">
        <pc:chgData name="Carlos Cano Ladera" userId="f7608b54312ebc88" providerId="LiveId" clId="{B7AF0314-1165-4B84-9654-264290820965}" dt="2020-11-01T17:34:32.832" v="2435" actId="13926"/>
        <pc:sldMkLst>
          <pc:docMk/>
          <pc:sldMk cId="1189328170" sldId="275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1189328170" sldId="275"/>
            <ac:spMk id="2" creationId="{0C0AB79E-A51A-4131-BC12-6B04BEE91B19}"/>
          </ac:spMkLst>
        </pc:spChg>
        <pc:spChg chg="mod">
          <ac:chgData name="Carlos Cano Ladera" userId="f7608b54312ebc88" providerId="LiveId" clId="{B7AF0314-1165-4B84-9654-264290820965}" dt="2020-11-01T17:34:32.832" v="2435" actId="13926"/>
          <ac:spMkLst>
            <pc:docMk/>
            <pc:sldMk cId="1189328170" sldId="275"/>
            <ac:spMk id="3" creationId="{7E284DCA-6A65-4864-BBC9-1EB3A8BFD18C}"/>
          </ac:spMkLst>
        </pc:spChg>
      </pc:sldChg>
      <pc:sldChg chg="modSp mod">
        <pc:chgData name="Carlos Cano Ladera" userId="f7608b54312ebc88" providerId="LiveId" clId="{B7AF0314-1165-4B84-9654-264290820965}" dt="2020-11-01T23:17:17.448" v="3567" actId="27636"/>
        <pc:sldMkLst>
          <pc:docMk/>
          <pc:sldMk cId="1717922651" sldId="276"/>
        </pc:sldMkLst>
        <pc:spChg chg="mod">
          <ac:chgData name="Carlos Cano Ladera" userId="f7608b54312ebc88" providerId="LiveId" clId="{B7AF0314-1165-4B84-9654-264290820965}" dt="2020-11-01T17:07:08.024" v="1020" actId="20577"/>
          <ac:spMkLst>
            <pc:docMk/>
            <pc:sldMk cId="1717922651" sldId="276"/>
            <ac:spMk id="2" creationId="{C4A10E61-C654-49EA-B613-A969D4EF0D57}"/>
          </ac:spMkLst>
        </pc:spChg>
        <pc:spChg chg="mod">
          <ac:chgData name="Carlos Cano Ladera" userId="f7608b54312ebc88" providerId="LiveId" clId="{B7AF0314-1165-4B84-9654-264290820965}" dt="2020-11-01T23:17:17.448" v="3567" actId="27636"/>
          <ac:spMkLst>
            <pc:docMk/>
            <pc:sldMk cId="1717922651" sldId="276"/>
            <ac:spMk id="3" creationId="{9B1BA5D3-1227-450C-9F81-0FB1B32E591B}"/>
          </ac:spMkLst>
        </pc:spChg>
      </pc:sldChg>
      <pc:sldChg chg="modSp">
        <pc:chgData name="Carlos Cano Ladera" userId="f7608b54312ebc88" providerId="LiveId" clId="{B7AF0314-1165-4B84-9654-264290820965}" dt="2020-10-24T09:13:25.433" v="148"/>
        <pc:sldMkLst>
          <pc:docMk/>
          <pc:sldMk cId="3635664325" sldId="277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3635664325" sldId="277"/>
            <ac:spMk id="2" creationId="{8B912036-B5F4-4999-867F-F1A18E2DF955}"/>
          </ac:spMkLst>
        </pc:spChg>
      </pc:sldChg>
      <pc:sldChg chg="modSp mod">
        <pc:chgData name="Carlos Cano Ladera" userId="f7608b54312ebc88" providerId="LiveId" clId="{B7AF0314-1165-4B84-9654-264290820965}" dt="2020-11-01T18:21:14.493" v="3319" actId="13926"/>
        <pc:sldMkLst>
          <pc:docMk/>
          <pc:sldMk cId="811528781" sldId="278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811528781" sldId="278"/>
            <ac:spMk id="2" creationId="{670C29BF-60C6-4F66-B2DE-2D97291B5B64}"/>
          </ac:spMkLst>
        </pc:spChg>
        <pc:spChg chg="mod">
          <ac:chgData name="Carlos Cano Ladera" userId="f7608b54312ebc88" providerId="LiveId" clId="{B7AF0314-1165-4B84-9654-264290820965}" dt="2020-11-01T18:21:14.493" v="3319" actId="13926"/>
          <ac:spMkLst>
            <pc:docMk/>
            <pc:sldMk cId="811528781" sldId="278"/>
            <ac:spMk id="3" creationId="{6245C0FA-0C14-4BEE-B1A2-7C9C664C228B}"/>
          </ac:spMkLst>
        </pc:spChg>
      </pc:sldChg>
      <pc:sldChg chg="modSp mod">
        <pc:chgData name="Carlos Cano Ladera" userId="f7608b54312ebc88" providerId="LiveId" clId="{B7AF0314-1165-4B84-9654-264290820965}" dt="2020-11-01T21:30:46.438" v="3337" actId="27636"/>
        <pc:sldMkLst>
          <pc:docMk/>
          <pc:sldMk cId="2093176093" sldId="279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2093176093" sldId="279"/>
            <ac:spMk id="2" creationId="{C61ABC41-873D-4578-AB43-B11A04A4CABC}"/>
          </ac:spMkLst>
        </pc:spChg>
        <pc:spChg chg="mod">
          <ac:chgData name="Carlos Cano Ladera" userId="f7608b54312ebc88" providerId="LiveId" clId="{B7AF0314-1165-4B84-9654-264290820965}" dt="2020-11-01T21:30:46.438" v="3337" actId="27636"/>
          <ac:spMkLst>
            <pc:docMk/>
            <pc:sldMk cId="2093176093" sldId="279"/>
            <ac:spMk id="3" creationId="{642C364D-F1AC-45A0-8EEA-3227F60EB4C0}"/>
          </ac:spMkLst>
        </pc:spChg>
      </pc:sldChg>
      <pc:sldChg chg="add">
        <pc:chgData name="Carlos Cano Ladera" userId="f7608b54312ebc88" providerId="LiveId" clId="{B7AF0314-1165-4B84-9654-264290820965}" dt="2020-11-01T17:12:32.592" v="1602"/>
        <pc:sldMkLst>
          <pc:docMk/>
          <pc:sldMk cId="2714055876" sldId="280"/>
        </pc:sldMkLst>
      </pc:sldChg>
      <pc:sldChg chg="del">
        <pc:chgData name="Carlos Cano Ladera" userId="f7608b54312ebc88" providerId="LiveId" clId="{B7AF0314-1165-4B84-9654-264290820965}" dt="2020-11-01T17:12:22.604" v="1601" actId="2696"/>
        <pc:sldMkLst>
          <pc:docMk/>
          <pc:sldMk cId="3481160652" sldId="280"/>
        </pc:sldMkLst>
      </pc:sldChg>
      <pc:sldChg chg="modSp mod">
        <pc:chgData name="Carlos Cano Ladera" userId="f7608b54312ebc88" providerId="LiveId" clId="{B7AF0314-1165-4B84-9654-264290820965}" dt="2020-11-01T17:38:25.750" v="2508" actId="13926"/>
        <pc:sldMkLst>
          <pc:docMk/>
          <pc:sldMk cId="4017202221" sldId="282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4017202221" sldId="282"/>
            <ac:spMk id="2" creationId="{B5B909B0-16BF-446F-983E-884E2B5BC1F1}"/>
          </ac:spMkLst>
        </pc:spChg>
        <pc:spChg chg="mod">
          <ac:chgData name="Carlos Cano Ladera" userId="f7608b54312ebc88" providerId="LiveId" clId="{B7AF0314-1165-4B84-9654-264290820965}" dt="2020-11-01T17:38:25.750" v="2508" actId="13926"/>
          <ac:spMkLst>
            <pc:docMk/>
            <pc:sldMk cId="4017202221" sldId="282"/>
            <ac:spMk id="3" creationId="{FEBBC167-4EDC-49D5-8898-8990F848FC5F}"/>
          </ac:spMkLst>
        </pc:spChg>
      </pc:sldChg>
      <pc:sldChg chg="modSp mod">
        <pc:chgData name="Carlos Cano Ladera" userId="f7608b54312ebc88" providerId="LiveId" clId="{B7AF0314-1165-4B84-9654-264290820965}" dt="2020-11-01T22:21:14.756" v="3548" actId="13926"/>
        <pc:sldMkLst>
          <pc:docMk/>
          <pc:sldMk cId="3158972399" sldId="284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3158972399" sldId="284"/>
            <ac:spMk id="2" creationId="{0DB6723E-0261-4CAC-B606-D847F179305B}"/>
          </ac:spMkLst>
        </pc:spChg>
        <pc:spChg chg="mod">
          <ac:chgData name="Carlos Cano Ladera" userId="f7608b54312ebc88" providerId="LiveId" clId="{B7AF0314-1165-4B84-9654-264290820965}" dt="2020-11-01T22:21:14.756" v="3548" actId="13926"/>
          <ac:spMkLst>
            <pc:docMk/>
            <pc:sldMk cId="3158972399" sldId="284"/>
            <ac:spMk id="3" creationId="{54C1DA5B-B66D-46C2-BCDE-8AF07DE3EA8A}"/>
          </ac:spMkLst>
        </pc:spChg>
      </pc:sldChg>
      <pc:sldChg chg="modSp">
        <pc:chgData name="Carlos Cano Ladera" userId="f7608b54312ebc88" providerId="LiveId" clId="{B7AF0314-1165-4B84-9654-264290820965}" dt="2020-10-24T09:13:25.433" v="148"/>
        <pc:sldMkLst>
          <pc:docMk/>
          <pc:sldMk cId="2707927327" sldId="285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2707927327" sldId="285"/>
            <ac:spMk id="2" creationId="{147F310F-67A6-4276-A2CE-F2EBDF43B5AA}"/>
          </ac:spMkLst>
        </pc:spChg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2707927327" sldId="285"/>
            <ac:spMk id="3" creationId="{AA6950DE-56E6-4429-9C42-A165400F9156}"/>
          </ac:spMkLst>
        </pc:spChg>
      </pc:sldChg>
      <pc:sldChg chg="modSp mod">
        <pc:chgData name="Carlos Cano Ladera" userId="f7608b54312ebc88" providerId="LiveId" clId="{B7AF0314-1165-4B84-9654-264290820965}" dt="2020-11-01T21:41:33.987" v="3463" actId="13926"/>
        <pc:sldMkLst>
          <pc:docMk/>
          <pc:sldMk cId="1269714045" sldId="286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1269714045" sldId="286"/>
            <ac:spMk id="2" creationId="{989A0EB3-9548-41CF-9689-1AFB2FEDEFAE}"/>
          </ac:spMkLst>
        </pc:spChg>
        <pc:spChg chg="mod">
          <ac:chgData name="Carlos Cano Ladera" userId="f7608b54312ebc88" providerId="LiveId" clId="{B7AF0314-1165-4B84-9654-264290820965}" dt="2020-11-01T21:41:33.987" v="3463" actId="13926"/>
          <ac:spMkLst>
            <pc:docMk/>
            <pc:sldMk cId="1269714045" sldId="286"/>
            <ac:spMk id="3" creationId="{75F29642-3586-442C-94A8-8D4A760DA527}"/>
          </ac:spMkLst>
        </pc:spChg>
      </pc:sldChg>
      <pc:sldChg chg="modSp mod">
        <pc:chgData name="Carlos Cano Ladera" userId="f7608b54312ebc88" providerId="LiveId" clId="{B7AF0314-1165-4B84-9654-264290820965}" dt="2020-11-01T18:05:36.691" v="2899" actId="27636"/>
        <pc:sldMkLst>
          <pc:docMk/>
          <pc:sldMk cId="38811832" sldId="287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38811832" sldId="287"/>
            <ac:spMk id="2" creationId="{D7374BBB-92D7-48A8-BF99-E50FC02A6AD6}"/>
          </ac:spMkLst>
        </pc:spChg>
        <pc:spChg chg="mod">
          <ac:chgData name="Carlos Cano Ladera" userId="f7608b54312ebc88" providerId="LiveId" clId="{B7AF0314-1165-4B84-9654-264290820965}" dt="2020-11-01T18:05:36.691" v="2899" actId="27636"/>
          <ac:spMkLst>
            <pc:docMk/>
            <pc:sldMk cId="38811832" sldId="287"/>
            <ac:spMk id="3" creationId="{9737913B-87F8-4596-AB0A-187DA552095C}"/>
          </ac:spMkLst>
        </pc:spChg>
      </pc:sldChg>
      <pc:sldChg chg="modSp mod">
        <pc:chgData name="Carlos Cano Ladera" userId="f7608b54312ebc88" providerId="LiveId" clId="{B7AF0314-1165-4B84-9654-264290820965}" dt="2020-11-01T21:38:49.393" v="3445"/>
        <pc:sldMkLst>
          <pc:docMk/>
          <pc:sldMk cId="528986698" sldId="288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528986698" sldId="288"/>
            <ac:spMk id="2" creationId="{23D662F0-6BB8-4F45-B6A2-0994B46CEB4B}"/>
          </ac:spMkLst>
        </pc:spChg>
        <pc:spChg chg="mod">
          <ac:chgData name="Carlos Cano Ladera" userId="f7608b54312ebc88" providerId="LiveId" clId="{B7AF0314-1165-4B84-9654-264290820965}" dt="2020-11-01T21:38:49.393" v="3445"/>
          <ac:spMkLst>
            <pc:docMk/>
            <pc:sldMk cId="528986698" sldId="288"/>
            <ac:spMk id="3" creationId="{C50B243E-F323-4BE2-8615-039A3E958B86}"/>
          </ac:spMkLst>
        </pc:spChg>
      </pc:sldChg>
      <pc:sldChg chg="addSp delSp modSp mod setBg delDesignElem">
        <pc:chgData name="Carlos Cano Ladera" userId="f7608b54312ebc88" providerId="LiveId" clId="{B7AF0314-1165-4B84-9654-264290820965}" dt="2020-11-09T21:54:14.057" v="3583" actId="26606"/>
        <pc:sldMkLst>
          <pc:docMk/>
          <pc:sldMk cId="2746671331" sldId="289"/>
        </pc:sldMkLst>
        <pc:spChg chg="mod">
          <ac:chgData name="Carlos Cano Ladera" userId="f7608b54312ebc88" providerId="LiveId" clId="{B7AF0314-1165-4B84-9654-264290820965}" dt="2020-11-09T21:54:14.057" v="3583" actId="26606"/>
          <ac:spMkLst>
            <pc:docMk/>
            <pc:sldMk cId="2746671331" sldId="289"/>
            <ac:spMk id="2" creationId="{5F40654A-097F-4955-AB43-19BF4D31F1EA}"/>
          </ac:spMkLst>
        </pc:spChg>
        <pc:spChg chg="add del mod">
          <ac:chgData name="Carlos Cano Ladera" userId="f7608b54312ebc88" providerId="LiveId" clId="{B7AF0314-1165-4B84-9654-264290820965}" dt="2020-11-09T21:54:08.514" v="3580" actId="478"/>
          <ac:spMkLst>
            <pc:docMk/>
            <pc:sldMk cId="2746671331" sldId="289"/>
            <ac:spMk id="3" creationId="{53ED22EC-1939-4675-A398-10C0D68B1117}"/>
          </ac:spMkLst>
        </pc:spChg>
        <pc:spChg chg="del">
          <ac:chgData name="Carlos Cano Ladera" userId="f7608b54312ebc88" providerId="LiveId" clId="{B7AF0314-1165-4B84-9654-264290820965}" dt="2020-10-24T09:13:25.433" v="148"/>
          <ac:spMkLst>
            <pc:docMk/>
            <pc:sldMk cId="2746671331" sldId="289"/>
            <ac:spMk id="73" creationId="{E223798C-12AD-4B0C-A50C-D676347D67CF}"/>
          </ac:spMkLst>
        </pc:spChg>
        <pc:spChg chg="del">
          <ac:chgData name="Carlos Cano Ladera" userId="f7608b54312ebc88" providerId="LiveId" clId="{B7AF0314-1165-4B84-9654-264290820965}" dt="2020-10-24T09:13:25.433" v="148"/>
          <ac:spMkLst>
            <pc:docMk/>
            <pc:sldMk cId="2746671331" sldId="289"/>
            <ac:spMk id="1028" creationId="{16C5FA50-8D52-4617-AF91-5C7B1C8352F1}"/>
          </ac:spMkLst>
        </pc:spChg>
        <pc:picChg chg="add mod">
          <ac:chgData name="Carlos Cano Ladera" userId="f7608b54312ebc88" providerId="LiveId" clId="{B7AF0314-1165-4B84-9654-264290820965}" dt="2020-11-09T21:54:14.057" v="3583" actId="26606"/>
          <ac:picMkLst>
            <pc:docMk/>
            <pc:sldMk cId="2746671331" sldId="289"/>
            <ac:picMk id="4" creationId="{18F2336F-27A9-48C3-BDFE-342107A337B2}"/>
          </ac:picMkLst>
        </pc:picChg>
        <pc:picChg chg="del">
          <ac:chgData name="Carlos Cano Ladera" userId="f7608b54312ebc88" providerId="LiveId" clId="{B7AF0314-1165-4B84-9654-264290820965}" dt="2020-11-09T21:54:05.175" v="3579" actId="478"/>
          <ac:picMkLst>
            <pc:docMk/>
            <pc:sldMk cId="2746671331" sldId="289"/>
            <ac:picMk id="1026" creationId="{9B403E48-20F3-4029-8AF6-59539732D3CF}"/>
          </ac:picMkLst>
        </pc:picChg>
      </pc:sldChg>
      <pc:sldChg chg="delSp modSp mod ord delDesignElem">
        <pc:chgData name="Carlos Cano Ladera" userId="f7608b54312ebc88" providerId="LiveId" clId="{B7AF0314-1165-4B84-9654-264290820965}" dt="2020-11-02T07:48:20.417" v="3572"/>
        <pc:sldMkLst>
          <pc:docMk/>
          <pc:sldMk cId="1529437542" sldId="290"/>
        </pc:sldMkLst>
        <pc:spChg chg="mod">
          <ac:chgData name="Carlos Cano Ladera" userId="f7608b54312ebc88" providerId="LiveId" clId="{B7AF0314-1165-4B84-9654-264290820965}" dt="2020-11-01T17:21:34.358" v="2043" actId="207"/>
          <ac:spMkLst>
            <pc:docMk/>
            <pc:sldMk cId="1529437542" sldId="290"/>
            <ac:spMk id="2" creationId="{C3353D0A-1513-46E2-BEA2-EA061163B06D}"/>
          </ac:spMkLst>
        </pc:spChg>
        <pc:spChg chg="del">
          <ac:chgData name="Carlos Cano Ladera" userId="f7608b54312ebc88" providerId="LiveId" clId="{B7AF0314-1165-4B84-9654-264290820965}" dt="2020-10-24T09:13:25.433" v="148"/>
          <ac:spMkLst>
            <pc:docMk/>
            <pc:sldMk cId="1529437542" sldId="290"/>
            <ac:spMk id="98" creationId="{D12DDE76-C203-4047-9998-63900085B5E8}"/>
          </ac:spMkLst>
        </pc:spChg>
      </pc:sldChg>
      <pc:sldChg chg="modSp">
        <pc:chgData name="Carlos Cano Ladera" userId="f7608b54312ebc88" providerId="LiveId" clId="{B7AF0314-1165-4B84-9654-264290820965}" dt="2020-10-24T09:13:25.433" v="148"/>
        <pc:sldMkLst>
          <pc:docMk/>
          <pc:sldMk cId="1160928488" sldId="291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1160928488" sldId="291"/>
            <ac:spMk id="2" creationId="{0B43C1CE-4B6C-4B78-B8A2-454D29A9CAC6}"/>
          </ac:spMkLst>
        </pc:spChg>
      </pc:sldChg>
      <pc:sldChg chg="addSp delSp modSp mod delDesignElem">
        <pc:chgData name="Carlos Cano Ladera" userId="f7608b54312ebc88" providerId="LiveId" clId="{B7AF0314-1165-4B84-9654-264290820965}" dt="2020-11-09T21:55:13.766" v="3588" actId="14100"/>
        <pc:sldMkLst>
          <pc:docMk/>
          <pc:sldMk cId="726511279" sldId="292"/>
        </pc:sldMkLst>
        <pc:spChg chg="add del mod">
          <ac:chgData name="Carlos Cano Ladera" userId="f7608b54312ebc88" providerId="LiveId" clId="{B7AF0314-1165-4B84-9654-264290820965}" dt="2020-11-09T21:55:10.229" v="3587" actId="478"/>
          <ac:spMkLst>
            <pc:docMk/>
            <pc:sldMk cId="726511279" sldId="292"/>
            <ac:spMk id="3" creationId="{DB2E2580-DDDB-4C25-A815-7F5DAD66831C}"/>
          </ac:spMkLst>
        </pc:spChg>
        <pc:spChg chg="del">
          <ac:chgData name="Carlos Cano Ladera" userId="f7608b54312ebc88" providerId="LiveId" clId="{B7AF0314-1165-4B84-9654-264290820965}" dt="2020-10-24T09:13:25.433" v="148"/>
          <ac:spMkLst>
            <pc:docMk/>
            <pc:sldMk cId="726511279" sldId="292"/>
            <ac:spMk id="71" creationId="{D12DDE76-C203-4047-9998-63900085B5E8}"/>
          </ac:spMkLst>
        </pc:spChg>
        <pc:picChg chg="add mod">
          <ac:chgData name="Carlos Cano Ladera" userId="f7608b54312ebc88" providerId="LiveId" clId="{B7AF0314-1165-4B84-9654-264290820965}" dt="2020-11-09T21:55:13.766" v="3588" actId="14100"/>
          <ac:picMkLst>
            <pc:docMk/>
            <pc:sldMk cId="726511279" sldId="292"/>
            <ac:picMk id="2050" creationId="{B80B554A-F2B1-4EB9-88AE-7419D107C409}"/>
          </ac:picMkLst>
        </pc:picChg>
        <pc:picChg chg="del mod">
          <ac:chgData name="Carlos Cano Ladera" userId="f7608b54312ebc88" providerId="LiveId" clId="{B7AF0314-1165-4B84-9654-264290820965}" dt="2020-11-09T21:55:04.816" v="3585" actId="478"/>
          <ac:picMkLst>
            <pc:docMk/>
            <pc:sldMk cId="726511279" sldId="292"/>
            <ac:picMk id="4098" creationId="{75CF8BA7-4CF9-41FE-A9BC-FB0149B55B84}"/>
          </ac:picMkLst>
        </pc:picChg>
      </pc:sldChg>
      <pc:sldChg chg="delSp modSp mod setBg delDesignElem">
        <pc:chgData name="Carlos Cano Ladera" userId="f7608b54312ebc88" providerId="LiveId" clId="{B7AF0314-1165-4B84-9654-264290820965}" dt="2020-11-09T21:54:28.337" v="3584" actId="26606"/>
        <pc:sldMkLst>
          <pc:docMk/>
          <pc:sldMk cId="3331951350" sldId="293"/>
        </pc:sldMkLst>
        <pc:spChg chg="mod">
          <ac:chgData name="Carlos Cano Ladera" userId="f7608b54312ebc88" providerId="LiveId" clId="{B7AF0314-1165-4B84-9654-264290820965}" dt="2020-11-09T21:54:28.337" v="3584" actId="26606"/>
          <ac:spMkLst>
            <pc:docMk/>
            <pc:sldMk cId="3331951350" sldId="293"/>
            <ac:spMk id="2" creationId="{E21FA14F-B6F4-4986-ADC8-21517AB13F06}"/>
          </ac:spMkLst>
        </pc:spChg>
        <pc:spChg chg="del">
          <ac:chgData name="Carlos Cano Ladera" userId="f7608b54312ebc88" providerId="LiveId" clId="{B7AF0314-1165-4B84-9654-264290820965}" dt="2020-10-24T09:13:25.433" v="148"/>
          <ac:spMkLst>
            <pc:docMk/>
            <pc:sldMk cId="3331951350" sldId="293"/>
            <ac:spMk id="71" creationId="{6AA24DE7-C336-4994-8C52-D9B3F3D0FA4D}"/>
          </ac:spMkLst>
        </pc:spChg>
        <pc:picChg chg="mod">
          <ac:chgData name="Carlos Cano Ladera" userId="f7608b54312ebc88" providerId="LiveId" clId="{B7AF0314-1165-4B84-9654-264290820965}" dt="2020-11-09T21:54:28.337" v="3584" actId="26606"/>
          <ac:picMkLst>
            <pc:docMk/>
            <pc:sldMk cId="3331951350" sldId="293"/>
            <ac:picMk id="5122" creationId="{2B583F46-3F52-4F9E-A45D-EAC8BF21C919}"/>
          </ac:picMkLst>
        </pc:picChg>
      </pc:sldChg>
      <pc:sldChg chg="delSp modSp mod delDesignElem">
        <pc:chgData name="Carlos Cano Ladera" userId="f7608b54312ebc88" providerId="LiveId" clId="{B7AF0314-1165-4B84-9654-264290820965}" dt="2020-11-01T17:22:37.846" v="2063" actId="207"/>
        <pc:sldMkLst>
          <pc:docMk/>
          <pc:sldMk cId="4227995328" sldId="294"/>
        </pc:sldMkLst>
        <pc:spChg chg="mod">
          <ac:chgData name="Carlos Cano Ladera" userId="f7608b54312ebc88" providerId="LiveId" clId="{B7AF0314-1165-4B84-9654-264290820965}" dt="2020-11-01T17:22:37.846" v="2063" actId="207"/>
          <ac:spMkLst>
            <pc:docMk/>
            <pc:sldMk cId="4227995328" sldId="294"/>
            <ac:spMk id="2" creationId="{2CDD957E-3826-48B0-A3AB-B6C4ED5D107D}"/>
          </ac:spMkLst>
        </pc:spChg>
        <pc:spChg chg="del">
          <ac:chgData name="Carlos Cano Ladera" userId="f7608b54312ebc88" providerId="LiveId" clId="{B7AF0314-1165-4B84-9654-264290820965}" dt="2020-10-24T09:13:25.433" v="148"/>
          <ac:spMkLst>
            <pc:docMk/>
            <pc:sldMk cId="4227995328" sldId="294"/>
            <ac:spMk id="21" creationId="{D12DDE76-C203-4047-9998-63900085B5E8}"/>
          </ac:spMkLst>
        </pc:spChg>
      </pc:sldChg>
      <pc:sldChg chg="modSp mod">
        <pc:chgData name="Carlos Cano Ladera" userId="f7608b54312ebc88" providerId="LiveId" clId="{B7AF0314-1165-4B84-9654-264290820965}" dt="2020-11-01T22:21:36.564" v="3549" actId="13926"/>
        <pc:sldMkLst>
          <pc:docMk/>
          <pc:sldMk cId="3429642440" sldId="295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3429642440" sldId="295"/>
            <ac:spMk id="2" creationId="{42865604-1E23-4D65-B103-3AF199F5E357}"/>
          </ac:spMkLst>
        </pc:spChg>
        <pc:spChg chg="mod">
          <ac:chgData name="Carlos Cano Ladera" userId="f7608b54312ebc88" providerId="LiveId" clId="{B7AF0314-1165-4B84-9654-264290820965}" dt="2020-11-01T22:21:36.564" v="3549" actId="13926"/>
          <ac:spMkLst>
            <pc:docMk/>
            <pc:sldMk cId="3429642440" sldId="295"/>
            <ac:spMk id="3" creationId="{B91F19ED-1BA9-4884-93B5-33AB68E94F9E}"/>
          </ac:spMkLst>
        </pc:spChg>
      </pc:sldChg>
      <pc:sldChg chg="modSp mod">
        <pc:chgData name="Carlos Cano Ladera" userId="f7608b54312ebc88" providerId="LiveId" clId="{B7AF0314-1165-4B84-9654-264290820965}" dt="2020-11-01T17:55:43.446" v="2714" actId="13926"/>
        <pc:sldMkLst>
          <pc:docMk/>
          <pc:sldMk cId="4186936168" sldId="296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4186936168" sldId="296"/>
            <ac:spMk id="2" creationId="{94559D5F-B880-4389-B560-8BEE852B7546}"/>
          </ac:spMkLst>
        </pc:spChg>
        <pc:spChg chg="mod">
          <ac:chgData name="Carlos Cano Ladera" userId="f7608b54312ebc88" providerId="LiveId" clId="{B7AF0314-1165-4B84-9654-264290820965}" dt="2020-11-01T17:55:43.446" v="2714" actId="13926"/>
          <ac:spMkLst>
            <pc:docMk/>
            <pc:sldMk cId="4186936168" sldId="296"/>
            <ac:spMk id="3" creationId="{CBD5C27D-D954-4524-BFF5-93365DAB2328}"/>
          </ac:spMkLst>
        </pc:spChg>
      </pc:sldChg>
      <pc:sldChg chg="modSp mod">
        <pc:chgData name="Carlos Cano Ladera" userId="f7608b54312ebc88" providerId="LiveId" clId="{B7AF0314-1165-4B84-9654-264290820965}" dt="2020-11-09T21:55:54.026" v="3591" actId="6549"/>
        <pc:sldMkLst>
          <pc:docMk/>
          <pc:sldMk cId="751538109" sldId="297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751538109" sldId="297"/>
            <ac:spMk id="2" creationId="{41B58F05-24BA-4D38-9B57-CB37C640B2B8}"/>
          </ac:spMkLst>
        </pc:spChg>
        <pc:spChg chg="mod">
          <ac:chgData name="Carlos Cano Ladera" userId="f7608b54312ebc88" providerId="LiveId" clId="{B7AF0314-1165-4B84-9654-264290820965}" dt="2020-11-09T21:55:54.026" v="3591" actId="6549"/>
          <ac:spMkLst>
            <pc:docMk/>
            <pc:sldMk cId="751538109" sldId="297"/>
            <ac:spMk id="3" creationId="{A575ACB2-F478-4E1D-BBBD-A3640C71A323}"/>
          </ac:spMkLst>
        </pc:spChg>
      </pc:sldChg>
      <pc:sldChg chg="modSp mod">
        <pc:chgData name="Carlos Cano Ladera" userId="f7608b54312ebc88" providerId="LiveId" clId="{B7AF0314-1165-4B84-9654-264290820965}" dt="2020-11-09T21:56:11.838" v="3594" actId="27636"/>
        <pc:sldMkLst>
          <pc:docMk/>
          <pc:sldMk cId="1249074964" sldId="298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1249074964" sldId="298"/>
            <ac:spMk id="2" creationId="{91FC84C6-60DA-492D-BEBA-8E05B3CF12F7}"/>
          </ac:spMkLst>
        </pc:spChg>
        <pc:spChg chg="mod">
          <ac:chgData name="Carlos Cano Ladera" userId="f7608b54312ebc88" providerId="LiveId" clId="{B7AF0314-1165-4B84-9654-264290820965}" dt="2020-11-09T21:56:11.838" v="3594" actId="27636"/>
          <ac:spMkLst>
            <pc:docMk/>
            <pc:sldMk cId="1249074964" sldId="298"/>
            <ac:spMk id="3" creationId="{2EB43ECA-8746-4A33-B224-DDAE5E346E0C}"/>
          </ac:spMkLst>
        </pc:spChg>
      </pc:sldChg>
      <pc:sldChg chg="delSp modSp mod delDesignElem">
        <pc:chgData name="Carlos Cano Ladera" userId="f7608b54312ebc88" providerId="LiveId" clId="{B7AF0314-1165-4B84-9654-264290820965}" dt="2020-11-09T21:57:41.096" v="3608" actId="1076"/>
        <pc:sldMkLst>
          <pc:docMk/>
          <pc:sldMk cId="2971948878" sldId="299"/>
        </pc:sldMkLst>
        <pc:spChg chg="mod">
          <ac:chgData name="Carlos Cano Ladera" userId="f7608b54312ebc88" providerId="LiveId" clId="{B7AF0314-1165-4B84-9654-264290820965}" dt="2020-11-09T21:57:33.140" v="3606" actId="207"/>
          <ac:spMkLst>
            <pc:docMk/>
            <pc:sldMk cId="2971948878" sldId="299"/>
            <ac:spMk id="2" creationId="{CC881F67-55C7-44C1-A68E-D0A32825304A}"/>
          </ac:spMkLst>
        </pc:spChg>
        <pc:spChg chg="del">
          <ac:chgData name="Carlos Cano Ladera" userId="f7608b54312ebc88" providerId="LiveId" clId="{B7AF0314-1165-4B84-9654-264290820965}" dt="2020-10-24T09:13:25.433" v="148"/>
          <ac:spMkLst>
            <pc:docMk/>
            <pc:sldMk cId="2971948878" sldId="299"/>
            <ac:spMk id="9" creationId="{D12DDE76-C203-4047-9998-63900085B5E8}"/>
          </ac:spMkLst>
        </pc:spChg>
        <pc:picChg chg="mod">
          <ac:chgData name="Carlos Cano Ladera" userId="f7608b54312ebc88" providerId="LiveId" clId="{B7AF0314-1165-4B84-9654-264290820965}" dt="2020-11-09T21:57:41.096" v="3608" actId="1076"/>
          <ac:picMkLst>
            <pc:docMk/>
            <pc:sldMk cId="2971948878" sldId="299"/>
            <ac:picMk id="4" creationId="{2D22A803-2BC7-4749-BA0C-4AFB5783FA39}"/>
          </ac:picMkLst>
        </pc:picChg>
      </pc:sldChg>
      <pc:sldChg chg="modSp mod">
        <pc:chgData name="Carlos Cano Ladera" userId="f7608b54312ebc88" providerId="LiveId" clId="{B7AF0314-1165-4B84-9654-264290820965}" dt="2020-11-01T18:10:48.895" v="2992" actId="13926"/>
        <pc:sldMkLst>
          <pc:docMk/>
          <pc:sldMk cId="3701776832" sldId="300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3701776832" sldId="300"/>
            <ac:spMk id="2" creationId="{85EEE39D-6F14-48B0-8523-61619ACF1EB0}"/>
          </ac:spMkLst>
        </pc:spChg>
        <pc:spChg chg="mod">
          <ac:chgData name="Carlos Cano Ladera" userId="f7608b54312ebc88" providerId="LiveId" clId="{B7AF0314-1165-4B84-9654-264290820965}" dt="2020-11-01T18:10:48.895" v="2992" actId="13926"/>
          <ac:spMkLst>
            <pc:docMk/>
            <pc:sldMk cId="3701776832" sldId="300"/>
            <ac:spMk id="4" creationId="{24FB8615-08AC-4DCE-B6A9-914D6453C318}"/>
          </ac:spMkLst>
        </pc:spChg>
      </pc:sldChg>
      <pc:sldChg chg="modSp del">
        <pc:chgData name="Carlos Cano Ladera" userId="f7608b54312ebc88" providerId="LiveId" clId="{B7AF0314-1165-4B84-9654-264290820965}" dt="2020-11-01T18:11:19.157" v="2995" actId="47"/>
        <pc:sldMkLst>
          <pc:docMk/>
          <pc:sldMk cId="67515625" sldId="301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67515625" sldId="301"/>
            <ac:spMk id="2" creationId="{A6F30B0F-913A-4F33-8E3D-C5DEF835A914}"/>
          </ac:spMkLst>
        </pc:spChg>
      </pc:sldChg>
      <pc:sldChg chg="modSp mod">
        <pc:chgData name="Carlos Cano Ladera" userId="f7608b54312ebc88" providerId="LiveId" clId="{B7AF0314-1165-4B84-9654-264290820965}" dt="2020-11-01T21:34:38.978" v="3387" actId="6549"/>
        <pc:sldMkLst>
          <pc:docMk/>
          <pc:sldMk cId="2797441167" sldId="302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2797441167" sldId="302"/>
            <ac:spMk id="2" creationId="{1913CAAC-E672-4C31-8D29-8F325DBA7310}"/>
          </ac:spMkLst>
        </pc:spChg>
        <pc:spChg chg="mod">
          <ac:chgData name="Carlos Cano Ladera" userId="f7608b54312ebc88" providerId="LiveId" clId="{B7AF0314-1165-4B84-9654-264290820965}" dt="2020-11-01T21:34:38.978" v="3387" actId="6549"/>
          <ac:spMkLst>
            <pc:docMk/>
            <pc:sldMk cId="2797441167" sldId="302"/>
            <ac:spMk id="3" creationId="{A37B9574-298C-4E18-9305-2EB182FBC508}"/>
          </ac:spMkLst>
        </pc:spChg>
      </pc:sldChg>
      <pc:sldChg chg="delSp modSp mod delDesignElem">
        <pc:chgData name="Carlos Cano Ladera" userId="f7608b54312ebc88" providerId="LiveId" clId="{B7AF0314-1165-4B84-9654-264290820965}" dt="2020-11-09T21:58:54.062" v="3610" actId="1076"/>
        <pc:sldMkLst>
          <pc:docMk/>
          <pc:sldMk cId="3281605288" sldId="303"/>
        </pc:sldMkLst>
        <pc:spChg chg="mod">
          <ac:chgData name="Carlos Cano Ladera" userId="f7608b54312ebc88" providerId="LiveId" clId="{B7AF0314-1165-4B84-9654-264290820965}" dt="2020-11-09T21:56:59.997" v="3602" actId="207"/>
          <ac:spMkLst>
            <pc:docMk/>
            <pc:sldMk cId="3281605288" sldId="303"/>
            <ac:spMk id="2" creationId="{FE1971F7-B983-439B-86BF-6A2FD70D029C}"/>
          </ac:spMkLst>
        </pc:spChg>
        <pc:spChg chg="del">
          <ac:chgData name="Carlos Cano Ladera" userId="f7608b54312ebc88" providerId="LiveId" clId="{B7AF0314-1165-4B84-9654-264290820965}" dt="2020-10-24T09:13:25.433" v="148"/>
          <ac:spMkLst>
            <pc:docMk/>
            <pc:sldMk cId="3281605288" sldId="303"/>
            <ac:spMk id="9" creationId="{B9951BD9-0868-4CDB-ACD6-9C4209B5E412}"/>
          </ac:spMkLst>
        </pc:spChg>
        <pc:picChg chg="mod">
          <ac:chgData name="Carlos Cano Ladera" userId="f7608b54312ebc88" providerId="LiveId" clId="{B7AF0314-1165-4B84-9654-264290820965}" dt="2020-11-09T21:58:54.062" v="3610" actId="1076"/>
          <ac:picMkLst>
            <pc:docMk/>
            <pc:sldMk cId="3281605288" sldId="303"/>
            <ac:picMk id="4" creationId="{22A9073A-0387-4D42-8F53-323C63F966FF}"/>
          </ac:picMkLst>
        </pc:picChg>
      </pc:sldChg>
      <pc:sldChg chg="delSp modSp mod delDesignElem">
        <pc:chgData name="Carlos Cano Ladera" userId="f7608b54312ebc88" providerId="LiveId" clId="{B7AF0314-1165-4B84-9654-264290820965}" dt="2020-11-09T21:56:54.705" v="3601" actId="207"/>
        <pc:sldMkLst>
          <pc:docMk/>
          <pc:sldMk cId="1373134850" sldId="304"/>
        </pc:sldMkLst>
        <pc:spChg chg="mod">
          <ac:chgData name="Carlos Cano Ladera" userId="f7608b54312ebc88" providerId="LiveId" clId="{B7AF0314-1165-4B84-9654-264290820965}" dt="2020-11-09T21:56:54.705" v="3601" actId="207"/>
          <ac:spMkLst>
            <pc:docMk/>
            <pc:sldMk cId="1373134850" sldId="304"/>
            <ac:spMk id="2" creationId="{FE1971F7-B983-439B-86BF-6A2FD70D029C}"/>
          </ac:spMkLst>
        </pc:spChg>
        <pc:spChg chg="del">
          <ac:chgData name="Carlos Cano Ladera" userId="f7608b54312ebc88" providerId="LiveId" clId="{B7AF0314-1165-4B84-9654-264290820965}" dt="2020-10-24T09:13:25.433" v="148"/>
          <ac:spMkLst>
            <pc:docMk/>
            <pc:sldMk cId="1373134850" sldId="304"/>
            <ac:spMk id="14" creationId="{B9951BD9-0868-4CDB-ACD6-9C4209B5E412}"/>
          </ac:spMkLst>
        </pc:spChg>
        <pc:picChg chg="mod">
          <ac:chgData name="Carlos Cano Ladera" userId="f7608b54312ebc88" providerId="LiveId" clId="{B7AF0314-1165-4B84-9654-264290820965}" dt="2020-11-09T21:56:46.728" v="3600" actId="1076"/>
          <ac:picMkLst>
            <pc:docMk/>
            <pc:sldMk cId="1373134850" sldId="304"/>
            <ac:picMk id="6" creationId="{8BB66FCD-E30C-4342-82E7-52AF02B52A49}"/>
          </ac:picMkLst>
        </pc:picChg>
      </pc:sldChg>
      <pc:sldChg chg="modSp mod">
        <pc:chgData name="Carlos Cano Ladera" userId="f7608b54312ebc88" providerId="LiveId" clId="{B7AF0314-1165-4B84-9654-264290820965}" dt="2020-11-01T23:15:39.393" v="3553" actId="27636"/>
        <pc:sldMkLst>
          <pc:docMk/>
          <pc:sldMk cId="2963268010" sldId="305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2963268010" sldId="305"/>
            <ac:spMk id="2" creationId="{3B870ADC-7656-4AFC-8A83-0CCCD1716F1A}"/>
          </ac:spMkLst>
        </pc:spChg>
        <pc:spChg chg="mod">
          <ac:chgData name="Carlos Cano Ladera" userId="f7608b54312ebc88" providerId="LiveId" clId="{B7AF0314-1165-4B84-9654-264290820965}" dt="2020-11-01T23:15:39.393" v="3553" actId="27636"/>
          <ac:spMkLst>
            <pc:docMk/>
            <pc:sldMk cId="2963268010" sldId="305"/>
            <ac:spMk id="3" creationId="{7419BCEA-17EE-49BD-814F-3B971548DB60}"/>
          </ac:spMkLst>
        </pc:spChg>
      </pc:sldChg>
      <pc:sldChg chg="modSp mod">
        <pc:chgData name="Carlos Cano Ladera" userId="f7608b54312ebc88" providerId="LiveId" clId="{B7AF0314-1165-4B84-9654-264290820965}" dt="2020-11-01T21:29:36.304" v="3329" actId="20577"/>
        <pc:sldMkLst>
          <pc:docMk/>
          <pc:sldMk cId="2877094799" sldId="306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2877094799" sldId="306"/>
            <ac:spMk id="2" creationId="{FD48E31E-95F0-49F6-BD31-0FA27FC30E92}"/>
          </ac:spMkLst>
        </pc:spChg>
        <pc:spChg chg="mod">
          <ac:chgData name="Carlos Cano Ladera" userId="f7608b54312ebc88" providerId="LiveId" clId="{B7AF0314-1165-4B84-9654-264290820965}" dt="2020-11-01T21:29:36.304" v="3329" actId="20577"/>
          <ac:spMkLst>
            <pc:docMk/>
            <pc:sldMk cId="2877094799" sldId="306"/>
            <ac:spMk id="3" creationId="{155CD961-AB99-4330-A5FC-0B9F640BD4B6}"/>
          </ac:spMkLst>
        </pc:spChg>
      </pc:sldChg>
      <pc:sldChg chg="modSp">
        <pc:chgData name="Carlos Cano Ladera" userId="f7608b54312ebc88" providerId="LiveId" clId="{B7AF0314-1165-4B84-9654-264290820965}" dt="2020-10-24T09:13:25.433" v="148"/>
        <pc:sldMkLst>
          <pc:docMk/>
          <pc:sldMk cId="3191470450" sldId="307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3191470450" sldId="307"/>
            <ac:spMk id="2" creationId="{5FE956F0-6E35-408B-8A4C-95CC4310FBB0}"/>
          </ac:spMkLst>
        </pc:spChg>
      </pc:sldChg>
      <pc:sldChg chg="modSp ord">
        <pc:chgData name="Carlos Cano Ladera" userId="f7608b54312ebc88" providerId="LiveId" clId="{B7AF0314-1165-4B84-9654-264290820965}" dt="2020-11-01T17:04:36.144" v="862"/>
        <pc:sldMkLst>
          <pc:docMk/>
          <pc:sldMk cId="3347805250" sldId="308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3347805250" sldId="308"/>
            <ac:spMk id="2" creationId="{4C06A8FF-AC57-49F7-B71E-C0C540DC5580}"/>
          </ac:spMkLst>
        </pc:spChg>
        <pc:picChg chg="mod">
          <ac:chgData name="Carlos Cano Ladera" userId="f7608b54312ebc88" providerId="LiveId" clId="{B7AF0314-1165-4B84-9654-264290820965}" dt="2020-10-24T09:13:25.433" v="148"/>
          <ac:picMkLst>
            <pc:docMk/>
            <pc:sldMk cId="3347805250" sldId="308"/>
            <ac:picMk id="4" creationId="{4A67898B-07F6-4963-B7B2-2BB3B8229B2F}"/>
          </ac:picMkLst>
        </pc:picChg>
      </pc:sldChg>
      <pc:sldChg chg="modSp mod">
        <pc:chgData name="Carlos Cano Ladera" userId="f7608b54312ebc88" providerId="LiveId" clId="{B7AF0314-1165-4B84-9654-264290820965}" dt="2020-11-01T17:29:54.538" v="2350" actId="13926"/>
        <pc:sldMkLst>
          <pc:docMk/>
          <pc:sldMk cId="3710269804" sldId="309"/>
        </pc:sldMkLst>
        <pc:spChg chg="mod">
          <ac:chgData name="Carlos Cano Ladera" userId="f7608b54312ebc88" providerId="LiveId" clId="{B7AF0314-1165-4B84-9654-264290820965}" dt="2020-11-01T17:29:38.731" v="2346" actId="20577"/>
          <ac:spMkLst>
            <pc:docMk/>
            <pc:sldMk cId="3710269804" sldId="309"/>
            <ac:spMk id="2" creationId="{43B4A147-397E-4050-BFB4-B374C157C69B}"/>
          </ac:spMkLst>
        </pc:spChg>
        <pc:spChg chg="mod">
          <ac:chgData name="Carlos Cano Ladera" userId="f7608b54312ebc88" providerId="LiveId" clId="{B7AF0314-1165-4B84-9654-264290820965}" dt="2020-11-01T17:29:54.538" v="2350" actId="13926"/>
          <ac:spMkLst>
            <pc:docMk/>
            <pc:sldMk cId="3710269804" sldId="309"/>
            <ac:spMk id="3" creationId="{67351402-0865-4614-9A9F-01C55F424219}"/>
          </ac:spMkLst>
        </pc:spChg>
      </pc:sldChg>
      <pc:sldChg chg="modSp mod">
        <pc:chgData name="Carlos Cano Ladera" userId="f7608b54312ebc88" providerId="LiveId" clId="{B7AF0314-1165-4B84-9654-264290820965}" dt="2020-11-01T17:30:41.502" v="2362" actId="13926"/>
        <pc:sldMkLst>
          <pc:docMk/>
          <pc:sldMk cId="3647541806" sldId="310"/>
        </pc:sldMkLst>
        <pc:spChg chg="mod">
          <ac:chgData name="Carlos Cano Ladera" userId="f7608b54312ebc88" providerId="LiveId" clId="{B7AF0314-1165-4B84-9654-264290820965}" dt="2020-11-01T17:04:57.115" v="873" actId="20577"/>
          <ac:spMkLst>
            <pc:docMk/>
            <pc:sldMk cId="3647541806" sldId="310"/>
            <ac:spMk id="2" creationId="{6EB78F77-5817-46F0-9EBB-4C3E491ACC39}"/>
          </ac:spMkLst>
        </pc:spChg>
        <pc:spChg chg="mod">
          <ac:chgData name="Carlos Cano Ladera" userId="f7608b54312ebc88" providerId="LiveId" clId="{B7AF0314-1165-4B84-9654-264290820965}" dt="2020-11-01T17:30:41.502" v="2362" actId="13926"/>
          <ac:spMkLst>
            <pc:docMk/>
            <pc:sldMk cId="3647541806" sldId="310"/>
            <ac:spMk id="3" creationId="{E4EB3A39-E82E-47D1-88D9-66A2766B9823}"/>
          </ac:spMkLst>
        </pc:spChg>
      </pc:sldChg>
      <pc:sldChg chg="modSp mod">
        <pc:chgData name="Carlos Cano Ladera" userId="f7608b54312ebc88" providerId="LiveId" clId="{B7AF0314-1165-4B84-9654-264290820965}" dt="2020-11-01T18:20:07.112" v="3309" actId="13926"/>
        <pc:sldMkLst>
          <pc:docMk/>
          <pc:sldMk cId="4160508936" sldId="311"/>
        </pc:sldMkLst>
        <pc:spChg chg="mod">
          <ac:chgData name="Carlos Cano Ladera" userId="f7608b54312ebc88" providerId="LiveId" clId="{B7AF0314-1165-4B84-9654-264290820965}" dt="2020-11-01T17:06:32.207" v="975" actId="20577"/>
          <ac:spMkLst>
            <pc:docMk/>
            <pc:sldMk cId="4160508936" sldId="311"/>
            <ac:spMk id="2" creationId="{AE33C3D9-BB56-40DD-8FDF-D04AFAF96304}"/>
          </ac:spMkLst>
        </pc:spChg>
        <pc:spChg chg="mod">
          <ac:chgData name="Carlos Cano Ladera" userId="f7608b54312ebc88" providerId="LiveId" clId="{B7AF0314-1165-4B84-9654-264290820965}" dt="2020-11-01T18:20:07.112" v="3309" actId="13926"/>
          <ac:spMkLst>
            <pc:docMk/>
            <pc:sldMk cId="4160508936" sldId="311"/>
            <ac:spMk id="3" creationId="{5444C315-4587-46A5-BB42-C40729476543}"/>
          </ac:spMkLst>
        </pc:spChg>
      </pc:sldChg>
      <pc:sldChg chg="modSp mod">
        <pc:chgData name="Carlos Cano Ladera" userId="f7608b54312ebc88" providerId="LiveId" clId="{B7AF0314-1165-4B84-9654-264290820965}" dt="2020-11-01T17:32:21.115" v="2390" actId="13926"/>
        <pc:sldMkLst>
          <pc:docMk/>
          <pc:sldMk cId="1982601162" sldId="312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1982601162" sldId="312"/>
            <ac:spMk id="2" creationId="{3028C639-42E4-4E8D-8C37-830EDDF95FD7}"/>
          </ac:spMkLst>
        </pc:spChg>
        <pc:spChg chg="mod">
          <ac:chgData name="Carlos Cano Ladera" userId="f7608b54312ebc88" providerId="LiveId" clId="{B7AF0314-1165-4B84-9654-264290820965}" dt="2020-11-01T17:32:21.115" v="2390" actId="13926"/>
          <ac:spMkLst>
            <pc:docMk/>
            <pc:sldMk cId="1982601162" sldId="312"/>
            <ac:spMk id="3" creationId="{63ED4591-F79F-4D7B-914D-DF8BDAE192EE}"/>
          </ac:spMkLst>
        </pc:spChg>
      </pc:sldChg>
      <pc:sldChg chg="modSp ord">
        <pc:chgData name="Carlos Cano Ladera" userId="f7608b54312ebc88" providerId="LiveId" clId="{B7AF0314-1165-4B84-9654-264290820965}" dt="2020-11-01T17:15:52.569" v="1773"/>
        <pc:sldMkLst>
          <pc:docMk/>
          <pc:sldMk cId="3882588312" sldId="313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3882588312" sldId="313"/>
            <ac:spMk id="2" creationId="{C8128E36-2140-4C39-9E17-9D72BD42581E}"/>
          </ac:spMkLst>
        </pc:spChg>
      </pc:sldChg>
      <pc:sldChg chg="modSp mod">
        <pc:chgData name="Carlos Cano Ladera" userId="f7608b54312ebc88" providerId="LiveId" clId="{B7AF0314-1165-4B84-9654-264290820965}" dt="2020-11-09T21:51:47.800" v="3574" actId="207"/>
        <pc:sldMkLst>
          <pc:docMk/>
          <pc:sldMk cId="767586687" sldId="315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767586687" sldId="315"/>
            <ac:spMk id="2" creationId="{0D948603-E795-43E4-ADAA-461DE8CAA065}"/>
          </ac:spMkLst>
        </pc:spChg>
        <pc:spChg chg="mod">
          <ac:chgData name="Carlos Cano Ladera" userId="f7608b54312ebc88" providerId="LiveId" clId="{B7AF0314-1165-4B84-9654-264290820965}" dt="2020-11-09T21:51:47.800" v="3574" actId="207"/>
          <ac:spMkLst>
            <pc:docMk/>
            <pc:sldMk cId="767586687" sldId="315"/>
            <ac:spMk id="3" creationId="{9A87D53A-5FF4-479D-8EAE-4468CD504830}"/>
          </ac:spMkLst>
        </pc:spChg>
      </pc:sldChg>
      <pc:sldChg chg="modSp mod">
        <pc:chgData name="Carlos Cano Ladera" userId="f7608b54312ebc88" providerId="LiveId" clId="{B7AF0314-1165-4B84-9654-264290820965}" dt="2020-11-01T21:44:27.813" v="3487" actId="27636"/>
        <pc:sldMkLst>
          <pc:docMk/>
          <pc:sldMk cId="2160956883" sldId="316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2160956883" sldId="316"/>
            <ac:spMk id="2" creationId="{39D5BDD9-93BE-4219-92DD-CC8DDCB51CC3}"/>
          </ac:spMkLst>
        </pc:spChg>
        <pc:spChg chg="mod">
          <ac:chgData name="Carlos Cano Ladera" userId="f7608b54312ebc88" providerId="LiveId" clId="{B7AF0314-1165-4B84-9654-264290820965}" dt="2020-11-01T21:44:27.813" v="3487" actId="27636"/>
          <ac:spMkLst>
            <pc:docMk/>
            <pc:sldMk cId="2160956883" sldId="316"/>
            <ac:spMk id="3" creationId="{70401A93-9B4F-46E0-9F10-B65FD476A5F6}"/>
          </ac:spMkLst>
        </pc:spChg>
      </pc:sldChg>
      <pc:sldChg chg="modSp mod">
        <pc:chgData name="Carlos Cano Ladera" userId="f7608b54312ebc88" providerId="LiveId" clId="{B7AF0314-1165-4B84-9654-264290820965}" dt="2020-11-01T21:42:57.792" v="3478" actId="13926"/>
        <pc:sldMkLst>
          <pc:docMk/>
          <pc:sldMk cId="3684155605" sldId="317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3684155605" sldId="317"/>
            <ac:spMk id="2" creationId="{8725928F-4AC0-47B7-B5F1-E43781E6143B}"/>
          </ac:spMkLst>
        </pc:spChg>
        <pc:spChg chg="mod">
          <ac:chgData name="Carlos Cano Ladera" userId="f7608b54312ebc88" providerId="LiveId" clId="{B7AF0314-1165-4B84-9654-264290820965}" dt="2020-11-01T21:42:57.792" v="3478" actId="13926"/>
          <ac:spMkLst>
            <pc:docMk/>
            <pc:sldMk cId="3684155605" sldId="317"/>
            <ac:spMk id="3" creationId="{2E56429D-25AE-400C-8482-AE2D62DA640E}"/>
          </ac:spMkLst>
        </pc:spChg>
      </pc:sldChg>
      <pc:sldChg chg="modSp mod">
        <pc:chgData name="Carlos Cano Ladera" userId="f7608b54312ebc88" providerId="LiveId" clId="{B7AF0314-1165-4B84-9654-264290820965}" dt="2020-11-01T22:20:48.076" v="3543" actId="27636"/>
        <pc:sldMkLst>
          <pc:docMk/>
          <pc:sldMk cId="1545933123" sldId="318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1545933123" sldId="318"/>
            <ac:spMk id="2" creationId="{F20BAD6F-6297-48A7-A9C0-AFEE24AB3EE5}"/>
          </ac:spMkLst>
        </pc:spChg>
        <pc:spChg chg="mod">
          <ac:chgData name="Carlos Cano Ladera" userId="f7608b54312ebc88" providerId="LiveId" clId="{B7AF0314-1165-4B84-9654-264290820965}" dt="2020-11-01T22:20:48.076" v="3543" actId="27636"/>
          <ac:spMkLst>
            <pc:docMk/>
            <pc:sldMk cId="1545933123" sldId="318"/>
            <ac:spMk id="3" creationId="{FF53A2EA-639F-4351-BA1C-ADBAD220ECFD}"/>
          </ac:spMkLst>
        </pc:spChg>
      </pc:sldChg>
      <pc:sldChg chg="addSp delSp modSp new mod">
        <pc:chgData name="Carlos Cano Ladera" userId="f7608b54312ebc88" providerId="LiveId" clId="{B7AF0314-1165-4B84-9654-264290820965}" dt="2020-11-02T07:46:03.351" v="3570" actId="13926"/>
        <pc:sldMkLst>
          <pc:docMk/>
          <pc:sldMk cId="694743402" sldId="319"/>
        </pc:sldMkLst>
        <pc:spChg chg="mod">
          <ac:chgData name="Carlos Cano Ladera" userId="f7608b54312ebc88" providerId="LiveId" clId="{B7AF0314-1165-4B84-9654-264290820965}" dt="2020-10-24T09:13:25.433" v="148"/>
          <ac:spMkLst>
            <pc:docMk/>
            <pc:sldMk cId="694743402" sldId="319"/>
            <ac:spMk id="2" creationId="{3DB05C36-8303-484E-AB6E-1A4AD4B4EC40}"/>
          </ac:spMkLst>
        </pc:spChg>
        <pc:spChg chg="add del mod">
          <ac:chgData name="Carlos Cano Ladera" userId="f7608b54312ebc88" providerId="LiveId" clId="{B7AF0314-1165-4B84-9654-264290820965}" dt="2020-11-02T07:46:03.351" v="3570" actId="13926"/>
          <ac:spMkLst>
            <pc:docMk/>
            <pc:sldMk cId="694743402" sldId="319"/>
            <ac:spMk id="3" creationId="{10B9DF14-F14A-4086-8D38-702D47B4FA87}"/>
          </ac:spMkLst>
        </pc:spChg>
        <pc:spChg chg="add del mod">
          <ac:chgData name="Carlos Cano Ladera" userId="f7608b54312ebc88" providerId="LiveId" clId="{B7AF0314-1165-4B84-9654-264290820965}" dt="2020-10-24T20:59:33.042" v="637"/>
          <ac:spMkLst>
            <pc:docMk/>
            <pc:sldMk cId="694743402" sldId="319"/>
            <ac:spMk id="4" creationId="{9EA2945B-08FC-4666-ADF5-7A595BE22330}"/>
          </ac:spMkLst>
        </pc:spChg>
        <pc:spChg chg="add del">
          <ac:chgData name="Carlos Cano Ladera" userId="f7608b54312ebc88" providerId="LiveId" clId="{B7AF0314-1165-4B84-9654-264290820965}" dt="2020-10-24T21:00:07.401" v="766"/>
          <ac:spMkLst>
            <pc:docMk/>
            <pc:sldMk cId="694743402" sldId="319"/>
            <ac:spMk id="5" creationId="{17122EDF-6E84-46A2-9294-04851C441E6D}"/>
          </ac:spMkLst>
        </pc:spChg>
      </pc:sldChg>
      <pc:sldChg chg="modSp new mod">
        <pc:chgData name="Carlos Cano Ladera" userId="f7608b54312ebc88" providerId="LiveId" clId="{B7AF0314-1165-4B84-9654-264290820965}" dt="2020-11-01T21:42:29.595" v="3470" actId="13926"/>
        <pc:sldMkLst>
          <pc:docMk/>
          <pc:sldMk cId="1533180326" sldId="320"/>
        </pc:sldMkLst>
        <pc:spChg chg="mod">
          <ac:chgData name="Carlos Cano Ladera" userId="f7608b54312ebc88" providerId="LiveId" clId="{B7AF0314-1165-4B84-9654-264290820965}" dt="2020-10-24T19:14:51.412" v="258"/>
          <ac:spMkLst>
            <pc:docMk/>
            <pc:sldMk cId="1533180326" sldId="320"/>
            <ac:spMk id="2" creationId="{5F5D5170-F385-4053-87B7-2AAC92BC626B}"/>
          </ac:spMkLst>
        </pc:spChg>
        <pc:spChg chg="mod">
          <ac:chgData name="Carlos Cano Ladera" userId="f7608b54312ebc88" providerId="LiveId" clId="{B7AF0314-1165-4B84-9654-264290820965}" dt="2020-11-01T21:42:29.595" v="3470" actId="13926"/>
          <ac:spMkLst>
            <pc:docMk/>
            <pc:sldMk cId="1533180326" sldId="320"/>
            <ac:spMk id="3" creationId="{F1AB8124-4A33-4158-A10B-16975B1A15C8}"/>
          </ac:spMkLst>
        </pc:spChg>
      </pc:sldChg>
      <pc:sldChg chg="modSp new mod">
        <pc:chgData name="Carlos Cano Ladera" userId="f7608b54312ebc88" providerId="LiveId" clId="{B7AF0314-1165-4B84-9654-264290820965}" dt="2020-11-01T17:02:57.914" v="825" actId="20577"/>
        <pc:sldMkLst>
          <pc:docMk/>
          <pc:sldMk cId="3859999306" sldId="321"/>
        </pc:sldMkLst>
        <pc:spChg chg="mod">
          <ac:chgData name="Carlos Cano Ladera" userId="f7608b54312ebc88" providerId="LiveId" clId="{B7AF0314-1165-4B84-9654-264290820965}" dt="2020-11-01T17:02:57.914" v="825" actId="20577"/>
          <ac:spMkLst>
            <pc:docMk/>
            <pc:sldMk cId="3859999306" sldId="321"/>
            <ac:spMk id="2" creationId="{324787C3-6311-41C8-8C30-836B0937E62E}"/>
          </ac:spMkLst>
        </pc:spChg>
        <pc:spChg chg="mod">
          <ac:chgData name="Carlos Cano Ladera" userId="f7608b54312ebc88" providerId="LiveId" clId="{B7AF0314-1165-4B84-9654-264290820965}" dt="2020-11-01T17:02:54.288" v="822" actId="20577"/>
          <ac:spMkLst>
            <pc:docMk/>
            <pc:sldMk cId="3859999306" sldId="321"/>
            <ac:spMk id="3" creationId="{6327A026-A240-4D1A-8742-C3AAEADE2CB7}"/>
          </ac:spMkLst>
        </pc:spChg>
      </pc:sldChg>
      <pc:sldChg chg="new del">
        <pc:chgData name="Carlos Cano Ladera" userId="f7608b54312ebc88" providerId="LiveId" clId="{B7AF0314-1165-4B84-9654-264290820965}" dt="2020-11-01T17:06:20.554" v="963" actId="47"/>
        <pc:sldMkLst>
          <pc:docMk/>
          <pc:sldMk cId="1430306044" sldId="322"/>
        </pc:sldMkLst>
      </pc:sldChg>
      <pc:sldChg chg="modSp new del mod">
        <pc:chgData name="Carlos Cano Ladera" userId="f7608b54312ebc88" providerId="LiveId" clId="{B7AF0314-1165-4B84-9654-264290820965}" dt="2020-11-01T17:04:49.350" v="867" actId="47"/>
        <pc:sldMkLst>
          <pc:docMk/>
          <pc:sldMk cId="2266011296" sldId="322"/>
        </pc:sldMkLst>
        <pc:spChg chg="mod">
          <ac:chgData name="Carlos Cano Ladera" userId="f7608b54312ebc88" providerId="LiveId" clId="{B7AF0314-1165-4B84-9654-264290820965}" dt="2020-11-01T17:03:41.763" v="834" actId="20577"/>
          <ac:spMkLst>
            <pc:docMk/>
            <pc:sldMk cId="2266011296" sldId="322"/>
            <ac:spMk id="2" creationId="{9FE2EBE9-C761-4B0D-912E-6DBDCE3F925D}"/>
          </ac:spMkLst>
        </pc:spChg>
        <pc:spChg chg="mod">
          <ac:chgData name="Carlos Cano Ladera" userId="f7608b54312ebc88" providerId="LiveId" clId="{B7AF0314-1165-4B84-9654-264290820965}" dt="2020-11-01T17:03:51.430" v="860" actId="20577"/>
          <ac:spMkLst>
            <pc:docMk/>
            <pc:sldMk cId="2266011296" sldId="322"/>
            <ac:spMk id="3" creationId="{9E1B945B-C104-4E5D-9B2D-603182AF319A}"/>
          </ac:spMkLst>
        </pc:spChg>
      </pc:sldChg>
      <pc:sldChg chg="modSp new mod">
        <pc:chgData name="Carlos Cano Ladera" userId="f7608b54312ebc88" providerId="LiveId" clId="{B7AF0314-1165-4B84-9654-264290820965}" dt="2020-11-01T17:06:17.440" v="962" actId="20577"/>
        <pc:sldMkLst>
          <pc:docMk/>
          <pc:sldMk cId="302716826" sldId="323"/>
        </pc:sldMkLst>
        <pc:spChg chg="mod">
          <ac:chgData name="Carlos Cano Ladera" userId="f7608b54312ebc88" providerId="LiveId" clId="{B7AF0314-1165-4B84-9654-264290820965}" dt="2020-11-01T17:06:17.440" v="962" actId="20577"/>
          <ac:spMkLst>
            <pc:docMk/>
            <pc:sldMk cId="302716826" sldId="323"/>
            <ac:spMk id="2" creationId="{63979D79-5343-49DB-9E55-59B65D60D96F}"/>
          </ac:spMkLst>
        </pc:spChg>
        <pc:spChg chg="mod">
          <ac:chgData name="Carlos Cano Ladera" userId="f7608b54312ebc88" providerId="LiveId" clId="{B7AF0314-1165-4B84-9654-264290820965}" dt="2020-11-01T17:06:12.977" v="954" actId="122"/>
          <ac:spMkLst>
            <pc:docMk/>
            <pc:sldMk cId="302716826" sldId="323"/>
            <ac:spMk id="3" creationId="{337F9F19-99B7-46B6-B770-BD9BF2C2E36F}"/>
          </ac:spMkLst>
        </pc:spChg>
      </pc:sldChg>
      <pc:sldChg chg="modSp new mod">
        <pc:chgData name="Carlos Cano Ladera" userId="f7608b54312ebc88" providerId="LiveId" clId="{B7AF0314-1165-4B84-9654-264290820965}" dt="2020-11-01T17:06:59.992" v="1016" actId="122"/>
        <pc:sldMkLst>
          <pc:docMk/>
          <pc:sldMk cId="592522017" sldId="324"/>
        </pc:sldMkLst>
        <pc:spChg chg="mod">
          <ac:chgData name="Carlos Cano Ladera" userId="f7608b54312ebc88" providerId="LiveId" clId="{B7AF0314-1165-4B84-9654-264290820965}" dt="2020-11-01T17:06:59.992" v="1016" actId="122"/>
          <ac:spMkLst>
            <pc:docMk/>
            <pc:sldMk cId="592522017" sldId="324"/>
            <ac:spMk id="2" creationId="{92BA87D9-158C-4F01-96B4-26F3B1E27FB1}"/>
          </ac:spMkLst>
        </pc:spChg>
      </pc:sldChg>
      <pc:sldChg chg="modSp new mod">
        <pc:chgData name="Carlos Cano Ladera" userId="f7608b54312ebc88" providerId="LiveId" clId="{B7AF0314-1165-4B84-9654-264290820965}" dt="2020-11-01T17:07:32.716" v="1079" actId="20577"/>
        <pc:sldMkLst>
          <pc:docMk/>
          <pc:sldMk cId="2668325588" sldId="325"/>
        </pc:sldMkLst>
        <pc:spChg chg="mod">
          <ac:chgData name="Carlos Cano Ladera" userId="f7608b54312ebc88" providerId="LiveId" clId="{B7AF0314-1165-4B84-9654-264290820965}" dt="2020-11-01T17:07:32.716" v="1079" actId="20577"/>
          <ac:spMkLst>
            <pc:docMk/>
            <pc:sldMk cId="2668325588" sldId="325"/>
            <ac:spMk id="2" creationId="{6D4285EA-BC17-48FA-ADD0-1A8E9D8E8ADE}"/>
          </ac:spMkLst>
        </pc:spChg>
        <pc:spChg chg="mod">
          <ac:chgData name="Carlos Cano Ladera" userId="f7608b54312ebc88" providerId="LiveId" clId="{B7AF0314-1165-4B84-9654-264290820965}" dt="2020-11-01T17:07:29.190" v="1076" actId="20577"/>
          <ac:spMkLst>
            <pc:docMk/>
            <pc:sldMk cId="2668325588" sldId="325"/>
            <ac:spMk id="3" creationId="{5863621B-536F-439E-A0DC-AF61D5FD332C}"/>
          </ac:spMkLst>
        </pc:spChg>
      </pc:sldChg>
      <pc:sldChg chg="modSp new mod">
        <pc:chgData name="Carlos Cano Ladera" userId="f7608b54312ebc88" providerId="LiveId" clId="{B7AF0314-1165-4B84-9654-264290820965}" dt="2020-11-01T17:08:43.740" v="1137" actId="20577"/>
        <pc:sldMkLst>
          <pc:docMk/>
          <pc:sldMk cId="1269136459" sldId="326"/>
        </pc:sldMkLst>
        <pc:spChg chg="mod">
          <ac:chgData name="Carlos Cano Ladera" userId="f7608b54312ebc88" providerId="LiveId" clId="{B7AF0314-1165-4B84-9654-264290820965}" dt="2020-11-01T17:08:43.740" v="1137" actId="20577"/>
          <ac:spMkLst>
            <pc:docMk/>
            <pc:sldMk cId="1269136459" sldId="326"/>
            <ac:spMk id="2" creationId="{15D6E3D0-8038-40F2-9803-D26C2704C484}"/>
          </ac:spMkLst>
        </pc:spChg>
        <pc:spChg chg="mod">
          <ac:chgData name="Carlos Cano Ladera" userId="f7608b54312ebc88" providerId="LiveId" clId="{B7AF0314-1165-4B84-9654-264290820965}" dt="2020-11-01T17:08:39.932" v="1133" actId="20577"/>
          <ac:spMkLst>
            <pc:docMk/>
            <pc:sldMk cId="1269136459" sldId="326"/>
            <ac:spMk id="3" creationId="{28C3AC53-3083-424C-9395-58DBBC3CC72A}"/>
          </ac:spMkLst>
        </pc:spChg>
      </pc:sldChg>
      <pc:sldChg chg="new del">
        <pc:chgData name="Carlos Cano Ladera" userId="f7608b54312ebc88" providerId="LiveId" clId="{B7AF0314-1165-4B84-9654-264290820965}" dt="2020-11-01T17:08:21.329" v="1089" actId="47"/>
        <pc:sldMkLst>
          <pc:docMk/>
          <pc:sldMk cId="2389567375" sldId="326"/>
        </pc:sldMkLst>
      </pc:sldChg>
      <pc:sldChg chg="modSp new del mod ord">
        <pc:chgData name="Carlos Cano Ladera" userId="f7608b54312ebc88" providerId="LiveId" clId="{B7AF0314-1165-4B84-9654-264290820965}" dt="2020-11-01T17:12:22.604" v="1601" actId="2696"/>
        <pc:sldMkLst>
          <pc:docMk/>
          <pc:sldMk cId="3674193324" sldId="327"/>
        </pc:sldMkLst>
        <pc:spChg chg="mod">
          <ac:chgData name="Carlos Cano Ladera" userId="f7608b54312ebc88" providerId="LiveId" clId="{B7AF0314-1165-4B84-9654-264290820965}" dt="2020-11-01T17:09:42.208" v="1182" actId="20577"/>
          <ac:spMkLst>
            <pc:docMk/>
            <pc:sldMk cId="3674193324" sldId="327"/>
            <ac:spMk id="2" creationId="{F9AAB0A7-814D-48FB-B8D5-E3691713084B}"/>
          </ac:spMkLst>
        </pc:spChg>
        <pc:spChg chg="mod">
          <ac:chgData name="Carlos Cano Ladera" userId="f7608b54312ebc88" providerId="LiveId" clId="{B7AF0314-1165-4B84-9654-264290820965}" dt="2020-11-01T17:11:40.716" v="1600" actId="13926"/>
          <ac:spMkLst>
            <pc:docMk/>
            <pc:sldMk cId="3674193324" sldId="327"/>
            <ac:spMk id="3" creationId="{BEF7B945-F10B-484B-B43D-B614EE8362CF}"/>
          </ac:spMkLst>
        </pc:spChg>
      </pc:sldChg>
      <pc:sldChg chg="add">
        <pc:chgData name="Carlos Cano Ladera" userId="f7608b54312ebc88" providerId="LiveId" clId="{B7AF0314-1165-4B84-9654-264290820965}" dt="2020-11-01T17:12:32.592" v="1602"/>
        <pc:sldMkLst>
          <pc:docMk/>
          <pc:sldMk cId="4115832979" sldId="327"/>
        </pc:sldMkLst>
      </pc:sldChg>
      <pc:sldChg chg="modSp new mod">
        <pc:chgData name="Carlos Cano Ladera" userId="f7608b54312ebc88" providerId="LiveId" clId="{B7AF0314-1165-4B84-9654-264290820965}" dt="2020-11-01T17:13:19.474" v="1648" actId="20577"/>
        <pc:sldMkLst>
          <pc:docMk/>
          <pc:sldMk cId="2374904362" sldId="328"/>
        </pc:sldMkLst>
        <pc:spChg chg="mod">
          <ac:chgData name="Carlos Cano Ladera" userId="f7608b54312ebc88" providerId="LiveId" clId="{B7AF0314-1165-4B84-9654-264290820965}" dt="2020-11-01T17:13:19.474" v="1648" actId="20577"/>
          <ac:spMkLst>
            <pc:docMk/>
            <pc:sldMk cId="2374904362" sldId="328"/>
            <ac:spMk id="2" creationId="{BABF37F1-EF2E-4141-A359-0092A15807DE}"/>
          </ac:spMkLst>
        </pc:spChg>
      </pc:sldChg>
      <pc:sldChg chg="modSp add mod">
        <pc:chgData name="Carlos Cano Ladera" userId="f7608b54312ebc88" providerId="LiveId" clId="{B7AF0314-1165-4B84-9654-264290820965}" dt="2020-11-01T17:13:57.972" v="1727" actId="20577"/>
        <pc:sldMkLst>
          <pc:docMk/>
          <pc:sldMk cId="190769088" sldId="329"/>
        </pc:sldMkLst>
        <pc:spChg chg="mod">
          <ac:chgData name="Carlos Cano Ladera" userId="f7608b54312ebc88" providerId="LiveId" clId="{B7AF0314-1165-4B84-9654-264290820965}" dt="2020-11-01T17:13:47.465" v="1720" actId="20577"/>
          <ac:spMkLst>
            <pc:docMk/>
            <pc:sldMk cId="190769088" sldId="329"/>
            <ac:spMk id="2" creationId="{15D6E3D0-8038-40F2-9803-D26C2704C484}"/>
          </ac:spMkLst>
        </pc:spChg>
        <pc:spChg chg="mod">
          <ac:chgData name="Carlos Cano Ladera" userId="f7608b54312ebc88" providerId="LiveId" clId="{B7AF0314-1165-4B84-9654-264290820965}" dt="2020-11-01T17:13:57.972" v="1727" actId="20577"/>
          <ac:spMkLst>
            <pc:docMk/>
            <pc:sldMk cId="190769088" sldId="329"/>
            <ac:spMk id="3" creationId="{28C3AC53-3083-424C-9395-58DBBC3CC72A}"/>
          </ac:spMkLst>
        </pc:spChg>
      </pc:sldChg>
      <pc:sldChg chg="modSp new mod">
        <pc:chgData name="Carlos Cano Ladera" userId="f7608b54312ebc88" providerId="LiveId" clId="{B7AF0314-1165-4B84-9654-264290820965}" dt="2020-11-01T17:15:27.752" v="1771" actId="20577"/>
        <pc:sldMkLst>
          <pc:docMk/>
          <pc:sldMk cId="139654476" sldId="330"/>
        </pc:sldMkLst>
        <pc:spChg chg="mod">
          <ac:chgData name="Carlos Cano Ladera" userId="f7608b54312ebc88" providerId="LiveId" clId="{B7AF0314-1165-4B84-9654-264290820965}" dt="2020-11-01T17:15:27.752" v="1771" actId="20577"/>
          <ac:spMkLst>
            <pc:docMk/>
            <pc:sldMk cId="139654476" sldId="330"/>
            <ac:spMk id="2" creationId="{9007E806-51C1-4F45-8B82-49670BF7F32A}"/>
          </ac:spMkLst>
        </pc:spChg>
      </pc:sldChg>
      <pc:sldChg chg="modSp new mod">
        <pc:chgData name="Carlos Cano Ladera" userId="f7608b54312ebc88" providerId="LiveId" clId="{B7AF0314-1165-4B84-9654-264290820965}" dt="2020-11-01T17:16:35.246" v="1821" actId="20577"/>
        <pc:sldMkLst>
          <pc:docMk/>
          <pc:sldMk cId="2461717473" sldId="331"/>
        </pc:sldMkLst>
        <pc:spChg chg="mod">
          <ac:chgData name="Carlos Cano Ladera" userId="f7608b54312ebc88" providerId="LiveId" clId="{B7AF0314-1165-4B84-9654-264290820965}" dt="2020-11-01T17:16:35.246" v="1821" actId="20577"/>
          <ac:spMkLst>
            <pc:docMk/>
            <pc:sldMk cId="2461717473" sldId="331"/>
            <ac:spMk id="2" creationId="{EA9B7B12-1F4B-4329-8D4B-16B252D226AB}"/>
          </ac:spMkLst>
        </pc:spChg>
        <pc:spChg chg="mod">
          <ac:chgData name="Carlos Cano Ladera" userId="f7608b54312ebc88" providerId="LiveId" clId="{B7AF0314-1165-4B84-9654-264290820965}" dt="2020-11-01T17:16:29.928" v="1817" actId="20577"/>
          <ac:spMkLst>
            <pc:docMk/>
            <pc:sldMk cId="2461717473" sldId="331"/>
            <ac:spMk id="3" creationId="{5CAA1E8F-ABA0-44E2-9B82-22845668CE51}"/>
          </ac:spMkLst>
        </pc:spChg>
      </pc:sldChg>
      <pc:sldChg chg="modSp new mod">
        <pc:chgData name="Carlos Cano Ladera" userId="f7608b54312ebc88" providerId="LiveId" clId="{B7AF0314-1165-4B84-9654-264290820965}" dt="2020-11-01T17:18:57.341" v="1997" actId="20577"/>
        <pc:sldMkLst>
          <pc:docMk/>
          <pc:sldMk cId="2233391864" sldId="332"/>
        </pc:sldMkLst>
        <pc:spChg chg="mod">
          <ac:chgData name="Carlos Cano Ladera" userId="f7608b54312ebc88" providerId="LiveId" clId="{B7AF0314-1165-4B84-9654-264290820965}" dt="2020-11-01T17:18:31.859" v="1939" actId="20577"/>
          <ac:spMkLst>
            <pc:docMk/>
            <pc:sldMk cId="2233391864" sldId="332"/>
            <ac:spMk id="2" creationId="{CC7C1809-1115-45A2-9F40-3270F0161E4B}"/>
          </ac:spMkLst>
        </pc:spChg>
        <pc:spChg chg="mod">
          <ac:chgData name="Carlos Cano Ladera" userId="f7608b54312ebc88" providerId="LiveId" clId="{B7AF0314-1165-4B84-9654-264290820965}" dt="2020-11-01T17:18:57.341" v="1997" actId="20577"/>
          <ac:spMkLst>
            <pc:docMk/>
            <pc:sldMk cId="2233391864" sldId="332"/>
            <ac:spMk id="3" creationId="{8F85A92F-EF11-4C6A-9D07-468537D6EB9B}"/>
          </ac:spMkLst>
        </pc:spChg>
      </pc:sldChg>
      <pc:sldChg chg="addSp delSp modSp new mod">
        <pc:chgData name="Carlos Cano Ladera" userId="f7608b54312ebc88" providerId="LiveId" clId="{B7AF0314-1165-4B84-9654-264290820965}" dt="2020-11-01T17:47:26.553" v="2573" actId="20577"/>
        <pc:sldMkLst>
          <pc:docMk/>
          <pc:sldMk cId="3461048085" sldId="333"/>
        </pc:sldMkLst>
        <pc:spChg chg="mod">
          <ac:chgData name="Carlos Cano Ladera" userId="f7608b54312ebc88" providerId="LiveId" clId="{B7AF0314-1165-4B84-9654-264290820965}" dt="2020-11-01T17:47:26.553" v="2573" actId="20577"/>
          <ac:spMkLst>
            <pc:docMk/>
            <pc:sldMk cId="3461048085" sldId="333"/>
            <ac:spMk id="2" creationId="{CE0F438E-B5E4-439B-8983-27B82E321C38}"/>
          </ac:spMkLst>
        </pc:spChg>
        <pc:spChg chg="del">
          <ac:chgData name="Carlos Cano Ladera" userId="f7608b54312ebc88" providerId="LiveId" clId="{B7AF0314-1165-4B84-9654-264290820965}" dt="2020-11-01T17:20:42.048" v="2039" actId="478"/>
          <ac:spMkLst>
            <pc:docMk/>
            <pc:sldMk cId="3461048085" sldId="333"/>
            <ac:spMk id="3" creationId="{C32CFB4D-6A2F-457B-B5B2-41241E431E48}"/>
          </ac:spMkLst>
        </pc:spChg>
        <pc:picChg chg="add mod">
          <ac:chgData name="Carlos Cano Ladera" userId="f7608b54312ebc88" providerId="LiveId" clId="{B7AF0314-1165-4B84-9654-264290820965}" dt="2020-11-01T17:46:52.570" v="2554" actId="1076"/>
          <ac:picMkLst>
            <pc:docMk/>
            <pc:sldMk cId="3461048085" sldId="333"/>
            <ac:picMk id="4" creationId="{BCE076D7-B110-4406-89B7-753DF133110B}"/>
          </ac:picMkLst>
        </pc:picChg>
      </pc:sldChg>
      <pc:sldChg chg="modSp new mod">
        <pc:chgData name="Carlos Cano Ladera" userId="f7608b54312ebc88" providerId="LiveId" clId="{B7AF0314-1165-4B84-9654-264290820965}" dt="2020-11-01T17:49:03.111" v="2654" actId="6549"/>
        <pc:sldMkLst>
          <pc:docMk/>
          <pc:sldMk cId="4160209384" sldId="334"/>
        </pc:sldMkLst>
        <pc:spChg chg="mod">
          <ac:chgData name="Carlos Cano Ladera" userId="f7608b54312ebc88" providerId="LiveId" clId="{B7AF0314-1165-4B84-9654-264290820965}" dt="2020-11-01T17:49:03.111" v="2654" actId="6549"/>
          <ac:spMkLst>
            <pc:docMk/>
            <pc:sldMk cId="4160209384" sldId="334"/>
            <ac:spMk id="2" creationId="{080CCEA4-14EF-44A0-A9AE-7AA141D2DFFF}"/>
          </ac:spMkLst>
        </pc:spChg>
        <pc:spChg chg="mod">
          <ac:chgData name="Carlos Cano Ladera" userId="f7608b54312ebc88" providerId="LiveId" clId="{B7AF0314-1165-4B84-9654-264290820965}" dt="2020-11-01T17:23:25.578" v="2141" actId="20577"/>
          <ac:spMkLst>
            <pc:docMk/>
            <pc:sldMk cId="4160209384" sldId="334"/>
            <ac:spMk id="3" creationId="{66EE8AF2-218D-4044-BCB0-E69D268BB762}"/>
          </ac:spMkLst>
        </pc:spChg>
      </pc:sldChg>
      <pc:sldChg chg="modSp new mod">
        <pc:chgData name="Carlos Cano Ladera" userId="f7608b54312ebc88" providerId="LiveId" clId="{B7AF0314-1165-4B84-9654-264290820965}" dt="2020-11-01T17:25:04.617" v="2169" actId="20577"/>
        <pc:sldMkLst>
          <pc:docMk/>
          <pc:sldMk cId="1719967919" sldId="335"/>
        </pc:sldMkLst>
        <pc:spChg chg="mod">
          <ac:chgData name="Carlos Cano Ladera" userId="f7608b54312ebc88" providerId="LiveId" clId="{B7AF0314-1165-4B84-9654-264290820965}" dt="2020-11-01T17:23:43.807" v="2155" actId="122"/>
          <ac:spMkLst>
            <pc:docMk/>
            <pc:sldMk cId="1719967919" sldId="335"/>
            <ac:spMk id="2" creationId="{FC0FD728-95D8-4469-879E-08A13A2AD8FA}"/>
          </ac:spMkLst>
        </pc:spChg>
        <pc:spChg chg="mod">
          <ac:chgData name="Carlos Cano Ladera" userId="f7608b54312ebc88" providerId="LiveId" clId="{B7AF0314-1165-4B84-9654-264290820965}" dt="2020-11-01T17:25:04.617" v="2169" actId="20577"/>
          <ac:spMkLst>
            <pc:docMk/>
            <pc:sldMk cId="1719967919" sldId="335"/>
            <ac:spMk id="3" creationId="{1673BA29-8146-459A-B81A-64A25670E3C2}"/>
          </ac:spMkLst>
        </pc:spChg>
      </pc:sldChg>
      <pc:sldChg chg="modSp add mod">
        <pc:chgData name="Carlos Cano Ladera" userId="f7608b54312ebc88" providerId="LiveId" clId="{B7AF0314-1165-4B84-9654-264290820965}" dt="2020-11-01T17:49:08.333" v="2655" actId="6549"/>
        <pc:sldMkLst>
          <pc:docMk/>
          <pc:sldMk cId="413473633" sldId="336"/>
        </pc:sldMkLst>
        <pc:spChg chg="mod">
          <ac:chgData name="Carlos Cano Ladera" userId="f7608b54312ebc88" providerId="LiveId" clId="{B7AF0314-1165-4B84-9654-264290820965}" dt="2020-11-01T17:49:08.333" v="2655" actId="6549"/>
          <ac:spMkLst>
            <pc:docMk/>
            <pc:sldMk cId="413473633" sldId="336"/>
            <ac:spMk id="3" creationId="{1673BA29-8146-459A-B81A-64A25670E3C2}"/>
          </ac:spMkLst>
        </pc:spChg>
      </pc:sldChg>
      <pc:sldChg chg="modSp new mod">
        <pc:chgData name="Carlos Cano Ladera" userId="f7608b54312ebc88" providerId="LiveId" clId="{B7AF0314-1165-4B84-9654-264290820965}" dt="2020-11-01T17:48:51.978" v="2653" actId="20577"/>
        <pc:sldMkLst>
          <pc:docMk/>
          <pc:sldMk cId="296305896" sldId="337"/>
        </pc:sldMkLst>
        <pc:spChg chg="mod">
          <ac:chgData name="Carlos Cano Ladera" userId="f7608b54312ebc88" providerId="LiveId" clId="{B7AF0314-1165-4B84-9654-264290820965}" dt="2020-11-01T17:48:51.978" v="2653" actId="20577"/>
          <ac:spMkLst>
            <pc:docMk/>
            <pc:sldMk cId="296305896" sldId="337"/>
            <ac:spMk id="2" creationId="{FF3D2BB7-3411-4001-B437-58D268B6B994}"/>
          </ac:spMkLst>
        </pc:spChg>
        <pc:spChg chg="mod">
          <ac:chgData name="Carlos Cano Ladera" userId="f7608b54312ebc88" providerId="LiveId" clId="{B7AF0314-1165-4B84-9654-264290820965}" dt="2020-11-01T17:48:26.765" v="2648" actId="20577"/>
          <ac:spMkLst>
            <pc:docMk/>
            <pc:sldMk cId="296305896" sldId="337"/>
            <ac:spMk id="3" creationId="{40635432-B835-44CF-B2CD-2ECA44668C3E}"/>
          </ac:spMkLst>
        </pc:spChg>
      </pc:sldChg>
      <pc:sldChg chg="modSp add mod">
        <pc:chgData name="Carlos Cano Ladera" userId="f7608b54312ebc88" providerId="LiveId" clId="{B7AF0314-1165-4B84-9654-264290820965}" dt="2020-11-01T21:33:08.186" v="3374" actId="13926"/>
        <pc:sldMkLst>
          <pc:docMk/>
          <pc:sldMk cId="3309370923" sldId="338"/>
        </pc:sldMkLst>
        <pc:spChg chg="mod">
          <ac:chgData name="Carlos Cano Ladera" userId="f7608b54312ebc88" providerId="LiveId" clId="{B7AF0314-1165-4B84-9654-264290820965}" dt="2020-11-01T21:33:08.186" v="3374" actId="13926"/>
          <ac:spMkLst>
            <pc:docMk/>
            <pc:sldMk cId="3309370923" sldId="338"/>
            <ac:spMk id="3" creationId="{9A87D53A-5FF4-479D-8EAE-4468CD504830}"/>
          </ac:spMkLst>
        </pc:spChg>
      </pc:sldChg>
      <pc:sldChg chg="modSp add mod">
        <pc:chgData name="Carlos Cano Ladera" userId="f7608b54312ebc88" providerId="LiveId" clId="{B7AF0314-1165-4B84-9654-264290820965}" dt="2020-11-09T21:52:02.747" v="3576" actId="207"/>
        <pc:sldMkLst>
          <pc:docMk/>
          <pc:sldMk cId="1886333869" sldId="339"/>
        </pc:sldMkLst>
        <pc:spChg chg="mod">
          <ac:chgData name="Carlos Cano Ladera" userId="f7608b54312ebc88" providerId="LiveId" clId="{B7AF0314-1165-4B84-9654-264290820965}" dt="2020-11-09T21:52:02.747" v="3576" actId="207"/>
          <ac:spMkLst>
            <pc:docMk/>
            <pc:sldMk cId="1886333869" sldId="339"/>
            <ac:spMk id="3" creationId="{70401A93-9B4F-46E0-9F10-B65FD476A5F6}"/>
          </ac:spMkLst>
        </pc:spChg>
      </pc:sldChg>
      <pc:sldChg chg="modSp add mod">
        <pc:chgData name="Carlos Cano Ladera" userId="f7608b54312ebc88" providerId="LiveId" clId="{B7AF0314-1165-4B84-9654-264290820965}" dt="2020-11-01T21:33:36.661" v="3377" actId="27636"/>
        <pc:sldMkLst>
          <pc:docMk/>
          <pc:sldMk cId="322610147" sldId="340"/>
        </pc:sldMkLst>
        <pc:spChg chg="mod">
          <ac:chgData name="Carlos Cano Ladera" userId="f7608b54312ebc88" providerId="LiveId" clId="{B7AF0314-1165-4B84-9654-264290820965}" dt="2020-11-01T21:33:36.661" v="3377" actId="27636"/>
          <ac:spMkLst>
            <pc:docMk/>
            <pc:sldMk cId="322610147" sldId="340"/>
            <ac:spMk id="3" creationId="{2E56429D-25AE-400C-8482-AE2D62DA640E}"/>
          </ac:spMkLst>
        </pc:spChg>
      </pc:sldChg>
      <pc:sldChg chg="modSp add mod">
        <pc:chgData name="Carlos Cano Ladera" userId="f7608b54312ebc88" providerId="LiveId" clId="{B7AF0314-1165-4B84-9654-264290820965}" dt="2020-11-09T21:52:39.247" v="3577" actId="13926"/>
        <pc:sldMkLst>
          <pc:docMk/>
          <pc:sldMk cId="4142422939" sldId="341"/>
        </pc:sldMkLst>
        <pc:spChg chg="mod">
          <ac:chgData name="Carlos Cano Ladera" userId="f7608b54312ebc88" providerId="LiveId" clId="{B7AF0314-1165-4B84-9654-264290820965}" dt="2020-11-09T21:52:39.247" v="3577" actId="13926"/>
          <ac:spMkLst>
            <pc:docMk/>
            <pc:sldMk cId="4142422939" sldId="341"/>
            <ac:spMk id="3" creationId="{1F16855A-278D-4037-8837-6E7886B5A1FF}"/>
          </ac:spMkLst>
        </pc:spChg>
      </pc:sldChg>
      <pc:sldChg chg="modSp add mod">
        <pc:chgData name="Carlos Cano Ladera" userId="f7608b54312ebc88" providerId="LiveId" clId="{B7AF0314-1165-4B84-9654-264290820965}" dt="2020-11-01T21:36:12.535" v="3405" actId="13926"/>
        <pc:sldMkLst>
          <pc:docMk/>
          <pc:sldMk cId="59262698" sldId="342"/>
        </pc:sldMkLst>
        <pc:spChg chg="mod">
          <ac:chgData name="Carlos Cano Ladera" userId="f7608b54312ebc88" providerId="LiveId" clId="{B7AF0314-1165-4B84-9654-264290820965}" dt="2020-11-01T21:36:12.535" v="3405" actId="13926"/>
          <ac:spMkLst>
            <pc:docMk/>
            <pc:sldMk cId="59262698" sldId="342"/>
            <ac:spMk id="3" creationId="{15DA2358-DF98-494B-BA91-1CC75C3C3027}"/>
          </ac:spMkLst>
        </pc:spChg>
      </pc:sldChg>
      <pc:sldChg chg="modSp add mod">
        <pc:chgData name="Carlos Cano Ladera" userId="f7608b54312ebc88" providerId="LiveId" clId="{B7AF0314-1165-4B84-9654-264290820965}" dt="2020-11-01T21:37:23.120" v="3431" actId="27636"/>
        <pc:sldMkLst>
          <pc:docMk/>
          <pc:sldMk cId="2933789545" sldId="343"/>
        </pc:sldMkLst>
        <pc:spChg chg="mod">
          <ac:chgData name="Carlos Cano Ladera" userId="f7608b54312ebc88" providerId="LiveId" clId="{B7AF0314-1165-4B84-9654-264290820965}" dt="2020-11-01T21:37:23.120" v="3431" actId="27636"/>
          <ac:spMkLst>
            <pc:docMk/>
            <pc:sldMk cId="2933789545" sldId="343"/>
            <ac:spMk id="3" creationId="{375D78FA-181A-47EE-BFBF-231638F08356}"/>
          </ac:spMkLst>
        </pc:spChg>
      </pc:sldChg>
      <pc:sldChg chg="modSp add mod">
        <pc:chgData name="Carlos Cano Ladera" userId="f7608b54312ebc88" providerId="LiveId" clId="{B7AF0314-1165-4B84-9654-264290820965}" dt="2020-11-01T18:06:25.867" v="2919" actId="20577"/>
        <pc:sldMkLst>
          <pc:docMk/>
          <pc:sldMk cId="916052271" sldId="344"/>
        </pc:sldMkLst>
        <pc:spChg chg="mod">
          <ac:chgData name="Carlos Cano Ladera" userId="f7608b54312ebc88" providerId="LiveId" clId="{B7AF0314-1165-4B84-9654-264290820965}" dt="2020-11-01T18:06:25.867" v="2919" actId="20577"/>
          <ac:spMkLst>
            <pc:docMk/>
            <pc:sldMk cId="916052271" sldId="344"/>
            <ac:spMk id="3" creationId="{9737913B-87F8-4596-AB0A-187DA552095C}"/>
          </ac:spMkLst>
        </pc:spChg>
      </pc:sldChg>
      <pc:sldChg chg="modSp add mod">
        <pc:chgData name="Carlos Cano Ladera" userId="f7608b54312ebc88" providerId="LiveId" clId="{B7AF0314-1165-4B84-9654-264290820965}" dt="2020-11-01T21:39:06.871" v="3448" actId="13926"/>
        <pc:sldMkLst>
          <pc:docMk/>
          <pc:sldMk cId="1279149899" sldId="345"/>
        </pc:sldMkLst>
        <pc:spChg chg="mod">
          <ac:chgData name="Carlos Cano Ladera" userId="f7608b54312ebc88" providerId="LiveId" clId="{B7AF0314-1165-4B84-9654-264290820965}" dt="2020-11-01T21:39:06.871" v="3448" actId="13926"/>
          <ac:spMkLst>
            <pc:docMk/>
            <pc:sldMk cId="1279149899" sldId="345"/>
            <ac:spMk id="3" creationId="{A575ACB2-F478-4E1D-BBBD-A3640C71A323}"/>
          </ac:spMkLst>
        </pc:spChg>
      </pc:sldChg>
      <pc:sldChg chg="modSp add mod">
        <pc:chgData name="Carlos Cano Ladera" userId="f7608b54312ebc88" providerId="LiveId" clId="{B7AF0314-1165-4B84-9654-264290820965}" dt="2020-11-01T18:12:30.011" v="3161" actId="13926"/>
        <pc:sldMkLst>
          <pc:docMk/>
          <pc:sldMk cId="1153900491" sldId="346"/>
        </pc:sldMkLst>
        <pc:spChg chg="mod">
          <ac:chgData name="Carlos Cano Ladera" userId="f7608b54312ebc88" providerId="LiveId" clId="{B7AF0314-1165-4B84-9654-264290820965}" dt="2020-11-01T18:12:30.011" v="3161" actId="13926"/>
          <ac:spMkLst>
            <pc:docMk/>
            <pc:sldMk cId="1153900491" sldId="346"/>
            <ac:spMk id="8" creationId="{A7CCCCC7-2487-4D38-ADC2-4E1607883606}"/>
          </ac:spMkLst>
        </pc:spChg>
      </pc:sldChg>
      <pc:sldChg chg="modSp new mod">
        <pc:chgData name="Carlos Cano Ladera" userId="f7608b54312ebc88" providerId="LiveId" clId="{B7AF0314-1165-4B84-9654-264290820965}" dt="2020-11-09T21:57:21.876" v="3605" actId="113"/>
        <pc:sldMkLst>
          <pc:docMk/>
          <pc:sldMk cId="2401965736" sldId="347"/>
        </pc:sldMkLst>
        <pc:spChg chg="mod">
          <ac:chgData name="Carlos Cano Ladera" userId="f7608b54312ebc88" providerId="LiveId" clId="{B7AF0314-1165-4B84-9654-264290820965}" dt="2020-11-01T18:11:28.205" v="2996"/>
          <ac:spMkLst>
            <pc:docMk/>
            <pc:sldMk cId="2401965736" sldId="347"/>
            <ac:spMk id="2" creationId="{B31C3263-943F-48C3-9BC0-8DF6ADAF0FA0}"/>
          </ac:spMkLst>
        </pc:spChg>
        <pc:spChg chg="mod">
          <ac:chgData name="Carlos Cano Ladera" userId="f7608b54312ebc88" providerId="LiveId" clId="{B7AF0314-1165-4B84-9654-264290820965}" dt="2020-11-09T21:57:21.876" v="3605" actId="113"/>
          <ac:spMkLst>
            <pc:docMk/>
            <pc:sldMk cId="2401965736" sldId="347"/>
            <ac:spMk id="3" creationId="{32D8BA2A-4F2F-4612-BDCA-86DF969FD49F}"/>
          </ac:spMkLst>
        </pc:spChg>
      </pc:sldChg>
      <pc:sldChg chg="modSp add mod">
        <pc:chgData name="Carlos Cano Ladera" userId="f7608b54312ebc88" providerId="LiveId" clId="{B7AF0314-1165-4B84-9654-264290820965}" dt="2020-11-01T21:30:27.127" v="3334" actId="27636"/>
        <pc:sldMkLst>
          <pc:docMk/>
          <pc:sldMk cId="2048769349" sldId="348"/>
        </pc:sldMkLst>
        <pc:spChg chg="mod">
          <ac:chgData name="Carlos Cano Ladera" userId="f7608b54312ebc88" providerId="LiveId" clId="{B7AF0314-1165-4B84-9654-264290820965}" dt="2020-11-01T21:30:27.127" v="3334" actId="27636"/>
          <ac:spMkLst>
            <pc:docMk/>
            <pc:sldMk cId="2048769349" sldId="348"/>
            <ac:spMk id="3" creationId="{4C6C6381-DCCA-481C-B5B3-3EC671A8F095}"/>
          </ac:spMkLst>
        </pc:spChg>
      </pc:sldChg>
      <pc:sldChg chg="modSp add mod">
        <pc:chgData name="Carlos Cano Ladera" userId="f7608b54312ebc88" providerId="LiveId" clId="{B7AF0314-1165-4B84-9654-264290820965}" dt="2020-11-01T21:30:50.431" v="3339" actId="27636"/>
        <pc:sldMkLst>
          <pc:docMk/>
          <pc:sldMk cId="3377186084" sldId="349"/>
        </pc:sldMkLst>
        <pc:spChg chg="mod">
          <ac:chgData name="Carlos Cano Ladera" userId="f7608b54312ebc88" providerId="LiveId" clId="{B7AF0314-1165-4B84-9654-264290820965}" dt="2020-11-01T21:30:50.431" v="3339" actId="27636"/>
          <ac:spMkLst>
            <pc:docMk/>
            <pc:sldMk cId="3377186084" sldId="349"/>
            <ac:spMk id="3" creationId="{642C364D-F1AC-45A0-8EEA-3227F60EB4C0}"/>
          </ac:spMkLst>
        </pc:spChg>
      </pc:sldChg>
      <pc:sldChg chg="modSp add mod">
        <pc:chgData name="Carlos Cano Ladera" userId="f7608b54312ebc88" providerId="LiveId" clId="{B7AF0314-1165-4B84-9654-264290820965}" dt="2020-11-01T21:31:31.891" v="3352" actId="27636"/>
        <pc:sldMkLst>
          <pc:docMk/>
          <pc:sldMk cId="1919594951" sldId="350"/>
        </pc:sldMkLst>
        <pc:spChg chg="mod">
          <ac:chgData name="Carlos Cano Ladera" userId="f7608b54312ebc88" providerId="LiveId" clId="{B7AF0314-1165-4B84-9654-264290820965}" dt="2020-11-01T21:31:31.891" v="3352" actId="27636"/>
          <ac:spMkLst>
            <pc:docMk/>
            <pc:sldMk cId="1919594951" sldId="350"/>
            <ac:spMk id="3" creationId="{FEBBC167-4EDC-49D5-8898-8990F848FC5F}"/>
          </ac:spMkLst>
        </pc:spChg>
      </pc:sldChg>
      <pc:sldChg chg="modSp add mod">
        <pc:chgData name="Carlos Cano Ladera" userId="f7608b54312ebc88" providerId="LiveId" clId="{B7AF0314-1165-4B84-9654-264290820965}" dt="2020-11-01T21:45:32.313" v="3499" actId="13926"/>
        <pc:sldMkLst>
          <pc:docMk/>
          <pc:sldMk cId="2783100942" sldId="351"/>
        </pc:sldMkLst>
        <pc:spChg chg="mod">
          <ac:chgData name="Carlos Cano Ladera" userId="f7608b54312ebc88" providerId="LiveId" clId="{B7AF0314-1165-4B84-9654-264290820965}" dt="2020-11-01T21:45:32.313" v="3499" actId="13926"/>
          <ac:spMkLst>
            <pc:docMk/>
            <pc:sldMk cId="2783100942" sldId="351"/>
            <ac:spMk id="3" creationId="{4ECA90D8-7794-46CC-B2B7-B94C88AE23CA}"/>
          </ac:spMkLst>
        </pc:spChg>
      </pc:sldChg>
      <pc:sldChg chg="modSp add mod">
        <pc:chgData name="Carlos Cano Ladera" userId="f7608b54312ebc88" providerId="LiveId" clId="{B7AF0314-1165-4B84-9654-264290820965}" dt="2020-11-01T21:47:17.075" v="3521" actId="13926"/>
        <pc:sldMkLst>
          <pc:docMk/>
          <pc:sldMk cId="2132632016" sldId="352"/>
        </pc:sldMkLst>
        <pc:spChg chg="mod">
          <ac:chgData name="Carlos Cano Ladera" userId="f7608b54312ebc88" providerId="LiveId" clId="{B7AF0314-1165-4B84-9654-264290820965}" dt="2020-11-01T21:47:17.075" v="3521" actId="13926"/>
          <ac:spMkLst>
            <pc:docMk/>
            <pc:sldMk cId="2132632016" sldId="352"/>
            <ac:spMk id="3" creationId="{CE3BCA9C-8E36-4CCA-9E33-A890ABC9894A}"/>
          </ac:spMkLst>
        </pc:spChg>
      </pc:sldChg>
      <pc:sldChg chg="modSp add mod">
        <pc:chgData name="Carlos Cano Ladera" userId="f7608b54312ebc88" providerId="LiveId" clId="{B7AF0314-1165-4B84-9654-264290820965}" dt="2020-11-01T21:33:38.984" v="3379" actId="27636"/>
        <pc:sldMkLst>
          <pc:docMk/>
          <pc:sldMk cId="163682112" sldId="353"/>
        </pc:sldMkLst>
        <pc:spChg chg="mod">
          <ac:chgData name="Carlos Cano Ladera" userId="f7608b54312ebc88" providerId="LiveId" clId="{B7AF0314-1165-4B84-9654-264290820965}" dt="2020-11-01T21:33:38.984" v="3379" actId="27636"/>
          <ac:spMkLst>
            <pc:docMk/>
            <pc:sldMk cId="163682112" sldId="353"/>
            <ac:spMk id="3" creationId="{2E56429D-25AE-400C-8482-AE2D62DA640E}"/>
          </ac:spMkLst>
        </pc:spChg>
      </pc:sldChg>
      <pc:sldChg chg="modSp add mod">
        <pc:chgData name="Carlos Cano Ladera" userId="f7608b54312ebc88" providerId="LiveId" clId="{B7AF0314-1165-4B84-9654-264290820965}" dt="2020-11-01T21:41:55.776" v="3465" actId="13926"/>
        <pc:sldMkLst>
          <pc:docMk/>
          <pc:sldMk cId="3702032989" sldId="354"/>
        </pc:sldMkLst>
        <pc:spChg chg="mod">
          <ac:chgData name="Carlos Cano Ladera" userId="f7608b54312ebc88" providerId="LiveId" clId="{B7AF0314-1165-4B84-9654-264290820965}" dt="2020-11-01T21:41:55.776" v="3465" actId="13926"/>
          <ac:spMkLst>
            <pc:docMk/>
            <pc:sldMk cId="3702032989" sldId="354"/>
            <ac:spMk id="3" creationId="{800C44C0-40FE-44FA-BFE5-5ECA6A61BCC5}"/>
          </ac:spMkLst>
        </pc:spChg>
      </pc:sldChg>
      <pc:sldChg chg="modSp add mod">
        <pc:chgData name="Carlos Cano Ladera" userId="f7608b54312ebc88" providerId="LiveId" clId="{B7AF0314-1165-4B84-9654-264290820965}" dt="2020-11-01T22:20:34.529" v="3540" actId="13926"/>
        <pc:sldMkLst>
          <pc:docMk/>
          <pc:sldMk cId="622634810" sldId="355"/>
        </pc:sldMkLst>
        <pc:spChg chg="mod">
          <ac:chgData name="Carlos Cano Ladera" userId="f7608b54312ebc88" providerId="LiveId" clId="{B7AF0314-1165-4B84-9654-264290820965}" dt="2020-11-01T22:20:34.529" v="3540" actId="13926"/>
          <ac:spMkLst>
            <pc:docMk/>
            <pc:sldMk cId="622634810" sldId="355"/>
            <ac:spMk id="3" creationId="{A37B9574-298C-4E18-9305-2EB182FBC508}"/>
          </ac:spMkLst>
        </pc:spChg>
      </pc:sldChg>
      <pc:sldChg chg="modSp add mod">
        <pc:chgData name="Carlos Cano Ladera" userId="f7608b54312ebc88" providerId="LiveId" clId="{B7AF0314-1165-4B84-9654-264290820965}" dt="2020-11-01T21:41:26.249" v="3462" actId="13926"/>
        <pc:sldMkLst>
          <pc:docMk/>
          <pc:sldMk cId="358107301" sldId="356"/>
        </pc:sldMkLst>
        <pc:spChg chg="mod">
          <ac:chgData name="Carlos Cano Ladera" userId="f7608b54312ebc88" providerId="LiveId" clId="{B7AF0314-1165-4B84-9654-264290820965}" dt="2020-11-01T21:41:26.249" v="3462" actId="13926"/>
          <ac:spMkLst>
            <pc:docMk/>
            <pc:sldMk cId="358107301" sldId="356"/>
            <ac:spMk id="3" creationId="{75F29642-3586-442C-94A8-8D4A760DA527}"/>
          </ac:spMkLst>
        </pc:spChg>
      </pc:sldChg>
      <pc:sldChg chg="modSp add mod">
        <pc:chgData name="Carlos Cano Ladera" userId="f7608b54312ebc88" providerId="LiveId" clId="{B7AF0314-1165-4B84-9654-264290820965}" dt="2020-11-01T22:21:06.768" v="3547" actId="13926"/>
        <pc:sldMkLst>
          <pc:docMk/>
          <pc:sldMk cId="3723905608" sldId="357"/>
        </pc:sldMkLst>
        <pc:spChg chg="mod">
          <ac:chgData name="Carlos Cano Ladera" userId="f7608b54312ebc88" providerId="LiveId" clId="{B7AF0314-1165-4B84-9654-264290820965}" dt="2020-11-01T22:21:06.768" v="3547" actId="13926"/>
          <ac:spMkLst>
            <pc:docMk/>
            <pc:sldMk cId="3723905608" sldId="357"/>
            <ac:spMk id="3" creationId="{375D78FA-181A-47EE-BFBF-231638F08356}"/>
          </ac:spMkLst>
        </pc:spChg>
      </pc:sldChg>
      <pc:sldChg chg="modSp add mod">
        <pc:chgData name="Carlos Cano Ladera" userId="f7608b54312ebc88" providerId="LiveId" clId="{B7AF0314-1165-4B84-9654-264290820965}" dt="2020-11-01T21:37:55.093" v="3439" actId="13926"/>
        <pc:sldMkLst>
          <pc:docMk/>
          <pc:sldMk cId="3387645961" sldId="358"/>
        </pc:sldMkLst>
        <pc:spChg chg="mod">
          <ac:chgData name="Carlos Cano Ladera" userId="f7608b54312ebc88" providerId="LiveId" clId="{B7AF0314-1165-4B84-9654-264290820965}" dt="2020-11-01T21:37:55.093" v="3439" actId="13926"/>
          <ac:spMkLst>
            <pc:docMk/>
            <pc:sldMk cId="3387645961" sldId="358"/>
            <ac:spMk id="3" creationId="{54C1DA5B-B66D-46C2-BCDE-8AF07DE3EA8A}"/>
          </ac:spMkLst>
        </pc:spChg>
      </pc:sldChg>
      <pc:sldChg chg="modSp add mod">
        <pc:chgData name="Carlos Cano Ladera" userId="f7608b54312ebc88" providerId="LiveId" clId="{B7AF0314-1165-4B84-9654-264290820965}" dt="2020-11-01T21:38:53.020" v="3447" actId="27636"/>
        <pc:sldMkLst>
          <pc:docMk/>
          <pc:sldMk cId="1747777676" sldId="359"/>
        </pc:sldMkLst>
        <pc:spChg chg="mod">
          <ac:chgData name="Carlos Cano Ladera" userId="f7608b54312ebc88" providerId="LiveId" clId="{B7AF0314-1165-4B84-9654-264290820965}" dt="2020-11-01T21:38:53.020" v="3447" actId="27636"/>
          <ac:spMkLst>
            <pc:docMk/>
            <pc:sldMk cId="1747777676" sldId="359"/>
            <ac:spMk id="3" creationId="{C50B243E-F323-4BE2-8615-039A3E958B86}"/>
          </ac:spMkLst>
        </pc:spChg>
      </pc:sldChg>
      <pc:sldChg chg="modSp add mod">
        <pc:chgData name="Carlos Cano Ladera" userId="f7608b54312ebc88" providerId="LiveId" clId="{B7AF0314-1165-4B84-9654-264290820965}" dt="2020-11-01T21:44:42.662" v="3491" actId="13926"/>
        <pc:sldMkLst>
          <pc:docMk/>
          <pc:sldMk cId="1028030347" sldId="360"/>
        </pc:sldMkLst>
        <pc:spChg chg="mod">
          <ac:chgData name="Carlos Cano Ladera" userId="f7608b54312ebc88" providerId="LiveId" clId="{B7AF0314-1165-4B84-9654-264290820965}" dt="2020-11-01T21:44:42.662" v="3491" actId="13926"/>
          <ac:spMkLst>
            <pc:docMk/>
            <pc:sldMk cId="1028030347" sldId="360"/>
            <ac:spMk id="3" creationId="{70401A93-9B4F-46E0-9F10-B65FD476A5F6}"/>
          </ac:spMkLst>
        </pc:spChg>
      </pc:sldChg>
      <pc:sldChg chg="modSp add mod">
        <pc:chgData name="Carlos Cano Ladera" userId="f7608b54312ebc88" providerId="LiveId" clId="{B7AF0314-1165-4B84-9654-264290820965}" dt="2020-11-01T21:45:06.567" v="3496" actId="27636"/>
        <pc:sldMkLst>
          <pc:docMk/>
          <pc:sldMk cId="3904595582" sldId="361"/>
        </pc:sldMkLst>
        <pc:spChg chg="mod">
          <ac:chgData name="Carlos Cano Ladera" userId="f7608b54312ebc88" providerId="LiveId" clId="{B7AF0314-1165-4B84-9654-264290820965}" dt="2020-11-01T21:45:06.567" v="3496" actId="27636"/>
          <ac:spMkLst>
            <pc:docMk/>
            <pc:sldMk cId="3904595582" sldId="361"/>
            <ac:spMk id="3" creationId="{CE3BCA9C-8E36-4CCA-9E33-A890ABC9894A}"/>
          </ac:spMkLst>
        </pc:spChg>
      </pc:sldChg>
      <pc:sldChg chg="modSp new mod">
        <pc:chgData name="Carlos Cano Ladera" userId="f7608b54312ebc88" providerId="LiveId" clId="{B7AF0314-1165-4B84-9654-264290820965}" dt="2020-11-01T22:19:35.135" v="3534" actId="13926"/>
        <pc:sldMkLst>
          <pc:docMk/>
          <pc:sldMk cId="1544874372" sldId="362"/>
        </pc:sldMkLst>
        <pc:spChg chg="mod">
          <ac:chgData name="Carlos Cano Ladera" userId="f7608b54312ebc88" providerId="LiveId" clId="{B7AF0314-1165-4B84-9654-264290820965}" dt="2020-11-01T22:19:25.930" v="3532"/>
          <ac:spMkLst>
            <pc:docMk/>
            <pc:sldMk cId="1544874372" sldId="362"/>
            <ac:spMk id="2" creationId="{B48920A2-3B4E-40A9-9C83-6137439E83FB}"/>
          </ac:spMkLst>
        </pc:spChg>
        <pc:spChg chg="mod">
          <ac:chgData name="Carlos Cano Ladera" userId="f7608b54312ebc88" providerId="LiveId" clId="{B7AF0314-1165-4B84-9654-264290820965}" dt="2020-11-01T22:19:35.135" v="3534" actId="13926"/>
          <ac:spMkLst>
            <pc:docMk/>
            <pc:sldMk cId="1544874372" sldId="362"/>
            <ac:spMk id="3" creationId="{A32B00B7-D5DD-4D5F-848D-ED63C6D833CD}"/>
          </ac:spMkLst>
        </pc:spChg>
      </pc:sldChg>
      <pc:sldChg chg="modSp add mod">
        <pc:chgData name="Carlos Cano Ladera" userId="f7608b54312ebc88" providerId="LiveId" clId="{B7AF0314-1165-4B84-9654-264290820965}" dt="2020-11-01T22:20:50.976" v="3545" actId="27636"/>
        <pc:sldMkLst>
          <pc:docMk/>
          <pc:sldMk cId="2640836256" sldId="363"/>
        </pc:sldMkLst>
        <pc:spChg chg="mod">
          <ac:chgData name="Carlos Cano Ladera" userId="f7608b54312ebc88" providerId="LiveId" clId="{B7AF0314-1165-4B84-9654-264290820965}" dt="2020-11-01T22:20:50.976" v="3545" actId="27636"/>
          <ac:spMkLst>
            <pc:docMk/>
            <pc:sldMk cId="2640836256" sldId="363"/>
            <ac:spMk id="3" creationId="{FF53A2EA-639F-4351-BA1C-ADBAD220ECFD}"/>
          </ac:spMkLst>
        </pc:spChg>
      </pc:sldChg>
      <pc:sldChg chg="modSp add mod">
        <pc:chgData name="Carlos Cano Ladera" userId="f7608b54312ebc88" providerId="LiveId" clId="{B7AF0314-1165-4B84-9654-264290820965}" dt="2020-11-01T23:15:45.234" v="3555" actId="27636"/>
        <pc:sldMkLst>
          <pc:docMk/>
          <pc:sldMk cId="2720980810" sldId="364"/>
        </pc:sldMkLst>
        <pc:spChg chg="mod">
          <ac:chgData name="Carlos Cano Ladera" userId="f7608b54312ebc88" providerId="LiveId" clId="{B7AF0314-1165-4B84-9654-264290820965}" dt="2020-11-01T23:15:45.234" v="3555" actId="27636"/>
          <ac:spMkLst>
            <pc:docMk/>
            <pc:sldMk cId="2720980810" sldId="364"/>
            <ac:spMk id="3" creationId="{7419BCEA-17EE-49BD-814F-3B971548DB60}"/>
          </ac:spMkLst>
        </pc:spChg>
      </pc:sldChg>
      <pc:sldChg chg="modSp add mod">
        <pc:chgData name="Carlos Cano Ladera" userId="f7608b54312ebc88" providerId="LiveId" clId="{B7AF0314-1165-4B84-9654-264290820965}" dt="2020-11-01T23:16:32.168" v="3561" actId="20577"/>
        <pc:sldMkLst>
          <pc:docMk/>
          <pc:sldMk cId="3438310202" sldId="365"/>
        </pc:sldMkLst>
        <pc:spChg chg="mod">
          <ac:chgData name="Carlos Cano Ladera" userId="f7608b54312ebc88" providerId="LiveId" clId="{B7AF0314-1165-4B84-9654-264290820965}" dt="2020-11-01T23:16:32.168" v="3561" actId="20577"/>
          <ac:spMkLst>
            <pc:docMk/>
            <pc:sldMk cId="3438310202" sldId="365"/>
            <ac:spMk id="3" creationId="{5101F558-F308-4A65-9933-A68C573CA81A}"/>
          </ac:spMkLst>
        </pc:spChg>
      </pc:sldChg>
      <pc:sldChg chg="modSp add mod">
        <pc:chgData name="Carlos Cano Ladera" userId="f7608b54312ebc88" providerId="LiveId" clId="{B7AF0314-1165-4B84-9654-264290820965}" dt="2020-11-01T23:16:56.142" v="3564" actId="6549"/>
        <pc:sldMkLst>
          <pc:docMk/>
          <pc:sldMk cId="2464225115" sldId="366"/>
        </pc:sldMkLst>
        <pc:spChg chg="mod">
          <ac:chgData name="Carlos Cano Ladera" userId="f7608b54312ebc88" providerId="LiveId" clId="{B7AF0314-1165-4B84-9654-264290820965}" dt="2020-11-01T23:16:56.142" v="3564" actId="6549"/>
          <ac:spMkLst>
            <pc:docMk/>
            <pc:sldMk cId="2464225115" sldId="366"/>
            <ac:spMk id="3" creationId="{7F31C314-3C20-4DEE-A3B8-7E1FFDB7EEDF}"/>
          </ac:spMkLst>
        </pc:spChg>
      </pc:sldChg>
      <pc:sldChg chg="modSp add mod">
        <pc:chgData name="Carlos Cano Ladera" userId="f7608b54312ebc88" providerId="LiveId" clId="{B7AF0314-1165-4B84-9654-264290820965}" dt="2020-11-01T23:17:22.163" v="3569" actId="27636"/>
        <pc:sldMkLst>
          <pc:docMk/>
          <pc:sldMk cId="1105309671" sldId="367"/>
        </pc:sldMkLst>
        <pc:spChg chg="mod">
          <ac:chgData name="Carlos Cano Ladera" userId="f7608b54312ebc88" providerId="LiveId" clId="{B7AF0314-1165-4B84-9654-264290820965}" dt="2020-11-01T23:17:22.163" v="3569" actId="27636"/>
          <ac:spMkLst>
            <pc:docMk/>
            <pc:sldMk cId="1105309671" sldId="367"/>
            <ac:spMk id="3" creationId="{9B1BA5D3-1227-450C-9F81-0FB1B32E591B}"/>
          </ac:spMkLst>
        </pc:spChg>
      </pc:sldChg>
      <pc:sldChg chg="modSp add mod">
        <pc:chgData name="Carlos Cano Ladera" userId="f7608b54312ebc88" providerId="LiveId" clId="{B7AF0314-1165-4B84-9654-264290820965}" dt="2020-11-09T21:56:27.966" v="3597" actId="13926"/>
        <pc:sldMkLst>
          <pc:docMk/>
          <pc:sldMk cId="493455465" sldId="368"/>
        </pc:sldMkLst>
        <pc:spChg chg="mod">
          <ac:chgData name="Carlos Cano Ladera" userId="f7608b54312ebc88" providerId="LiveId" clId="{B7AF0314-1165-4B84-9654-264290820965}" dt="2020-11-09T21:56:27.966" v="3597" actId="13926"/>
          <ac:spMkLst>
            <pc:docMk/>
            <pc:sldMk cId="493455465" sldId="368"/>
            <ac:spMk id="3" creationId="{2EB43ECA-8746-4A33-B224-DDAE5E346E0C}"/>
          </ac:spMkLst>
        </pc:spChg>
      </pc:sldChg>
      <pc:sldMasterChg chg="modSp mod modSldLayout">
        <pc:chgData name="Carlos Cano Ladera" userId="f7608b54312ebc88" providerId="LiveId" clId="{B7AF0314-1165-4B84-9654-264290820965}" dt="2020-11-01T21:29:15.834" v="3327" actId="14100"/>
        <pc:sldMasterMkLst>
          <pc:docMk/>
          <pc:sldMasterMk cId="547422631" sldId="2147483660"/>
        </pc:sldMasterMkLst>
        <pc:picChg chg="mod">
          <ac:chgData name="Carlos Cano Ladera" userId="f7608b54312ebc88" providerId="LiveId" clId="{B7AF0314-1165-4B84-9654-264290820965}" dt="2020-11-01T21:28:56.497" v="3323" actId="14100"/>
          <ac:picMkLst>
            <pc:docMk/>
            <pc:sldMasterMk cId="547422631" sldId="2147483660"/>
            <ac:picMk id="28" creationId="{F2352B31-A32B-4FBD-B670-2631BC674EEF}"/>
          </ac:picMkLst>
        </pc:picChg>
        <pc:sldLayoutChg chg="modSp mod">
          <pc:chgData name="Carlos Cano Ladera" userId="f7608b54312ebc88" providerId="LiveId" clId="{B7AF0314-1165-4B84-9654-264290820965}" dt="2020-11-01T21:28:51.071" v="3322" actId="14100"/>
          <pc:sldLayoutMkLst>
            <pc:docMk/>
            <pc:sldMasterMk cId="547422631" sldId="2147483660"/>
            <pc:sldLayoutMk cId="4239683147" sldId="2147483661"/>
          </pc:sldLayoutMkLst>
          <pc:picChg chg="mod">
            <ac:chgData name="Carlos Cano Ladera" userId="f7608b54312ebc88" providerId="LiveId" clId="{B7AF0314-1165-4B84-9654-264290820965}" dt="2020-11-01T21:28:51.071" v="3322" actId="14100"/>
            <ac:picMkLst>
              <pc:docMk/>
              <pc:sldMasterMk cId="547422631" sldId="2147483660"/>
              <pc:sldLayoutMk cId="4239683147" sldId="2147483661"/>
              <ac:picMk id="14" creationId="{68378886-215E-4411-9D17-2F4979EA8EDE}"/>
            </ac:picMkLst>
          </pc:picChg>
        </pc:sldLayoutChg>
        <pc:sldLayoutChg chg="modSp mod">
          <pc:chgData name="Carlos Cano Ladera" userId="f7608b54312ebc88" providerId="LiveId" clId="{B7AF0314-1165-4B84-9654-264290820965}" dt="2020-11-01T21:29:02.263" v="3324" actId="14100"/>
          <pc:sldLayoutMkLst>
            <pc:docMk/>
            <pc:sldMasterMk cId="547422631" sldId="2147483660"/>
            <pc:sldLayoutMk cId="4027413029" sldId="2147483662"/>
          </pc:sldLayoutMkLst>
          <pc:spChg chg="mod">
            <ac:chgData name="Carlos Cano Ladera" userId="f7608b54312ebc88" providerId="LiveId" clId="{B7AF0314-1165-4B84-9654-264290820965}" dt="2020-10-24T21:03:00.455" v="792" actId="14100"/>
            <ac:spMkLst>
              <pc:docMk/>
              <pc:sldMasterMk cId="547422631" sldId="2147483660"/>
              <pc:sldLayoutMk cId="4027413029" sldId="2147483662"/>
              <ac:spMk id="3" creationId="{3DEB1E90-47DE-4B49-88A4-C22C94FA2E9B}"/>
            </ac:spMkLst>
          </pc:spChg>
          <pc:picChg chg="mod">
            <ac:chgData name="Carlos Cano Ladera" userId="f7608b54312ebc88" providerId="LiveId" clId="{B7AF0314-1165-4B84-9654-264290820965}" dt="2020-11-01T21:29:02.263" v="3324" actId="14100"/>
            <ac:picMkLst>
              <pc:docMk/>
              <pc:sldMasterMk cId="547422631" sldId="2147483660"/>
              <pc:sldLayoutMk cId="4027413029" sldId="2147483662"/>
              <ac:picMk id="14" creationId="{D5D8A940-C77C-4FED-B99F-032495CFB56D}"/>
            </ac:picMkLst>
          </pc:picChg>
        </pc:sldLayoutChg>
        <pc:sldLayoutChg chg="modSp mod">
          <pc:chgData name="Carlos Cano Ladera" userId="f7608b54312ebc88" providerId="LiveId" clId="{B7AF0314-1165-4B84-9654-264290820965}" dt="2020-11-01T21:29:06.648" v="3325" actId="14100"/>
          <pc:sldLayoutMkLst>
            <pc:docMk/>
            <pc:sldMasterMk cId="547422631" sldId="2147483660"/>
            <pc:sldLayoutMk cId="2497284472" sldId="2147483663"/>
          </pc:sldLayoutMkLst>
          <pc:picChg chg="mod">
            <ac:chgData name="Carlos Cano Ladera" userId="f7608b54312ebc88" providerId="LiveId" clId="{B7AF0314-1165-4B84-9654-264290820965}" dt="2020-11-01T21:29:06.648" v="3325" actId="14100"/>
            <ac:picMkLst>
              <pc:docMk/>
              <pc:sldMasterMk cId="547422631" sldId="2147483660"/>
              <pc:sldLayoutMk cId="2497284472" sldId="2147483663"/>
              <ac:picMk id="11" creationId="{F5629D04-021C-4198-BE11-B8064EACA2D4}"/>
            </ac:picMkLst>
          </pc:picChg>
        </pc:sldLayoutChg>
        <pc:sldLayoutChg chg="modSp mod">
          <pc:chgData name="Carlos Cano Ladera" userId="f7608b54312ebc88" providerId="LiveId" clId="{B7AF0314-1165-4B84-9654-264290820965}" dt="2020-11-01T21:29:10.806" v="3326" actId="14100"/>
          <pc:sldLayoutMkLst>
            <pc:docMk/>
            <pc:sldMasterMk cId="547422631" sldId="2147483660"/>
            <pc:sldLayoutMk cId="2729188183" sldId="2147483664"/>
          </pc:sldLayoutMkLst>
          <pc:picChg chg="mod">
            <ac:chgData name="Carlos Cano Ladera" userId="f7608b54312ebc88" providerId="LiveId" clId="{B7AF0314-1165-4B84-9654-264290820965}" dt="2020-11-01T21:29:10.806" v="3326" actId="14100"/>
            <ac:picMkLst>
              <pc:docMk/>
              <pc:sldMasterMk cId="547422631" sldId="2147483660"/>
              <pc:sldLayoutMk cId="2729188183" sldId="2147483664"/>
              <ac:picMk id="15" creationId="{E57B5147-32A9-43FC-B886-15377C288B60}"/>
            </ac:picMkLst>
          </pc:picChg>
        </pc:sldLayoutChg>
        <pc:sldLayoutChg chg="modSp mod">
          <pc:chgData name="Carlos Cano Ladera" userId="f7608b54312ebc88" providerId="LiveId" clId="{B7AF0314-1165-4B84-9654-264290820965}" dt="2020-11-01T21:29:15.834" v="3327" actId="14100"/>
          <pc:sldLayoutMkLst>
            <pc:docMk/>
            <pc:sldMasterMk cId="547422631" sldId="2147483660"/>
            <pc:sldLayoutMk cId="4262009299" sldId="2147483665"/>
          </pc:sldLayoutMkLst>
          <pc:picChg chg="mod">
            <ac:chgData name="Carlos Cano Ladera" userId="f7608b54312ebc88" providerId="LiveId" clId="{B7AF0314-1165-4B84-9654-264290820965}" dt="2020-11-01T21:29:15.834" v="3327" actId="14100"/>
            <ac:picMkLst>
              <pc:docMk/>
              <pc:sldMasterMk cId="547422631" sldId="2147483660"/>
              <pc:sldLayoutMk cId="4262009299" sldId="2147483665"/>
              <ac:picMk id="15" creationId="{5D06FED0-A086-4FDF-A85A-D11B047B0E1F}"/>
            </ac:picMkLst>
          </pc:picChg>
        </pc:sldLayoutChg>
      </pc:sldMasterChg>
    </pc:docChg>
  </pc:docChgLst>
  <pc:docChgLst>
    <pc:chgData name="Carlos Cano Ladera" userId="f7608b54312ebc88" providerId="LiveId" clId="{4A574178-7181-4D72-90B8-1BFD13970546}"/>
    <pc:docChg chg="undo custSel modSld">
      <pc:chgData name="Carlos Cano Ladera" userId="f7608b54312ebc88" providerId="LiveId" clId="{4A574178-7181-4D72-90B8-1BFD13970546}" dt="2019-11-22T06:56:43.047" v="3"/>
      <pc:docMkLst>
        <pc:docMk/>
      </pc:docMkLst>
      <pc:sldChg chg="modSp">
        <pc:chgData name="Carlos Cano Ladera" userId="f7608b54312ebc88" providerId="LiveId" clId="{4A574178-7181-4D72-90B8-1BFD13970546}" dt="2019-11-22T06:56:43.047" v="3"/>
        <pc:sldMkLst>
          <pc:docMk/>
          <pc:sldMk cId="2196834090" sldId="272"/>
        </pc:sldMkLst>
        <pc:spChg chg="mod">
          <ac:chgData name="Carlos Cano Ladera" userId="f7608b54312ebc88" providerId="LiveId" clId="{4A574178-7181-4D72-90B8-1BFD13970546}" dt="2019-11-22T06:56:43.047" v="3"/>
          <ac:spMkLst>
            <pc:docMk/>
            <pc:sldMk cId="2196834090" sldId="272"/>
            <ac:spMk id="3" creationId="{5101F558-F308-4A65-9933-A68C573CA81A}"/>
          </ac:spMkLst>
        </pc:spChg>
      </pc:sldChg>
    </pc:docChg>
  </pc:docChgLst>
  <pc:docChgLst>
    <pc:chgData name="Carlos Cano Ladera" userId="f7608b54312ebc88" providerId="LiveId" clId="{8E2E00CF-0FEB-4B1B-999A-4D422A9FCBDC}"/>
    <pc:docChg chg="modSld">
      <pc:chgData name="Carlos Cano Ladera" userId="f7608b54312ebc88" providerId="LiveId" clId="{8E2E00CF-0FEB-4B1B-999A-4D422A9FCBDC}" dt="2020-02-03T07:49:23.895" v="0" actId="20577"/>
      <pc:docMkLst>
        <pc:docMk/>
      </pc:docMkLst>
      <pc:sldChg chg="modSp">
        <pc:chgData name="Carlos Cano Ladera" userId="f7608b54312ebc88" providerId="LiveId" clId="{8E2E00CF-0FEB-4B1B-999A-4D422A9FCBDC}" dt="2020-02-03T07:49:23.895" v="0" actId="20577"/>
        <pc:sldMkLst>
          <pc:docMk/>
          <pc:sldMk cId="3334556175" sldId="256"/>
        </pc:sldMkLst>
        <pc:spChg chg="mod">
          <ac:chgData name="Carlos Cano Ladera" userId="f7608b54312ebc88" providerId="LiveId" clId="{8E2E00CF-0FEB-4B1B-999A-4D422A9FCBDC}" dt="2020-02-03T07:49:23.895" v="0" actId="20577"/>
          <ac:spMkLst>
            <pc:docMk/>
            <pc:sldMk cId="3334556175" sldId="256"/>
            <ac:spMk id="3" creationId="{E74A970A-8077-46F0-9EFD-C5C969C13D99}"/>
          </ac:spMkLst>
        </pc:spChg>
      </pc:sldChg>
    </pc:docChg>
  </pc:docChgLst>
  <pc:docChgLst>
    <pc:chgData name="Carlos Cano Ladera" userId="f7608b54312ebc88" providerId="LiveId" clId="{A046FE12-3835-4084-A70D-8352735630B1}"/>
    <pc:docChg chg="custSel addSld delSld modSld">
      <pc:chgData name="Carlos Cano Ladera" userId="f7608b54312ebc88" providerId="LiveId" clId="{A046FE12-3835-4084-A70D-8352735630B1}" dt="2022-02-15T11:54:22.136" v="39" actId="6549"/>
      <pc:docMkLst>
        <pc:docMk/>
      </pc:docMkLst>
      <pc:sldChg chg="modSp mod">
        <pc:chgData name="Carlos Cano Ladera" userId="f7608b54312ebc88" providerId="LiveId" clId="{A046FE12-3835-4084-A70D-8352735630B1}" dt="2022-02-15T11:53:08.449" v="36" actId="20577"/>
        <pc:sldMkLst>
          <pc:docMk/>
          <pc:sldMk cId="1434383123" sldId="261"/>
        </pc:sldMkLst>
        <pc:spChg chg="mod">
          <ac:chgData name="Carlos Cano Ladera" userId="f7608b54312ebc88" providerId="LiveId" clId="{A046FE12-3835-4084-A70D-8352735630B1}" dt="2022-02-15T11:53:08.449" v="36" actId="20577"/>
          <ac:spMkLst>
            <pc:docMk/>
            <pc:sldMk cId="1434383123" sldId="261"/>
            <ac:spMk id="3" creationId="{800C44C0-40FE-44FA-BFE5-5ECA6A61BCC5}"/>
          </ac:spMkLst>
        </pc:spChg>
      </pc:sldChg>
      <pc:sldChg chg="modSp add mod">
        <pc:chgData name="Carlos Cano Ladera" userId="f7608b54312ebc88" providerId="LiveId" clId="{A046FE12-3835-4084-A70D-8352735630B1}" dt="2022-02-15T11:54:22.136" v="39" actId="6549"/>
        <pc:sldMkLst>
          <pc:docMk/>
          <pc:sldMk cId="1930209359" sldId="262"/>
        </pc:sldMkLst>
        <pc:spChg chg="mod">
          <ac:chgData name="Carlos Cano Ladera" userId="f7608b54312ebc88" providerId="LiveId" clId="{A046FE12-3835-4084-A70D-8352735630B1}" dt="2022-02-15T11:54:22.136" v="39" actId="6549"/>
          <ac:spMkLst>
            <pc:docMk/>
            <pc:sldMk cId="1930209359" sldId="262"/>
            <ac:spMk id="2" creationId="{1F7B095C-93E1-43F0-9AF4-E8C1A50F2472}"/>
          </ac:spMkLst>
        </pc:spChg>
      </pc:sldChg>
      <pc:sldChg chg="del">
        <pc:chgData name="Carlos Cano Ladera" userId="f7608b54312ebc88" providerId="LiveId" clId="{A046FE12-3835-4084-A70D-8352735630B1}" dt="2022-02-15T11:54:08.762" v="37" actId="2696"/>
        <pc:sldMkLst>
          <pc:docMk/>
          <pc:sldMk cId="3264231463" sldId="262"/>
        </pc:sldMkLst>
      </pc:sldChg>
      <pc:sldChg chg="del">
        <pc:chgData name="Carlos Cano Ladera" userId="f7608b54312ebc88" providerId="LiveId" clId="{A046FE12-3835-4084-A70D-8352735630B1}" dt="2022-02-15T11:54:08.762" v="37" actId="2696"/>
        <pc:sldMkLst>
          <pc:docMk/>
          <pc:sldMk cId="726511279" sldId="292"/>
        </pc:sldMkLst>
      </pc:sldChg>
      <pc:sldChg chg="add setBg">
        <pc:chgData name="Carlos Cano Ladera" userId="f7608b54312ebc88" providerId="LiveId" clId="{A046FE12-3835-4084-A70D-8352735630B1}" dt="2022-02-15T11:54:14.632" v="38"/>
        <pc:sldMkLst>
          <pc:docMk/>
          <pc:sldMk cId="2761429734" sldId="292"/>
        </pc:sldMkLst>
      </pc:sldChg>
      <pc:sldChg chg="modSp mod">
        <pc:chgData name="Carlos Cano Ladera" userId="f7608b54312ebc88" providerId="LiveId" clId="{A046FE12-3835-4084-A70D-8352735630B1}" dt="2021-10-04T10:10:23.029" v="27" actId="1076"/>
        <pc:sldMkLst>
          <pc:docMk/>
          <pc:sldMk cId="3191470450" sldId="307"/>
        </pc:sldMkLst>
        <pc:spChg chg="mod">
          <ac:chgData name="Carlos Cano Ladera" userId="f7608b54312ebc88" providerId="LiveId" clId="{A046FE12-3835-4084-A70D-8352735630B1}" dt="2021-10-04T10:10:22.452" v="26" actId="27636"/>
          <ac:spMkLst>
            <pc:docMk/>
            <pc:sldMk cId="3191470450" sldId="307"/>
            <ac:spMk id="2" creationId="{5FE956F0-6E35-408B-8A4C-95CC4310FBB0}"/>
          </ac:spMkLst>
        </pc:spChg>
        <pc:picChg chg="mod">
          <ac:chgData name="Carlos Cano Ladera" userId="f7608b54312ebc88" providerId="LiveId" clId="{A046FE12-3835-4084-A70D-8352735630B1}" dt="2021-10-04T10:10:23.029" v="27" actId="1076"/>
          <ac:picMkLst>
            <pc:docMk/>
            <pc:sldMk cId="3191470450" sldId="307"/>
            <ac:picMk id="4" creationId="{61884B25-270B-4205-8363-13E7C0422D62}"/>
          </ac:picMkLst>
        </pc:picChg>
      </pc:sldChg>
      <pc:sldChg chg="add">
        <pc:chgData name="Carlos Cano Ladera" userId="f7608b54312ebc88" providerId="LiveId" clId="{A046FE12-3835-4084-A70D-8352735630B1}" dt="2022-02-15T11:54:14.632" v="38"/>
        <pc:sldMkLst>
          <pc:docMk/>
          <pc:sldMk cId="1304203439" sldId="318"/>
        </pc:sldMkLst>
      </pc:sldChg>
      <pc:sldChg chg="del">
        <pc:chgData name="Carlos Cano Ladera" userId="f7608b54312ebc88" providerId="LiveId" clId="{A046FE12-3835-4084-A70D-8352735630B1}" dt="2022-02-15T11:54:08.762" v="37" actId="2696"/>
        <pc:sldMkLst>
          <pc:docMk/>
          <pc:sldMk cId="1545933123" sldId="318"/>
        </pc:sldMkLst>
      </pc:sldChg>
      <pc:sldChg chg="del">
        <pc:chgData name="Carlos Cano Ladera" userId="f7608b54312ebc88" providerId="LiveId" clId="{A046FE12-3835-4084-A70D-8352735630B1}" dt="2022-02-15T11:54:08.762" v="37" actId="2696"/>
        <pc:sldMkLst>
          <pc:docMk/>
          <pc:sldMk cId="59262698" sldId="342"/>
        </pc:sldMkLst>
      </pc:sldChg>
      <pc:sldChg chg="add">
        <pc:chgData name="Carlos Cano Ladera" userId="f7608b54312ebc88" providerId="LiveId" clId="{A046FE12-3835-4084-A70D-8352735630B1}" dt="2022-02-15T11:54:14.632" v="38"/>
        <pc:sldMkLst>
          <pc:docMk/>
          <pc:sldMk cId="3032006345" sldId="342"/>
        </pc:sldMkLst>
      </pc:sldChg>
      <pc:sldChg chg="modSp mod">
        <pc:chgData name="Carlos Cano Ladera" userId="f7608b54312ebc88" providerId="LiveId" clId="{A046FE12-3835-4084-A70D-8352735630B1}" dt="2021-10-03T20:01:03.291" v="20" actId="20577"/>
        <pc:sldMkLst>
          <pc:docMk/>
          <pc:sldMk cId="2783100942" sldId="351"/>
        </pc:sldMkLst>
        <pc:spChg chg="mod">
          <ac:chgData name="Carlos Cano Ladera" userId="f7608b54312ebc88" providerId="LiveId" clId="{A046FE12-3835-4084-A70D-8352735630B1}" dt="2021-10-03T20:01:03.291" v="20" actId="20577"/>
          <ac:spMkLst>
            <pc:docMk/>
            <pc:sldMk cId="2783100942" sldId="351"/>
            <ac:spMk id="3" creationId="{4ECA90D8-7794-46CC-B2B7-B94C88AE23CA}"/>
          </ac:spMkLst>
        </pc:spChg>
      </pc:sldChg>
      <pc:sldChg chg="del">
        <pc:chgData name="Carlos Cano Ladera" userId="f7608b54312ebc88" providerId="LiveId" clId="{A046FE12-3835-4084-A70D-8352735630B1}" dt="2022-02-15T11:54:08.762" v="37" actId="2696"/>
        <pc:sldMkLst>
          <pc:docMk/>
          <pc:sldMk cId="2640836256" sldId="363"/>
        </pc:sldMkLst>
      </pc:sldChg>
      <pc:sldChg chg="add">
        <pc:chgData name="Carlos Cano Ladera" userId="f7608b54312ebc88" providerId="LiveId" clId="{A046FE12-3835-4084-A70D-8352735630B1}" dt="2022-02-15T11:54:14.632" v="38"/>
        <pc:sldMkLst>
          <pc:docMk/>
          <pc:sldMk cId="3993133609" sldId="363"/>
        </pc:sldMkLst>
      </pc:sldChg>
      <pc:sldChg chg="modSp mod">
        <pc:chgData name="Carlos Cano Ladera" userId="f7608b54312ebc88" providerId="LiveId" clId="{A046FE12-3835-4084-A70D-8352735630B1}" dt="2021-10-04T09:59:14.030" v="24" actId="13926"/>
        <pc:sldMkLst>
          <pc:docMk/>
          <pc:sldMk cId="2720980810" sldId="364"/>
        </pc:sldMkLst>
        <pc:spChg chg="mod">
          <ac:chgData name="Carlos Cano Ladera" userId="f7608b54312ebc88" providerId="LiveId" clId="{A046FE12-3835-4084-A70D-8352735630B1}" dt="2021-10-04T09:59:14.030" v="24" actId="13926"/>
          <ac:spMkLst>
            <pc:docMk/>
            <pc:sldMk cId="2720980810" sldId="364"/>
            <ac:spMk id="3" creationId="{7419BCEA-17EE-49BD-814F-3B971548DB60}"/>
          </ac:spMkLst>
        </pc:spChg>
      </pc:sldChg>
      <pc:sldChg chg="modSp mod">
        <pc:chgData name="Carlos Cano Ladera" userId="f7608b54312ebc88" providerId="LiveId" clId="{A046FE12-3835-4084-A70D-8352735630B1}" dt="2021-10-04T10:18:41.608" v="29" actId="13926"/>
        <pc:sldMkLst>
          <pc:docMk/>
          <pc:sldMk cId="1105309671" sldId="367"/>
        </pc:sldMkLst>
        <pc:spChg chg="mod">
          <ac:chgData name="Carlos Cano Ladera" userId="f7608b54312ebc88" providerId="LiveId" clId="{A046FE12-3835-4084-A70D-8352735630B1}" dt="2021-10-04T10:18:41.608" v="29" actId="13926"/>
          <ac:spMkLst>
            <pc:docMk/>
            <pc:sldMk cId="1105309671" sldId="367"/>
            <ac:spMk id="3" creationId="{9B1BA5D3-1227-450C-9F81-0FB1B32E59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8FE61-F5AC-4E9D-AB99-44569A3B3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811FE6-7526-4FA0-B76A-739F4E907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46E2B-15F7-42C3-8396-850723E6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142" y="634747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AED98-C77D-4032-8E5F-1BB3422B7FE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CD4035-4FF7-4604-BC9D-7B24C49E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69EE4-B38A-4BD2-B231-693A9BE8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72FE17-A006-46FF-B604-A6F4E1DB6F5A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D605D632-6ED9-406C-A1EE-732740ECBEF0}"/>
              </a:ext>
            </a:extLst>
          </p:cNvPr>
          <p:cNvSpPr/>
          <p:nvPr/>
        </p:nvSpPr>
        <p:spPr>
          <a:xfrm rot="10800000">
            <a:off x="9234792" y="-49803"/>
            <a:ext cx="2957208" cy="218872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riángulo rectángulo 11">
            <a:extLst>
              <a:ext uri="{FF2B5EF4-FFF2-40B4-BE49-F238E27FC236}">
                <a16:creationId xmlns:a16="http://schemas.microsoft.com/office/drawing/2014/main" id="{3CF63546-10D9-4A96-A4B2-0BCD9CF0D1C7}"/>
              </a:ext>
            </a:extLst>
          </p:cNvPr>
          <p:cNvSpPr/>
          <p:nvPr/>
        </p:nvSpPr>
        <p:spPr>
          <a:xfrm>
            <a:off x="0" y="5865779"/>
            <a:ext cx="943583" cy="9922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8378886-215E-4411-9D17-2F4979EA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730" y="5486400"/>
            <a:ext cx="949570" cy="13716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CDE6B198-41A9-4DD5-8716-D9539C8279BF}"/>
              </a:ext>
            </a:extLst>
          </p:cNvPr>
          <p:cNvSpPr/>
          <p:nvPr/>
        </p:nvSpPr>
        <p:spPr>
          <a:xfrm>
            <a:off x="0" y="-8877"/>
            <a:ext cx="836612" cy="409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68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54EB3-78C8-49C3-958A-C75E4D0A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3572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F149B5-F1C4-4D94-946F-228CD53CC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719513-5903-4E50-A47B-9082E607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3AED98-C77D-4032-8E5F-1BB3422B7FE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84241-28FA-45E7-BFA2-F5010D11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8F057-8CED-454C-ABAA-33915BDB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72FE17-A006-46FF-B604-A6F4E1DB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06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98C32E-A59E-46FB-BBD0-9F6C89621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4F52CF-0E2C-4AFE-9DEA-3FB57F4D5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2F78C9-AEE4-483B-8883-99FF5131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3AED98-C77D-4032-8E5F-1BB3422B7FE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20ECA3-1887-4522-914A-A65CA281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E0C5E-5255-4264-87C5-3B827F29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72FE17-A006-46FF-B604-A6F4E1DB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49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1D012-2396-41C7-9AA2-2A6E987C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959" y="365125"/>
            <a:ext cx="8220724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B1E90-47DE-4B49-88A4-C22C94FA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814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65B75F70-D9A4-4A68-81A8-28C4D37CD7B3}"/>
              </a:ext>
            </a:extLst>
          </p:cNvPr>
          <p:cNvSpPr/>
          <p:nvPr/>
        </p:nvSpPr>
        <p:spPr>
          <a:xfrm rot="10800000">
            <a:off x="9234792" y="-49803"/>
            <a:ext cx="2957208" cy="218872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riángulo rectángulo 11">
            <a:extLst>
              <a:ext uri="{FF2B5EF4-FFF2-40B4-BE49-F238E27FC236}">
                <a16:creationId xmlns:a16="http://schemas.microsoft.com/office/drawing/2014/main" id="{5E81F5BE-585A-4C6D-A73B-37DE47EF2D3D}"/>
              </a:ext>
            </a:extLst>
          </p:cNvPr>
          <p:cNvSpPr/>
          <p:nvPr/>
        </p:nvSpPr>
        <p:spPr>
          <a:xfrm>
            <a:off x="0" y="5865779"/>
            <a:ext cx="943583" cy="9922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5D8A940-C77C-4FED-B99F-032495CF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992" y="5715000"/>
            <a:ext cx="791308" cy="1143000"/>
          </a:xfrm>
          <a:prstGeom prst="rect">
            <a:avLst/>
          </a:prstGeom>
        </p:spPr>
      </p:pic>
      <p:sp>
        <p:nvSpPr>
          <p:cNvPr id="18" name="Marcador de fecha 3">
            <a:extLst>
              <a:ext uri="{FF2B5EF4-FFF2-40B4-BE49-F238E27FC236}">
                <a16:creationId xmlns:a16="http://schemas.microsoft.com/office/drawing/2014/main" id="{452A4952-A7ED-4BAB-BFAD-50E8ECC4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142" y="634747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AED98-C77D-4032-8E5F-1BB3422B7FE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19" name="Marcador de pie de página 4">
            <a:extLst>
              <a:ext uri="{FF2B5EF4-FFF2-40B4-BE49-F238E27FC236}">
                <a16:creationId xmlns:a16="http://schemas.microsoft.com/office/drawing/2014/main" id="{9BA5895F-DC65-467B-8972-26115B78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0" name="Marcador de número de diapositiva 5">
            <a:extLst>
              <a:ext uri="{FF2B5EF4-FFF2-40B4-BE49-F238E27FC236}">
                <a16:creationId xmlns:a16="http://schemas.microsoft.com/office/drawing/2014/main" id="{82946DA9-82A2-4140-A127-F5B713AA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72FE17-A006-46FF-B604-A6F4E1DB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41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EF390-5307-48A7-ADF4-B694C46C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A295AD-8DC1-4488-AAB2-8EADA2B5D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id="{BEFCD46A-CA76-4416-B924-2F2AAE79E4A7}"/>
              </a:ext>
            </a:extLst>
          </p:cNvPr>
          <p:cNvSpPr/>
          <p:nvPr/>
        </p:nvSpPr>
        <p:spPr>
          <a:xfrm>
            <a:off x="0" y="5865779"/>
            <a:ext cx="943583" cy="9922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id="{C5BE68AC-BD68-4828-9460-C5C07C364990}"/>
              </a:ext>
            </a:extLst>
          </p:cNvPr>
          <p:cNvSpPr/>
          <p:nvPr/>
        </p:nvSpPr>
        <p:spPr>
          <a:xfrm rot="10800000">
            <a:off x="9234792" y="-49803"/>
            <a:ext cx="2957208" cy="218872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5629D04-021C-4198-BE11-B8064EAC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614" y="5676900"/>
            <a:ext cx="817685" cy="1181100"/>
          </a:xfrm>
          <a:prstGeom prst="rect">
            <a:avLst/>
          </a:prstGeom>
        </p:spPr>
      </p:pic>
      <p:sp>
        <p:nvSpPr>
          <p:cNvPr id="13" name="Marcador de fecha 3">
            <a:extLst>
              <a:ext uri="{FF2B5EF4-FFF2-40B4-BE49-F238E27FC236}">
                <a16:creationId xmlns:a16="http://schemas.microsoft.com/office/drawing/2014/main" id="{3D503578-780D-42E2-BFD9-D1D7B40D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142" y="634747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AED98-C77D-4032-8E5F-1BB3422B7FE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14" name="Marcador de pie de página 4">
            <a:extLst>
              <a:ext uri="{FF2B5EF4-FFF2-40B4-BE49-F238E27FC236}">
                <a16:creationId xmlns:a16="http://schemas.microsoft.com/office/drawing/2014/main" id="{7C899437-7E66-40F2-B068-8655E5F2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C54EAD33-1F5F-43D5-A756-6064AB19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72FE17-A006-46FF-B604-A6F4E1DB6F5A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FAA77A-B2FF-46EC-BF70-33570377B281}"/>
              </a:ext>
            </a:extLst>
          </p:cNvPr>
          <p:cNvSpPr/>
          <p:nvPr/>
        </p:nvSpPr>
        <p:spPr>
          <a:xfrm>
            <a:off x="0" y="0"/>
            <a:ext cx="836612" cy="409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2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E93D3-056A-4838-AAE6-D62136CE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4" y="365125"/>
            <a:ext cx="8273988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5FDCC-5BF3-4F0C-AF39-AECBBE962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569ABD-C0CE-4579-8440-62E56635C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6B17BDD9-BCC6-49FF-AD69-AE4245AFB9BF}"/>
              </a:ext>
            </a:extLst>
          </p:cNvPr>
          <p:cNvSpPr/>
          <p:nvPr/>
        </p:nvSpPr>
        <p:spPr>
          <a:xfrm rot="10800000">
            <a:off x="9234792" y="-49803"/>
            <a:ext cx="2957208" cy="218872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AE3AB032-182D-45BC-AC7A-A93721CEF1B3}"/>
              </a:ext>
            </a:extLst>
          </p:cNvPr>
          <p:cNvSpPr/>
          <p:nvPr/>
        </p:nvSpPr>
        <p:spPr>
          <a:xfrm>
            <a:off x="0" y="5865779"/>
            <a:ext cx="943583" cy="9922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57B5147-32A9-43FC-B886-15377C28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238" y="5638800"/>
            <a:ext cx="844062" cy="1219200"/>
          </a:xfrm>
          <a:prstGeom prst="rect">
            <a:avLst/>
          </a:prstGeom>
        </p:spPr>
      </p:pic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B9CE9C66-37B0-4199-BD21-5CDDD16D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0142" y="634747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AED98-C77D-4032-8E5F-1BB3422B7FE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88FA386A-0A64-4812-9B27-0C0E26C2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BD38EE13-0EAC-46A5-B401-2CF89A9C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72FE17-A006-46FF-B604-A6F4E1DB6F5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EED7E89-D66A-4C09-9180-1AE07D1DFAC7}"/>
              </a:ext>
            </a:extLst>
          </p:cNvPr>
          <p:cNvSpPr/>
          <p:nvPr/>
        </p:nvSpPr>
        <p:spPr>
          <a:xfrm>
            <a:off x="0" y="0"/>
            <a:ext cx="836612" cy="409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18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A71E-02A4-4C21-87AB-1FF4AB6C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96116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774C74-7950-4736-9C4A-F603B8E999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1D7731-470D-4C44-8382-820BC41B7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F9C256-11EF-45A3-BE39-BFDA04DE53F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976294-4A96-4639-8AA5-41B9B897E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42469A-5286-4C21-ADB8-E73ABFEB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3AED98-C77D-4032-8E5F-1BB3422B7FE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21D635-1B3A-4804-881F-B795EC79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6F0460-3672-495F-B592-FFDFF61B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72FE17-A006-46FF-B604-A6F4E1DB6F5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FE8C881D-DE5A-4D62-8FC3-18F9A313A494}"/>
              </a:ext>
            </a:extLst>
          </p:cNvPr>
          <p:cNvSpPr/>
          <p:nvPr/>
        </p:nvSpPr>
        <p:spPr>
          <a:xfrm rot="10800000">
            <a:off x="9234792" y="-49803"/>
            <a:ext cx="2957208" cy="218872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Triángulo rectángulo 12">
            <a:extLst>
              <a:ext uri="{FF2B5EF4-FFF2-40B4-BE49-F238E27FC236}">
                <a16:creationId xmlns:a16="http://schemas.microsoft.com/office/drawing/2014/main" id="{A91D92D9-3F1C-48B8-8044-AAAC00E4AD01}"/>
              </a:ext>
            </a:extLst>
          </p:cNvPr>
          <p:cNvSpPr/>
          <p:nvPr/>
        </p:nvSpPr>
        <p:spPr>
          <a:xfrm>
            <a:off x="0" y="5865779"/>
            <a:ext cx="943583" cy="9922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D06FED0-A086-4FDF-A85A-D11B047B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832" y="5648324"/>
            <a:ext cx="837468" cy="1209675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9FC06927-E60E-49C1-8EA0-F1941D2D2478}"/>
              </a:ext>
            </a:extLst>
          </p:cNvPr>
          <p:cNvSpPr/>
          <p:nvPr/>
        </p:nvSpPr>
        <p:spPr>
          <a:xfrm>
            <a:off x="0" y="0"/>
            <a:ext cx="836612" cy="409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200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EB2E3-F00B-4E52-8F75-6A196107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604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51B76E-14B8-4787-A9DE-F460D0BE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3AED98-C77D-4032-8E5F-1BB3422B7FE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A35ADE-2F7C-4171-9BA3-B0408BE1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D1A595-3139-4E19-B808-7D146BB5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72FE17-A006-46FF-B604-A6F4E1DB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8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9E77AF-6DC4-487B-A24F-391FAEC6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3AED98-C77D-4032-8E5F-1BB3422B7FE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B9D679-6846-4968-95E7-CFADD47A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2DEEBE-8BD4-4D49-AF09-DA5A2FAE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72FE17-A006-46FF-B604-A6F4E1DB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8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51CA5-2473-4668-BFA6-9347EF2B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B5932-98B7-41DF-92AC-698345586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80D35-2D2A-42E8-B6AF-42204978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A03732-FA0F-480D-9E99-0055228D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3AED98-C77D-4032-8E5F-1BB3422B7FE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A6C82A-DE75-4B32-A3FB-5770692B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E46DDA-5F12-4DB7-B71B-87EBA648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72FE17-A006-46FF-B604-A6F4E1DB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31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473C3-8578-4FAF-816C-DC0507C0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B9B0C4-54B1-4671-9FB8-11B18C5DC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505BF1-9BDC-4CE0-ADFD-007EB7C53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DD727D-4171-4CE2-A3C4-7D12699E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3AED98-C77D-4032-8E5F-1BB3422B7FE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7AA172-F094-4305-8384-B0168CAA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5A0F7E-DEC5-42DE-B936-1CB3079D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72FE17-A006-46FF-B604-A6F4E1DB6F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9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CF5E3D-F5EC-4E97-A4E2-6ADD70CB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1A2075-F529-450B-9500-2AAE3EB75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5CD1DB55-EDA1-4405-A1ED-A5AA0AAEA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0142" y="634747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AED98-C77D-4032-8E5F-1BB3422B7FE2}" type="datetimeFigureOut">
              <a:rPr lang="es-ES" smtClean="0"/>
              <a:t>15/02/2022</a:t>
            </a:fld>
            <a:endParaRPr lang="es-ES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7C41FCAB-BE87-4362-B422-5D8DF9FC6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D527BCB2-3C22-4373-83D4-3EB82FC28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72FE17-A006-46FF-B604-A6F4E1DB6F5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D668899F-6DA7-4790-BA7C-0CC08954B643}"/>
              </a:ext>
            </a:extLst>
          </p:cNvPr>
          <p:cNvSpPr/>
          <p:nvPr/>
        </p:nvSpPr>
        <p:spPr>
          <a:xfrm rot="10800000">
            <a:off x="9234792" y="-49803"/>
            <a:ext cx="2957208" cy="218872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riángulo rectángulo 25">
            <a:extLst>
              <a:ext uri="{FF2B5EF4-FFF2-40B4-BE49-F238E27FC236}">
                <a16:creationId xmlns:a16="http://schemas.microsoft.com/office/drawing/2014/main" id="{24AECE9E-1C30-434B-891A-197CAB284F78}"/>
              </a:ext>
            </a:extLst>
          </p:cNvPr>
          <p:cNvSpPr/>
          <p:nvPr/>
        </p:nvSpPr>
        <p:spPr>
          <a:xfrm>
            <a:off x="0" y="5865779"/>
            <a:ext cx="943583" cy="99222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F2352B31-A32B-4FBD-B670-2631BC674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53800" y="5665612"/>
            <a:ext cx="825500" cy="1192388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08252A65-CE9A-4E2D-BE20-AFD3D3600EE5}"/>
              </a:ext>
            </a:extLst>
          </p:cNvPr>
          <p:cNvSpPr/>
          <p:nvPr/>
        </p:nvSpPr>
        <p:spPr>
          <a:xfrm>
            <a:off x="0" y="-8877"/>
            <a:ext cx="836612" cy="409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42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1.xml"/><Relationship Id="rId7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10" Type="http://schemas.openxmlformats.org/officeDocument/2006/relationships/slide" Target="slide27.xml"/><Relationship Id="rId4" Type="http://schemas.openxmlformats.org/officeDocument/2006/relationships/slide" Target="slide12.xml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ZssmHMA9K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3" Type="http://schemas.openxmlformats.org/officeDocument/2006/relationships/slide" Target="slide28.xml"/><Relationship Id="rId7" Type="http://schemas.openxmlformats.org/officeDocument/2006/relationships/slide" Target="slide6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9.xml"/><Relationship Id="rId5" Type="http://schemas.openxmlformats.org/officeDocument/2006/relationships/slide" Target="slide42.xml"/><Relationship Id="rId4" Type="http://schemas.openxmlformats.org/officeDocument/2006/relationships/slide" Target="slide36.xml"/><Relationship Id="rId9" Type="http://schemas.openxmlformats.org/officeDocument/2006/relationships/slide" Target="slide8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tnLbKk0wa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bzzZ-orRWg&amp;t=499s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1F01D-2E82-473C-9087-4D7A4FD35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Android y aplicaciones Android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A970A-8077-46F0-9EFD-C5C969C13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55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6A8FF-AC57-49F7-B71E-C0C540DC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Kernel</a:t>
            </a:r>
            <a:r>
              <a:rPr lang="es-ES" dirty="0"/>
              <a:t> y capa de abstracción de hardware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A67898B-07F6-4963-B7B2-2BB3B8229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362" y="2286794"/>
            <a:ext cx="4867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52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81F67-55C7-44C1-A68E-D0A32825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latin typeface="+mj-lt"/>
                <a:ea typeface="+mj-ea"/>
                <a:cs typeface="+mj-cs"/>
              </a:rPr>
              <a:t>Intents. </a:t>
            </a:r>
            <a:r>
              <a:rPr lang="en-US" sz="3200" b="1" kern="1200" dirty="0" err="1">
                <a:latin typeface="+mj-lt"/>
                <a:ea typeface="+mj-ea"/>
                <a:cs typeface="+mj-cs"/>
              </a:rPr>
              <a:t>Intenciones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D22A803-2BC7-4749-BA0C-4AFB5783F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687" y="983226"/>
            <a:ext cx="5618526" cy="54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488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58F05-24BA-4D38-9B57-CB37C640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Intents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75ACB2-F478-4E1D-BBBD-A3640C7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4236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Existen dos tipos de </a:t>
            </a:r>
            <a:r>
              <a:rPr lang="es-ES" dirty="0" err="1"/>
              <a:t>intents</a:t>
            </a:r>
            <a:r>
              <a:rPr lang="es-ES" dirty="0"/>
              <a:t>:</a:t>
            </a:r>
          </a:p>
          <a:p>
            <a:pPr algn="just"/>
            <a:r>
              <a:rPr lang="es-ES" dirty="0"/>
              <a:t>Las </a:t>
            </a:r>
            <a:r>
              <a:rPr lang="es-ES" b="1" dirty="0" err="1">
                <a:highlight>
                  <a:srgbClr val="00FFFF"/>
                </a:highlight>
              </a:rPr>
              <a:t>intents</a:t>
            </a:r>
            <a:r>
              <a:rPr lang="es-ES" b="1" dirty="0">
                <a:highlight>
                  <a:srgbClr val="00FFFF"/>
                </a:highlight>
              </a:rPr>
              <a:t> explícitas</a:t>
            </a:r>
            <a:r>
              <a:rPr lang="es-ES" dirty="0">
                <a:highlight>
                  <a:srgbClr val="00FFFF"/>
                </a:highlight>
              </a:rPr>
              <a:t> </a:t>
            </a:r>
            <a:r>
              <a:rPr lang="es-ES" dirty="0"/>
              <a:t>especifican qué </a:t>
            </a:r>
            <a:r>
              <a:rPr lang="es-ES" b="1" dirty="0">
                <a:highlight>
                  <a:srgbClr val="FFFF00"/>
                </a:highlight>
              </a:rPr>
              <a:t>aplicación las administrará</a:t>
            </a:r>
            <a:r>
              <a:rPr lang="es-ES" dirty="0">
                <a:highlight>
                  <a:srgbClr val="FFFF00"/>
                </a:highlight>
              </a:rPr>
              <a:t>,</a:t>
            </a:r>
            <a:r>
              <a:rPr lang="es-ES" dirty="0"/>
              <a:t> ya sea incluyendo el </a:t>
            </a:r>
            <a:r>
              <a:rPr lang="es-ES" b="1" dirty="0">
                <a:highlight>
                  <a:srgbClr val="FFFF00"/>
                </a:highlight>
              </a:rPr>
              <a:t>nombre del paquete de la app de destino</a:t>
            </a:r>
            <a:r>
              <a:rPr lang="es-ES" b="1" dirty="0"/>
              <a:t> o </a:t>
            </a:r>
            <a:r>
              <a:rPr lang="es-ES" b="1" dirty="0">
                <a:highlight>
                  <a:srgbClr val="FFFF00"/>
                </a:highlight>
              </a:rPr>
              <a:t>el nombre de clase</a:t>
            </a:r>
            <a:r>
              <a:rPr lang="es-ES" b="1" dirty="0"/>
              <a:t> </a:t>
            </a:r>
            <a:r>
              <a:rPr lang="es-ES" dirty="0"/>
              <a:t>del </a:t>
            </a:r>
            <a:r>
              <a:rPr lang="es-ES" dirty="0">
                <a:highlight>
                  <a:srgbClr val="FFFF00"/>
                </a:highlight>
              </a:rPr>
              <a:t>componente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5381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58F05-24BA-4D38-9B57-CB37C640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Intents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75ACB2-F478-4E1D-BBBD-A3640C7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42369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Las </a:t>
            </a:r>
            <a:r>
              <a:rPr lang="es-ES" b="1" dirty="0" err="1">
                <a:highlight>
                  <a:srgbClr val="00FFFF"/>
                </a:highlight>
              </a:rPr>
              <a:t>intents</a:t>
            </a:r>
            <a:r>
              <a:rPr lang="es-ES" b="1" dirty="0">
                <a:highlight>
                  <a:srgbClr val="00FFFF"/>
                </a:highlight>
              </a:rPr>
              <a:t> implícitas</a:t>
            </a:r>
            <a:r>
              <a:rPr lang="es-ES" dirty="0">
                <a:highlight>
                  <a:srgbClr val="00FFFF"/>
                </a:highlight>
              </a:rPr>
              <a:t> </a:t>
            </a:r>
            <a:r>
              <a:rPr lang="es-ES" b="1" dirty="0">
                <a:highlight>
                  <a:srgbClr val="FFFF00"/>
                </a:highlight>
              </a:rPr>
              <a:t>no nombran el componente </a:t>
            </a:r>
            <a:r>
              <a:rPr lang="es-ES" b="1" dirty="0"/>
              <a:t>específico</a:t>
            </a:r>
            <a:r>
              <a:rPr lang="es-ES" dirty="0"/>
              <a:t>, pero, en cambio, declaran una </a:t>
            </a:r>
            <a:r>
              <a:rPr lang="es-ES" b="1" dirty="0">
                <a:highlight>
                  <a:srgbClr val="FFFF00"/>
                </a:highlight>
              </a:rPr>
              <a:t>acción general </a:t>
            </a:r>
            <a:r>
              <a:rPr lang="es-ES" dirty="0"/>
              <a:t>para realizar, lo cual </a:t>
            </a:r>
            <a:r>
              <a:rPr lang="es-ES" b="1" dirty="0">
                <a:highlight>
                  <a:srgbClr val="FFFF00"/>
                </a:highlight>
              </a:rPr>
              <a:t>permite que un componente de otra aplicación la maneje</a:t>
            </a:r>
            <a:r>
              <a:rPr lang="es-ES" dirty="0"/>
              <a:t>. Por ejemplo, </a:t>
            </a:r>
            <a:r>
              <a:rPr lang="es-ES" b="1" dirty="0"/>
              <a:t>si deseas mostrar al usuario </a:t>
            </a:r>
            <a:r>
              <a:rPr lang="es-ES" b="1" dirty="0">
                <a:highlight>
                  <a:srgbClr val="FFFF00"/>
                </a:highlight>
              </a:rPr>
              <a:t>una ubicación en un mapa</a:t>
            </a:r>
            <a:r>
              <a:rPr lang="es-ES" dirty="0">
                <a:highlight>
                  <a:srgbClr val="FFFF00"/>
                </a:highlight>
              </a:rPr>
              <a:t>, puedes usar una </a:t>
            </a:r>
            <a:r>
              <a:rPr lang="es-ES" b="1" dirty="0" err="1">
                <a:highlight>
                  <a:srgbClr val="FFFF00"/>
                </a:highlight>
              </a:rPr>
              <a:t>intent</a:t>
            </a:r>
            <a:r>
              <a:rPr lang="es-ES" b="1" dirty="0">
                <a:highlight>
                  <a:srgbClr val="FFFF00"/>
                </a:highlight>
              </a:rPr>
              <a:t> implícita </a:t>
            </a:r>
            <a:r>
              <a:rPr lang="es-ES" b="1" dirty="0"/>
              <a:t>para </a:t>
            </a:r>
            <a:r>
              <a:rPr lang="es-ES" b="1" dirty="0">
                <a:highlight>
                  <a:srgbClr val="FFFF00"/>
                </a:highlight>
              </a:rPr>
              <a:t>solicitar que otra aplicación apta </a:t>
            </a:r>
            <a:r>
              <a:rPr lang="es-ES" b="1" dirty="0"/>
              <a:t>muestre una ubicación </a:t>
            </a:r>
            <a:r>
              <a:rPr lang="es-ES" dirty="0"/>
              <a:t>específica en un mapa.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91498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C84C6-60DA-492D-BEBA-8E05B3CF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Intents</a:t>
            </a:r>
            <a:r>
              <a:rPr lang="es-ES" b="1" dirty="0"/>
              <a:t> y </a:t>
            </a:r>
            <a:r>
              <a:rPr lang="es-ES" b="1" dirty="0" err="1"/>
              <a:t>bundles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43ECA-8746-4A33-B224-DDAE5E34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48101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 la </a:t>
            </a:r>
            <a:r>
              <a:rPr lang="es-ES" b="1" dirty="0">
                <a:highlight>
                  <a:srgbClr val="00FFFF"/>
                </a:highlight>
              </a:rPr>
              <a:t>comunicación entre aplicaciones y  elementos de aplicación </a:t>
            </a:r>
            <a:r>
              <a:rPr lang="es-ES" b="1" dirty="0"/>
              <a:t>de la  que se declaran </a:t>
            </a:r>
            <a:r>
              <a:rPr lang="es-ES" b="1" dirty="0">
                <a:highlight>
                  <a:srgbClr val="FFFF00"/>
                </a:highlight>
              </a:rPr>
              <a:t>objetos </a:t>
            </a:r>
            <a:r>
              <a:rPr lang="es-ES" b="1" dirty="0" err="1">
                <a:highlight>
                  <a:srgbClr val="FFFF00"/>
                </a:highlight>
              </a:rPr>
              <a:t>bundles</a:t>
            </a:r>
            <a:r>
              <a:rPr lang="es-ES" b="1" dirty="0">
                <a:highlight>
                  <a:srgbClr val="FFFF00"/>
                </a:highlight>
              </a:rPr>
              <a:t> o </a:t>
            </a:r>
            <a:r>
              <a:rPr lang="es-ES" b="1" dirty="0" err="1">
                <a:highlight>
                  <a:srgbClr val="FFFF00"/>
                </a:highlight>
              </a:rPr>
              <a:t>parceables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dirty="0"/>
              <a:t>como indicamos al principio. Es decir, los </a:t>
            </a:r>
            <a:r>
              <a:rPr lang="es-ES" b="1" dirty="0">
                <a:highlight>
                  <a:srgbClr val="FFFF00"/>
                </a:highlight>
              </a:rPr>
              <a:t>objetos </a:t>
            </a:r>
            <a:r>
              <a:rPr lang="es-ES" b="1" dirty="0" err="1">
                <a:highlight>
                  <a:srgbClr val="FFFF00"/>
                </a:highlight>
              </a:rPr>
              <a:t>bundles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dirty="0"/>
              <a:t>se usan para establecer </a:t>
            </a:r>
            <a:r>
              <a:rPr lang="es-ES" dirty="0">
                <a:highlight>
                  <a:srgbClr val="FFFF00"/>
                </a:highlight>
              </a:rPr>
              <a:t>elementos de </a:t>
            </a:r>
            <a:r>
              <a:rPr lang="es-ES" b="1" dirty="0">
                <a:highlight>
                  <a:srgbClr val="FFFF00"/>
                </a:highlight>
              </a:rPr>
              <a:t>comunicaci</a:t>
            </a:r>
            <a:r>
              <a:rPr lang="es-ES" b="1" dirty="0"/>
              <a:t>ón</a:t>
            </a:r>
            <a:r>
              <a:rPr lang="es-ES" dirty="0"/>
              <a:t> en los límites </a:t>
            </a:r>
            <a:r>
              <a:rPr lang="es-ES" b="1" dirty="0">
                <a:highlight>
                  <a:srgbClr val="FFFF00"/>
                </a:highlight>
              </a:rPr>
              <a:t>entre hilos e incluso procesos Android</a:t>
            </a:r>
            <a:r>
              <a:rPr lang="es-ES" b="1" dirty="0"/>
              <a:t>, </a:t>
            </a:r>
            <a:r>
              <a:rPr lang="es-ES" dirty="0"/>
              <a:t>usando el </a:t>
            </a:r>
            <a:r>
              <a:rPr lang="es-ES" b="1" dirty="0" err="1">
                <a:highlight>
                  <a:srgbClr val="FFFF00"/>
                </a:highlight>
              </a:rPr>
              <a:t>Binder</a:t>
            </a:r>
            <a:r>
              <a:rPr lang="es-ES" b="1" dirty="0">
                <a:highlight>
                  <a:srgbClr val="FFFF00"/>
                </a:highlight>
              </a:rPr>
              <a:t>-IPC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modulo del </a:t>
            </a:r>
            <a:r>
              <a:rPr lang="es-ES" b="1" dirty="0" err="1">
                <a:highlight>
                  <a:srgbClr val="FFFF00"/>
                </a:highlight>
              </a:rPr>
              <a:t>kernel</a:t>
            </a:r>
            <a:r>
              <a:rPr lang="es-ES" dirty="0">
                <a:highlight>
                  <a:srgbClr val="FFFF00"/>
                </a:highlight>
              </a:rPr>
              <a:t>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90749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C84C6-60DA-492D-BEBA-8E05B3CF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Intents</a:t>
            </a:r>
            <a:r>
              <a:rPr lang="es-ES" b="1" dirty="0"/>
              <a:t> y </a:t>
            </a:r>
            <a:r>
              <a:rPr lang="es-ES" b="1" dirty="0" err="1"/>
              <a:t>bundles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43ECA-8746-4A33-B224-DDAE5E34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48101" cy="4351338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r>
              <a:rPr lang="es-ES" dirty="0"/>
              <a:t>Las </a:t>
            </a:r>
            <a:r>
              <a:rPr lang="es-ES" b="1" dirty="0" err="1">
                <a:highlight>
                  <a:srgbClr val="FFFF00"/>
                </a:highlight>
              </a:rPr>
              <a:t>intents</a:t>
            </a:r>
            <a:r>
              <a:rPr lang="es-ES" b="1" dirty="0">
                <a:highlight>
                  <a:srgbClr val="FFFF00"/>
                </a:highlight>
              </a:rPr>
              <a:t> contienen objetos de tipo </a:t>
            </a:r>
            <a:r>
              <a:rPr lang="es-ES" b="1" dirty="0" err="1">
                <a:highlight>
                  <a:srgbClr val="00FFFF"/>
                </a:highlight>
              </a:rPr>
              <a:t>bundle</a:t>
            </a:r>
            <a:r>
              <a:rPr lang="es-ES" dirty="0">
                <a:highlight>
                  <a:srgbClr val="00FFFF"/>
                </a:highlight>
              </a:rPr>
              <a:t>, </a:t>
            </a:r>
            <a:r>
              <a:rPr lang="es-ES" b="1" dirty="0" err="1">
                <a:highlight>
                  <a:srgbClr val="00FFFF"/>
                </a:highlight>
              </a:rPr>
              <a:t>parceables</a:t>
            </a:r>
            <a:r>
              <a:rPr lang="es-ES" dirty="0"/>
              <a:t>, que guardan datos como un </a:t>
            </a:r>
            <a:r>
              <a:rPr lang="es-ES" b="1" dirty="0" err="1">
                <a:highlight>
                  <a:srgbClr val="FFFF00"/>
                </a:highlight>
              </a:rPr>
              <a:t>HashMap</a:t>
            </a:r>
            <a:r>
              <a:rPr lang="es-ES" b="1" dirty="0">
                <a:highlight>
                  <a:srgbClr val="FFFF00"/>
                </a:highlight>
              </a:rPr>
              <a:t> de java</a:t>
            </a:r>
            <a:r>
              <a:rPr lang="es-ES" dirty="0">
                <a:highlight>
                  <a:srgbClr val="FFFF00"/>
                </a:highlight>
              </a:rPr>
              <a:t>. </a:t>
            </a:r>
            <a:r>
              <a:rPr lang="es-ES" dirty="0"/>
              <a:t>Antes de lanzar una actividad como veremos en el </a:t>
            </a:r>
            <a:r>
              <a:rPr lang="es-ES" b="1" dirty="0">
                <a:highlight>
                  <a:srgbClr val="FFFF00"/>
                </a:highlight>
              </a:rPr>
              <a:t>siguiente código podemos</a:t>
            </a:r>
            <a:r>
              <a:rPr lang="es-ES" b="1" dirty="0"/>
              <a:t> </a:t>
            </a:r>
            <a:r>
              <a:rPr lang="es-ES" dirty="0"/>
              <a:t>añadir elementos de </a:t>
            </a:r>
            <a:r>
              <a:rPr lang="es-ES" b="1" dirty="0">
                <a:highlight>
                  <a:srgbClr val="FFFF00"/>
                </a:highlight>
              </a:rPr>
              <a:t>datos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para </a:t>
            </a:r>
            <a:r>
              <a:rPr lang="es-ES" b="1" dirty="0">
                <a:highlight>
                  <a:srgbClr val="FFFF00"/>
                </a:highlight>
              </a:rPr>
              <a:t>mandar información </a:t>
            </a:r>
            <a:r>
              <a:rPr lang="es-ES" dirty="0"/>
              <a:t>de la </a:t>
            </a:r>
            <a:r>
              <a:rPr lang="es-ES" b="1" dirty="0"/>
              <a:t>actividad</a:t>
            </a:r>
            <a:r>
              <a:rPr lang="es-ES" dirty="0"/>
              <a:t> (pantalla) </a:t>
            </a:r>
            <a:r>
              <a:rPr lang="es-ES" b="1" dirty="0"/>
              <a:t>actual</a:t>
            </a:r>
            <a:r>
              <a:rPr lang="es-ES" dirty="0"/>
              <a:t> a la </a:t>
            </a:r>
            <a:r>
              <a:rPr lang="es-ES" b="1" dirty="0"/>
              <a:t>nueva actividad </a:t>
            </a:r>
            <a:r>
              <a:rPr lang="es-ES" dirty="0"/>
              <a:t>que vamos a abrir. </a:t>
            </a:r>
          </a:p>
        </p:txBody>
      </p:sp>
    </p:spTree>
    <p:extLst>
      <p:ext uri="{BB962C8B-B14F-4D97-AF65-F5344CB8AC3E}">
        <p14:creationId xmlns:p14="http://schemas.microsoft.com/office/powerpoint/2010/main" val="493455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EE39D-6F14-48B0-8523-61619ACF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VistaLugarActivity</a:t>
            </a:r>
            <a:r>
              <a:rPr lang="es-ES" b="1" dirty="0"/>
              <a:t> pasa datos a </a:t>
            </a:r>
            <a:r>
              <a:rPr lang="es-ES" b="1" dirty="0" err="1"/>
              <a:t>EdicionLugarActivity</a:t>
            </a:r>
            <a:endParaRPr lang="es-E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FB8615-08AC-4DCE-B6A9-914D6453C3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4140"/>
            <a:ext cx="8530883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s-ES" altLang="es-ES" sz="2400" b="1" i="1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accion_editar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Declaración del Intent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i =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EdicionLugarActivity.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Añadimos los nuevos datos al objeto </a:t>
            </a:r>
            <a:r>
              <a:rPr lang="es-ES" altLang="es-ES" sz="24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es-ES" altLang="es-E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 pasárselo a la nueva actividad, EN ESTE CASO UN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chemeClr val="tx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i.putExtra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//Lanzamos la nueva actividad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startActivityForResult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(i, </a:t>
            </a:r>
            <a:r>
              <a:rPr kumimoji="0" lang="es-ES" altLang="es-ES" sz="24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RESULTADO_EDITAR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768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C3263-943F-48C3-9BC0-8DF6ADAF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EdicionLugarActivity</a:t>
            </a:r>
            <a:r>
              <a:rPr lang="es-ES" b="1" dirty="0"/>
              <a:t> recoge los datos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8BA2A-4F2F-4612-BDCA-86DF969F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Como veis en </a:t>
            </a:r>
            <a:r>
              <a:rPr lang="es-ES" dirty="0">
                <a:highlight>
                  <a:srgbClr val="FFFF00"/>
                </a:highlight>
              </a:rPr>
              <a:t>el siguiente código recogemos los datos </a:t>
            </a:r>
            <a:r>
              <a:rPr lang="es-ES" dirty="0"/>
              <a:t>que manda </a:t>
            </a:r>
            <a:r>
              <a:rPr lang="es-ES" dirty="0">
                <a:highlight>
                  <a:srgbClr val="FFFF00"/>
                </a:highlight>
              </a:rPr>
              <a:t>la </a:t>
            </a:r>
            <a:r>
              <a:rPr lang="es-ES" b="1" dirty="0">
                <a:highlight>
                  <a:srgbClr val="FFFF00"/>
                </a:highlight>
              </a:rPr>
              <a:t>actividad anterior</a:t>
            </a:r>
            <a:r>
              <a:rPr lang="es-ES" b="1" dirty="0"/>
              <a:t> </a:t>
            </a:r>
            <a:r>
              <a:rPr lang="es-ES" dirty="0"/>
              <a:t>a través del </a:t>
            </a:r>
            <a:r>
              <a:rPr lang="es-ES" b="1" dirty="0" err="1">
                <a:highlight>
                  <a:srgbClr val="FFFF00"/>
                </a:highlight>
              </a:rPr>
              <a:t>intent</a:t>
            </a:r>
            <a:r>
              <a:rPr lang="es-ES" b="1" dirty="0">
                <a:highlight>
                  <a:srgbClr val="FFFF00"/>
                </a:highlight>
              </a:rPr>
              <a:t> cualificado</a:t>
            </a:r>
            <a:r>
              <a:rPr lang="es-ES" dirty="0"/>
              <a:t>. Con el método </a:t>
            </a:r>
            <a:r>
              <a:rPr lang="es-ES" dirty="0" err="1">
                <a:highlight>
                  <a:srgbClr val="FFFF00"/>
                </a:highlight>
              </a:rPr>
              <a:t>getIntent</a:t>
            </a:r>
            <a:r>
              <a:rPr lang="es-ES" dirty="0">
                <a:highlight>
                  <a:srgbClr val="FFFF00"/>
                </a:highlight>
              </a:rPr>
              <a:t>() </a:t>
            </a:r>
            <a:r>
              <a:rPr lang="es-ES" dirty="0"/>
              <a:t>recogemos el </a:t>
            </a:r>
            <a:r>
              <a:rPr lang="es-ES" dirty="0" err="1"/>
              <a:t>intent</a:t>
            </a:r>
            <a:r>
              <a:rPr lang="es-ES" dirty="0"/>
              <a:t> mandado por la actividad anterior. Y con </a:t>
            </a:r>
            <a:r>
              <a:rPr lang="es-ES" b="1" dirty="0" err="1">
                <a:highlight>
                  <a:srgbClr val="FFFF00"/>
                </a:highlight>
              </a:rPr>
              <a:t>getExtras</a:t>
            </a:r>
            <a:r>
              <a:rPr lang="es-ES" dirty="0">
                <a:highlight>
                  <a:srgbClr val="FFFF00"/>
                </a:highlight>
              </a:rPr>
              <a:t> los datos enviados dentro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9657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30B0F-913A-4F33-8E3D-C5DEF835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EdicionLugarActivity</a:t>
            </a:r>
            <a:r>
              <a:rPr lang="es-ES" b="1" dirty="0"/>
              <a:t> recoge los datos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7CCCCC7-2487-4D38-ADC2-4E16078836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1032366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s-ES" altLang="es-E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edicion_lugar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EdicionLugarActivity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RECOGE LOS DATOS DEL BUNDLE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QUE ESTÁ DENTRO DEL </a:t>
            </a:r>
            <a:r>
              <a:rPr lang="es-ES" altLang="es-E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NTENT QUE LA LANZÓ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extras =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getIntent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getExtras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//coge el id para obtener el lugar que le indicamos</a:t>
            </a:r>
            <a:b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extras.getLong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"id"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lugar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s-ES" altLang="es-ES" sz="24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lugares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.elemento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004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971F7-B983-439B-86BF-6A2FD70D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 err="1"/>
              <a:t>VistaLugarActivity</a:t>
            </a:r>
            <a:endParaRPr lang="en-US" sz="6000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2A9073A-0387-4D42-8F53-323C63F96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7" b="12626"/>
          <a:stretch/>
        </p:blipFill>
        <p:spPr>
          <a:xfrm>
            <a:off x="1268381" y="363794"/>
            <a:ext cx="3719758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0528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971F7-B983-439B-86BF-6A2FD70D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 err="1"/>
              <a:t>EdicionLugarActivity</a:t>
            </a:r>
            <a:endParaRPr lang="en-US" sz="6000" b="1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BB66FCD-E30C-4342-82E7-52AF02B52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86" r="-1" b="7257"/>
          <a:stretch/>
        </p:blipFill>
        <p:spPr>
          <a:xfrm>
            <a:off x="1091401" y="334297"/>
            <a:ext cx="3653275" cy="54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3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4A147-397E-4050-BFB4-B374C157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1.1 </a:t>
            </a:r>
            <a:r>
              <a:rPr lang="es-ES" b="1" dirty="0" err="1"/>
              <a:t>Kernel</a:t>
            </a:r>
            <a:r>
              <a:rPr lang="es-ES" b="1" dirty="0"/>
              <a:t> basado en Linux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51402-0865-4614-9A9F-01C55F42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base de la plataforma Android es el </a:t>
            </a:r>
            <a:r>
              <a:rPr lang="es-ES" dirty="0" err="1"/>
              <a:t>kernel</a:t>
            </a:r>
            <a:r>
              <a:rPr lang="es-ES" dirty="0"/>
              <a:t> de Linux. Por ejemplo, el </a:t>
            </a:r>
            <a:r>
              <a:rPr lang="es-ES" b="1" dirty="0">
                <a:highlight>
                  <a:srgbClr val="FFFF00"/>
                </a:highlight>
              </a:rPr>
              <a:t>tiempo de ejecución de Android (ART)</a:t>
            </a:r>
            <a:r>
              <a:rPr lang="es-ES" b="1" dirty="0"/>
              <a:t> </a:t>
            </a:r>
            <a:r>
              <a:rPr lang="es-ES" dirty="0"/>
              <a:t>se basa en el </a:t>
            </a:r>
            <a:r>
              <a:rPr lang="es-ES" b="1" dirty="0" err="1">
                <a:highlight>
                  <a:srgbClr val="FFFF00"/>
                </a:highlight>
              </a:rPr>
              <a:t>kernel</a:t>
            </a:r>
            <a:r>
              <a:rPr lang="es-ES" b="1" dirty="0">
                <a:highlight>
                  <a:srgbClr val="FFFF00"/>
                </a:highlight>
              </a:rPr>
              <a:t> de Linux</a:t>
            </a:r>
            <a:r>
              <a:rPr lang="es-ES" b="1" dirty="0"/>
              <a:t> </a:t>
            </a:r>
            <a:r>
              <a:rPr lang="es-ES" dirty="0"/>
              <a:t>para funcionalidades subyacentes, como la </a:t>
            </a:r>
            <a:r>
              <a:rPr lang="es-ES" b="1" dirty="0">
                <a:highlight>
                  <a:srgbClr val="FFFF00"/>
                </a:highlight>
              </a:rPr>
              <a:t>generación de subprocesos y la administración de memoria de bajo nive</a:t>
            </a:r>
            <a:r>
              <a:rPr lang="es-ES" dirty="0">
                <a:highlight>
                  <a:srgbClr val="FFFF00"/>
                </a:highlight>
              </a:rPr>
              <a:t>l.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uso del </a:t>
            </a:r>
            <a:r>
              <a:rPr lang="es-ES" b="1" dirty="0" err="1">
                <a:highlight>
                  <a:srgbClr val="FFFF00"/>
                </a:highlight>
              </a:rPr>
              <a:t>kernel</a:t>
            </a:r>
            <a:r>
              <a:rPr lang="es-ES" b="1" dirty="0">
                <a:highlight>
                  <a:srgbClr val="FFFF00"/>
                </a:highlight>
              </a:rPr>
              <a:t> de Linux </a:t>
            </a:r>
            <a:r>
              <a:rPr lang="es-ES" dirty="0"/>
              <a:t>permite que Android aproveche </a:t>
            </a:r>
            <a:r>
              <a:rPr lang="es-ES" b="1" dirty="0">
                <a:highlight>
                  <a:srgbClr val="FFFF00"/>
                </a:highlight>
              </a:rPr>
              <a:t>funciones de seguridad claves </a:t>
            </a:r>
            <a:r>
              <a:rPr lang="es-ES" dirty="0"/>
              <a:t>y, al mismo tiempo, </a:t>
            </a:r>
            <a:r>
              <a:rPr lang="es-ES" b="1" dirty="0">
                <a:highlight>
                  <a:srgbClr val="FFFF00"/>
                </a:highlight>
              </a:rPr>
              <a:t>permite</a:t>
            </a:r>
            <a:r>
              <a:rPr lang="es-ES" b="1" dirty="0"/>
              <a:t> a los fabricantes de dispositivos </a:t>
            </a:r>
            <a:r>
              <a:rPr lang="es-ES" b="1" dirty="0">
                <a:highlight>
                  <a:srgbClr val="FFFF00"/>
                </a:highlight>
              </a:rPr>
              <a:t>desarrollar controladores</a:t>
            </a:r>
            <a:r>
              <a:rPr lang="es-ES" dirty="0">
                <a:highlight>
                  <a:srgbClr val="FFFF00"/>
                </a:highlight>
              </a:rPr>
              <a:t> de </a:t>
            </a:r>
            <a:r>
              <a:rPr lang="es-ES" b="1" dirty="0">
                <a:highlight>
                  <a:srgbClr val="FFFF00"/>
                </a:highlight>
              </a:rPr>
              <a:t>hardware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para un </a:t>
            </a:r>
            <a:r>
              <a:rPr lang="es-ES" dirty="0" err="1"/>
              <a:t>kernel</a:t>
            </a:r>
            <a:r>
              <a:rPr lang="es-ES" dirty="0"/>
              <a:t> conocido.</a:t>
            </a:r>
          </a:p>
        </p:txBody>
      </p:sp>
    </p:spTree>
    <p:extLst>
      <p:ext uri="{BB962C8B-B14F-4D97-AF65-F5344CB8AC3E}">
        <p14:creationId xmlns:p14="http://schemas.microsoft.com/office/powerpoint/2010/main" val="371026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78F77-5817-46F0-9EBB-4C3E491A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1.2 Capa de abstracción de hardware (HAL)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B3A39-E82E-47D1-88D9-66A2766B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</a:t>
            </a:r>
            <a:r>
              <a:rPr lang="es-ES" b="1" dirty="0">
                <a:highlight>
                  <a:srgbClr val="00FFFF"/>
                </a:highlight>
              </a:rPr>
              <a:t>capa de abstracción de hardware </a:t>
            </a:r>
            <a:r>
              <a:rPr lang="es-ES" b="1" dirty="0"/>
              <a:t>(HAL) </a:t>
            </a:r>
            <a:r>
              <a:rPr lang="es-ES" dirty="0"/>
              <a:t>brinda </a:t>
            </a:r>
            <a:r>
              <a:rPr lang="es-ES" b="1" dirty="0">
                <a:highlight>
                  <a:srgbClr val="FFFF00"/>
                </a:highlight>
              </a:rPr>
              <a:t>interfaces estándares</a:t>
            </a:r>
            <a:r>
              <a:rPr lang="es-ES" dirty="0">
                <a:highlight>
                  <a:srgbClr val="FFFF00"/>
                </a:highlight>
              </a:rPr>
              <a:t> que </a:t>
            </a:r>
            <a:r>
              <a:rPr lang="es-ES" b="1" dirty="0">
                <a:highlight>
                  <a:srgbClr val="FFFF00"/>
                </a:highlight>
              </a:rPr>
              <a:t>exponen las capacidades de hardware </a:t>
            </a:r>
            <a:r>
              <a:rPr lang="es-ES" dirty="0"/>
              <a:t>del dispositivo al </a:t>
            </a:r>
            <a:r>
              <a:rPr lang="es-ES" dirty="0" err="1"/>
              <a:t>framework</a:t>
            </a:r>
            <a:r>
              <a:rPr lang="es-ES" dirty="0"/>
              <a:t> de </a:t>
            </a:r>
            <a:r>
              <a:rPr lang="es-ES" dirty="0">
                <a:highlight>
                  <a:srgbClr val="FFFF00"/>
                </a:highlight>
              </a:rPr>
              <a:t>la </a:t>
            </a:r>
            <a:r>
              <a:rPr lang="es-ES" b="1" dirty="0">
                <a:highlight>
                  <a:srgbClr val="FFFF00"/>
                </a:highlight>
              </a:rPr>
              <a:t>Java API de nivel más alto</a:t>
            </a:r>
            <a:r>
              <a:rPr lang="es-ES" dirty="0"/>
              <a:t>. La HAL consiste en </a:t>
            </a:r>
            <a:r>
              <a:rPr lang="es-ES" b="1" dirty="0">
                <a:highlight>
                  <a:srgbClr val="FFFF00"/>
                </a:highlight>
              </a:rPr>
              <a:t>varios módulos de biblioteca </a:t>
            </a:r>
            <a:r>
              <a:rPr lang="es-ES" b="1" dirty="0"/>
              <a:t>y cada uno de estos </a:t>
            </a:r>
            <a:r>
              <a:rPr lang="es-ES" b="1" dirty="0">
                <a:highlight>
                  <a:srgbClr val="FFFF00"/>
                </a:highlight>
              </a:rPr>
              <a:t>implementa una interfaz</a:t>
            </a:r>
            <a:r>
              <a:rPr lang="es-ES" dirty="0">
                <a:highlight>
                  <a:srgbClr val="FFFF00"/>
                </a:highlight>
              </a:rPr>
              <a:t> para un </a:t>
            </a:r>
            <a:r>
              <a:rPr lang="es-ES" b="1" dirty="0">
                <a:highlight>
                  <a:srgbClr val="FFFF00"/>
                </a:highlight>
              </a:rPr>
              <a:t>tipo específico </a:t>
            </a:r>
            <a:r>
              <a:rPr lang="es-ES" dirty="0"/>
              <a:t>de componente de </a:t>
            </a:r>
            <a:r>
              <a:rPr lang="es-ES" b="1" dirty="0">
                <a:highlight>
                  <a:srgbClr val="FFFF00"/>
                </a:highlight>
              </a:rPr>
              <a:t>hardware</a:t>
            </a:r>
            <a:r>
              <a:rPr lang="es-ES" dirty="0"/>
              <a:t>, como el módulo de la </a:t>
            </a:r>
            <a:r>
              <a:rPr lang="es-ES" b="1" dirty="0">
                <a:highlight>
                  <a:srgbClr val="00FFFF"/>
                </a:highlight>
              </a:rPr>
              <a:t>cámara</a:t>
            </a:r>
            <a:r>
              <a:rPr lang="es-ES" b="1" dirty="0"/>
              <a:t> o de </a:t>
            </a:r>
            <a:r>
              <a:rPr lang="es-ES" b="1" dirty="0">
                <a:highlight>
                  <a:srgbClr val="00FFFF"/>
                </a:highlight>
              </a:rPr>
              <a:t>Bluetooth</a:t>
            </a:r>
            <a:r>
              <a:rPr lang="es-ES" dirty="0"/>
              <a:t>. Cuando </a:t>
            </a:r>
            <a:r>
              <a:rPr lang="es-ES" b="1" dirty="0"/>
              <a:t>el </a:t>
            </a:r>
            <a:r>
              <a:rPr lang="es-ES" b="1" dirty="0" err="1">
                <a:highlight>
                  <a:srgbClr val="FFFF00"/>
                </a:highlight>
              </a:rPr>
              <a:t>framework</a:t>
            </a:r>
            <a:r>
              <a:rPr lang="es-ES" b="1" dirty="0">
                <a:highlight>
                  <a:srgbClr val="FFFF00"/>
                </a:highlight>
              </a:rPr>
              <a:t> de una API</a:t>
            </a:r>
            <a:r>
              <a:rPr lang="es-ES" b="1" dirty="0"/>
              <a:t> realiza una l</a:t>
            </a:r>
            <a:r>
              <a:rPr lang="es-ES" b="1" dirty="0">
                <a:highlight>
                  <a:srgbClr val="FFFF00"/>
                </a:highlight>
              </a:rPr>
              <a:t>lamada</a:t>
            </a:r>
            <a:r>
              <a:rPr lang="es-ES" dirty="0"/>
              <a:t> para acceder a hardware del dispositivo, el sistema </a:t>
            </a:r>
            <a:r>
              <a:rPr lang="es-ES" b="1" dirty="0">
                <a:highlight>
                  <a:srgbClr val="FFFF00"/>
                </a:highlight>
              </a:rPr>
              <a:t>Android carga el módulo de biblioteca</a:t>
            </a:r>
            <a:r>
              <a:rPr lang="es-ES" b="1" dirty="0"/>
              <a:t> </a:t>
            </a:r>
            <a:r>
              <a:rPr lang="es-ES" dirty="0"/>
              <a:t>para el </a:t>
            </a:r>
            <a:r>
              <a:rPr lang="es-ES" dirty="0">
                <a:highlight>
                  <a:srgbClr val="FFFF00"/>
                </a:highlight>
              </a:rPr>
              <a:t>componente de hardware </a:t>
            </a:r>
            <a:r>
              <a:rPr lang="es-ES" dirty="0"/>
              <a:t>en cuestión.</a:t>
            </a:r>
          </a:p>
        </p:txBody>
      </p:sp>
    </p:spTree>
    <p:extLst>
      <p:ext uri="{BB962C8B-B14F-4D97-AF65-F5344CB8AC3E}">
        <p14:creationId xmlns:p14="http://schemas.microsoft.com/office/powerpoint/2010/main" val="364754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79D79-5343-49DB-9E55-59B65D60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1.3 JRE y </a:t>
            </a:r>
            <a:r>
              <a:rPr lang="es-ES" dirty="0" err="1"/>
              <a:t>Librerias</a:t>
            </a:r>
            <a:r>
              <a:rPr lang="es-ES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7F9F19-99B7-46B6-B770-BD9BF2C2E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err="1"/>
              <a:t>Librerias</a:t>
            </a:r>
            <a:r>
              <a:rPr lang="es-ES" dirty="0"/>
              <a:t> para el entorno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30271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60CD7-0D5C-4BC7-A3FD-D60E06D2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1.3.1 Tiempo de ejecución de Android. JRE.</a:t>
            </a:r>
            <a:br>
              <a:rPr lang="es-ES" b="1" dirty="0"/>
            </a:b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190C8D-EE25-4EF4-9695-7EBC3DA5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Está basado </a:t>
            </a:r>
            <a:r>
              <a:rPr lang="es-ES" b="1" dirty="0"/>
              <a:t>en </a:t>
            </a:r>
            <a:r>
              <a:rPr lang="es-ES" b="1" dirty="0">
                <a:highlight>
                  <a:srgbClr val="FFFF00"/>
                </a:highlight>
              </a:rPr>
              <a:t>el concepto de máquina virtual </a:t>
            </a:r>
            <a:r>
              <a:rPr lang="es-ES" b="1" dirty="0"/>
              <a:t>utilizado en </a:t>
            </a:r>
            <a:r>
              <a:rPr lang="es-ES" b="1" dirty="0">
                <a:highlight>
                  <a:srgbClr val="FFFF00"/>
                </a:highlight>
              </a:rPr>
              <a:t>Java</a:t>
            </a:r>
            <a:r>
              <a:rPr lang="es-ES" dirty="0">
                <a:highlight>
                  <a:srgbClr val="FFFF00"/>
                </a:highlight>
              </a:rPr>
              <a:t>. </a:t>
            </a:r>
            <a:r>
              <a:rPr lang="es-ES" dirty="0"/>
              <a:t>Dadas las limitaciones de los dispositivos donde ha de correr Android (poca memoria y procesador limitado). Se desarrolla la </a:t>
            </a:r>
            <a:r>
              <a:rPr lang="es-ES" b="1" dirty="0">
                <a:highlight>
                  <a:srgbClr val="FFFF00"/>
                </a:highlight>
              </a:rPr>
              <a:t>máquina Virtual </a:t>
            </a:r>
            <a:r>
              <a:rPr lang="es-ES" b="1" dirty="0" err="1">
                <a:highlight>
                  <a:srgbClr val="FFFF00"/>
                </a:highlight>
              </a:rPr>
              <a:t>Dalvik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dirty="0"/>
              <a:t>para este cometido.</a:t>
            </a:r>
          </a:p>
          <a:p>
            <a:pPr algn="just"/>
            <a:r>
              <a:rPr lang="es-ES" dirty="0"/>
              <a:t>A </a:t>
            </a:r>
            <a:r>
              <a:rPr lang="es-ES" b="1" dirty="0">
                <a:highlight>
                  <a:srgbClr val="FFFF00"/>
                </a:highlight>
              </a:rPr>
              <a:t>partir de Android 5.0</a:t>
            </a:r>
            <a:r>
              <a:rPr lang="es-ES" b="1" dirty="0"/>
              <a:t> </a:t>
            </a:r>
            <a:r>
              <a:rPr lang="es-ES" dirty="0"/>
              <a:t>se reemplaza </a:t>
            </a:r>
            <a:r>
              <a:rPr lang="es-ES" b="1" dirty="0" err="1">
                <a:highlight>
                  <a:srgbClr val="FFFF00"/>
                </a:highlight>
              </a:rPr>
              <a:t>Dalvik</a:t>
            </a:r>
            <a:r>
              <a:rPr lang="es-ES" b="1" dirty="0">
                <a:highlight>
                  <a:srgbClr val="FFFF00"/>
                </a:highlight>
              </a:rPr>
              <a:t> por ART</a:t>
            </a:r>
            <a:r>
              <a:rPr lang="es-ES" dirty="0"/>
              <a:t>. Esta nueva máquina virtual consigue </a:t>
            </a:r>
            <a:r>
              <a:rPr lang="es-ES" b="1" dirty="0"/>
              <a:t>reducir el </a:t>
            </a:r>
            <a:r>
              <a:rPr lang="es-ES" b="1" dirty="0">
                <a:highlight>
                  <a:srgbClr val="FFFF00"/>
                </a:highlight>
              </a:rPr>
              <a:t>tiempo de ejecución del código </a:t>
            </a:r>
            <a:r>
              <a:rPr lang="es-ES" dirty="0">
                <a:highlight>
                  <a:srgbClr val="FFFF00"/>
                </a:highlight>
              </a:rPr>
              <a:t>Java </a:t>
            </a:r>
            <a:r>
              <a:rPr lang="es-ES" b="1" dirty="0">
                <a:highlight>
                  <a:srgbClr val="FFFF00"/>
                </a:highlight>
              </a:rPr>
              <a:t>hasta en un 33%.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47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3C3D9-BB56-40DD-8FDF-D04AFAF9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JRE de Android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4C315-4587-46A5-BB42-C4072947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Estas son algunas de las funciones principales del ART:</a:t>
            </a:r>
          </a:p>
          <a:p>
            <a:pPr algn="just"/>
            <a:r>
              <a:rPr lang="es-ES" dirty="0"/>
              <a:t>compilación </a:t>
            </a:r>
            <a:r>
              <a:rPr lang="es-ES" b="1" dirty="0" err="1">
                <a:highlight>
                  <a:srgbClr val="FFFF00"/>
                </a:highlight>
              </a:rPr>
              <a:t>ahead</a:t>
            </a:r>
            <a:r>
              <a:rPr lang="es-ES" b="1" dirty="0">
                <a:highlight>
                  <a:srgbClr val="FFFF00"/>
                </a:highlight>
              </a:rPr>
              <a:t>-</a:t>
            </a:r>
            <a:r>
              <a:rPr lang="es-ES" b="1" dirty="0" err="1">
                <a:highlight>
                  <a:srgbClr val="FFFF00"/>
                </a:highlight>
              </a:rPr>
              <a:t>of</a:t>
            </a:r>
            <a:r>
              <a:rPr lang="es-ES" b="1" dirty="0">
                <a:highlight>
                  <a:srgbClr val="FFFF00"/>
                </a:highlight>
              </a:rPr>
              <a:t>-time (</a:t>
            </a:r>
            <a:r>
              <a:rPr lang="es-ES" b="1" dirty="0">
                <a:highlight>
                  <a:srgbClr val="00FFFF"/>
                </a:highlight>
              </a:rPr>
              <a:t>AOT</a:t>
            </a:r>
            <a:r>
              <a:rPr lang="es-ES" b="1" dirty="0">
                <a:highlight>
                  <a:srgbClr val="FFFF00"/>
                </a:highlight>
              </a:rPr>
              <a:t>) </a:t>
            </a:r>
            <a:r>
              <a:rPr lang="es-ES" dirty="0">
                <a:highlight>
                  <a:srgbClr val="FFFF00"/>
                </a:highlight>
              </a:rPr>
              <a:t>y </a:t>
            </a:r>
            <a:r>
              <a:rPr lang="es-ES" b="1" dirty="0" err="1">
                <a:highlight>
                  <a:srgbClr val="FFFF00"/>
                </a:highlight>
              </a:rPr>
              <a:t>just</a:t>
            </a:r>
            <a:r>
              <a:rPr lang="es-ES" b="1" dirty="0">
                <a:highlight>
                  <a:srgbClr val="FFFF00"/>
                </a:highlight>
              </a:rPr>
              <a:t>-</a:t>
            </a:r>
            <a:r>
              <a:rPr lang="es-ES" b="1" dirty="0" err="1">
                <a:highlight>
                  <a:srgbClr val="FFFF00"/>
                </a:highlight>
              </a:rPr>
              <a:t>in-time</a:t>
            </a:r>
            <a:r>
              <a:rPr lang="es-ES" b="1" dirty="0">
                <a:highlight>
                  <a:srgbClr val="FFFF00"/>
                </a:highlight>
              </a:rPr>
              <a:t> (</a:t>
            </a:r>
            <a:r>
              <a:rPr lang="es-ES" b="1" dirty="0">
                <a:highlight>
                  <a:srgbClr val="00FFFF"/>
                </a:highlight>
              </a:rPr>
              <a:t>JIT</a:t>
            </a:r>
            <a:r>
              <a:rPr lang="es-ES" b="1" dirty="0">
                <a:highlight>
                  <a:srgbClr val="FFFF00"/>
                </a:highlight>
              </a:rPr>
              <a:t>)</a:t>
            </a:r>
            <a:r>
              <a:rPr lang="es-ES" dirty="0">
                <a:highlight>
                  <a:srgbClr val="FFFF00"/>
                </a:highlight>
              </a:rPr>
              <a:t>;</a:t>
            </a:r>
          </a:p>
          <a:p>
            <a:pPr algn="just"/>
            <a:r>
              <a:rPr lang="es-ES" b="1" dirty="0">
                <a:highlight>
                  <a:srgbClr val="FFFF00"/>
                </a:highlight>
              </a:rPr>
              <a:t>Recolección optimizada </a:t>
            </a:r>
            <a:r>
              <a:rPr lang="es-ES" dirty="0"/>
              <a:t>de elementos no utilizados (GC)</a:t>
            </a:r>
          </a:p>
          <a:p>
            <a:pPr algn="just"/>
            <a:r>
              <a:rPr lang="es-ES" dirty="0"/>
              <a:t>En </a:t>
            </a:r>
            <a:r>
              <a:rPr lang="es-ES" dirty="0">
                <a:highlight>
                  <a:srgbClr val="00FFFF"/>
                </a:highlight>
              </a:rPr>
              <a:t>Android 9 </a:t>
            </a:r>
            <a:r>
              <a:rPr lang="es-ES" dirty="0"/>
              <a:t>(</a:t>
            </a:r>
            <a:r>
              <a:rPr lang="es-ES" dirty="0">
                <a:highlight>
                  <a:srgbClr val="00FFFF"/>
                </a:highlight>
              </a:rPr>
              <a:t>nivel de API 28</a:t>
            </a:r>
            <a:r>
              <a:rPr lang="es-ES" dirty="0"/>
              <a:t>) y versiones posteriores, se convierten</a:t>
            </a:r>
            <a:r>
              <a:rPr lang="es-ES" b="1" dirty="0"/>
              <a:t> </a:t>
            </a:r>
            <a:r>
              <a:rPr lang="es-ES" b="1" dirty="0">
                <a:highlight>
                  <a:srgbClr val="FFFF00"/>
                </a:highlight>
              </a:rPr>
              <a:t>los archivos de formato ejecutable </a:t>
            </a:r>
            <a:r>
              <a:rPr lang="es-ES" dirty="0"/>
              <a:t>(DEX) de un paquete de aplicaciones a un </a:t>
            </a:r>
            <a:r>
              <a:rPr lang="es-ES" b="1" dirty="0">
                <a:highlight>
                  <a:srgbClr val="FFFF00"/>
                </a:highlight>
              </a:rPr>
              <a:t>código de máquina más compacto</a:t>
            </a:r>
            <a:r>
              <a:rPr lang="es-ES" dirty="0">
                <a:highlight>
                  <a:srgbClr val="FFFF00"/>
                </a:highlight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050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8C639-42E4-4E8D-8C37-830EDDF9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Compilaciones java de la máquina virtual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D4591-F79F-4D7B-914D-DF8BDAE19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5962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b="1" dirty="0">
                <a:highlight>
                  <a:srgbClr val="00FFFF"/>
                </a:highlight>
              </a:rPr>
              <a:t>Compilar con la máquina virtual </a:t>
            </a:r>
            <a:r>
              <a:rPr lang="es-ES" dirty="0"/>
              <a:t>es generar </a:t>
            </a:r>
            <a:r>
              <a:rPr lang="es-ES" b="1" dirty="0">
                <a:highlight>
                  <a:srgbClr val="00FFFF"/>
                </a:highlight>
              </a:rPr>
              <a:t>código máquina </a:t>
            </a:r>
            <a:r>
              <a:rPr lang="es-ES" dirty="0"/>
              <a:t>desde el </a:t>
            </a:r>
            <a:r>
              <a:rPr lang="es-ES" b="1" dirty="0" err="1">
                <a:highlight>
                  <a:srgbClr val="00FFFF"/>
                </a:highlight>
              </a:rPr>
              <a:t>bytecode</a:t>
            </a:r>
            <a:r>
              <a:rPr lang="es-ES" dirty="0"/>
              <a:t> java, código intermedio independiente de la máquina.</a:t>
            </a:r>
          </a:p>
          <a:p>
            <a:pPr algn="just"/>
            <a:r>
              <a:rPr lang="es-ES" b="1" dirty="0">
                <a:highlight>
                  <a:srgbClr val="00FFFF"/>
                </a:highlight>
              </a:rPr>
              <a:t>JIT </a:t>
            </a:r>
            <a:r>
              <a:rPr lang="es-ES" dirty="0"/>
              <a:t>se utilizaba en la </a:t>
            </a:r>
            <a:r>
              <a:rPr lang="es-ES" b="1" dirty="0">
                <a:highlight>
                  <a:srgbClr val="FFFF00"/>
                </a:highlight>
              </a:rPr>
              <a:t>máquina virtual </a:t>
            </a:r>
            <a:r>
              <a:rPr lang="es-ES" b="1" dirty="0" err="1">
                <a:highlight>
                  <a:srgbClr val="FFFF00"/>
                </a:highlight>
              </a:rPr>
              <a:t>Dalvik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b="1" dirty="0"/>
              <a:t>y </a:t>
            </a:r>
            <a:r>
              <a:rPr lang="es-ES" dirty="0"/>
              <a:t>se mantiene por </a:t>
            </a:r>
            <a:r>
              <a:rPr lang="es-ES" b="1" dirty="0"/>
              <a:t>compatibilidad en ART. </a:t>
            </a:r>
            <a:r>
              <a:rPr lang="es-ES" b="1" dirty="0">
                <a:highlight>
                  <a:srgbClr val="FFFF00"/>
                </a:highlight>
              </a:rPr>
              <a:t>Traduce todo el </a:t>
            </a:r>
            <a:r>
              <a:rPr lang="es-ES" b="1" dirty="0" err="1">
                <a:highlight>
                  <a:srgbClr val="FFFF00"/>
                </a:highlight>
              </a:rPr>
              <a:t>bytecode</a:t>
            </a:r>
            <a:r>
              <a:rPr lang="es-ES" b="1" dirty="0">
                <a:highlight>
                  <a:srgbClr val="FFFF00"/>
                </a:highlight>
              </a:rPr>
              <a:t> en instrucciones de CPU </a:t>
            </a:r>
            <a:r>
              <a:rPr lang="es-ES" dirty="0">
                <a:highlight>
                  <a:srgbClr val="FFFF00"/>
                </a:highlight>
              </a:rPr>
              <a:t>e</a:t>
            </a:r>
            <a:r>
              <a:rPr lang="es-ES" dirty="0"/>
              <a:t>n el </a:t>
            </a:r>
            <a:r>
              <a:rPr lang="es-ES" b="1" dirty="0">
                <a:highlight>
                  <a:srgbClr val="FFFF00"/>
                </a:highlight>
              </a:rPr>
              <a:t>lanzamiento de la aplicación</a:t>
            </a:r>
            <a:r>
              <a:rPr lang="es-ES" dirty="0"/>
              <a:t>. Esta opción implica algún retardo al iniciar la aplicación y después de que la aplicación pueda ejecutarse como nativa pues el código resultante es menos óptimo.</a:t>
            </a:r>
          </a:p>
          <a:p>
            <a:pPr algn="just"/>
            <a:r>
              <a:rPr lang="es-ES" b="1" dirty="0">
                <a:highlight>
                  <a:srgbClr val="00FFFF"/>
                </a:highlight>
              </a:rPr>
              <a:t>AOT</a:t>
            </a:r>
            <a:r>
              <a:rPr lang="es-ES" b="1" dirty="0"/>
              <a:t> </a:t>
            </a:r>
            <a:r>
              <a:rPr lang="es-ES" dirty="0"/>
              <a:t>es propio de la máquina virtual </a:t>
            </a:r>
            <a:r>
              <a:rPr lang="es-ES" b="1" dirty="0"/>
              <a:t>ART. Lo que hace </a:t>
            </a:r>
            <a:r>
              <a:rPr lang="es-ES" b="1" dirty="0">
                <a:highlight>
                  <a:srgbClr val="FFFF00"/>
                </a:highlight>
              </a:rPr>
              <a:t>es traducir todo el </a:t>
            </a:r>
            <a:r>
              <a:rPr lang="es-ES" b="1" dirty="0" err="1">
                <a:highlight>
                  <a:srgbClr val="FFFF00"/>
                </a:highlight>
              </a:rPr>
              <a:t>bytecode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dirty="0"/>
              <a:t>cuando se </a:t>
            </a:r>
            <a:r>
              <a:rPr lang="es-ES" b="1" dirty="0"/>
              <a:t>instala</a:t>
            </a:r>
            <a:r>
              <a:rPr lang="es-ES" dirty="0"/>
              <a:t>, </a:t>
            </a:r>
            <a:r>
              <a:rPr lang="es-ES" b="1" dirty="0"/>
              <a:t>es</a:t>
            </a:r>
            <a:r>
              <a:rPr lang="es-ES" dirty="0"/>
              <a:t> decir </a:t>
            </a:r>
            <a:r>
              <a:rPr lang="es-ES" b="1" dirty="0">
                <a:highlight>
                  <a:srgbClr val="FFFF00"/>
                </a:highlight>
              </a:rPr>
              <a:t>instala código nativo </a:t>
            </a:r>
            <a:r>
              <a:rPr lang="es-ES" dirty="0"/>
              <a:t>(máquina). Como </a:t>
            </a:r>
            <a:r>
              <a:rPr lang="es-ES" b="1" dirty="0">
                <a:highlight>
                  <a:srgbClr val="FFFF00"/>
                </a:highlight>
              </a:rPr>
              <a:t>una instalación dura mas </a:t>
            </a:r>
            <a:r>
              <a:rPr lang="es-ES" dirty="0"/>
              <a:t>que un lanzamiento, el compilador </a:t>
            </a:r>
            <a:r>
              <a:rPr lang="es-ES" b="1" dirty="0"/>
              <a:t>tiene más tiempo para generar </a:t>
            </a:r>
            <a:r>
              <a:rPr lang="es-ES" b="1" dirty="0">
                <a:highlight>
                  <a:srgbClr val="FFFF00"/>
                </a:highlight>
              </a:rPr>
              <a:t>código máquina optimo</a:t>
            </a:r>
            <a:r>
              <a:rPr lang="es-ES" dirty="0"/>
              <a:t>, con lo que mejora el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60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75751-8273-4745-A510-F20CD876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1.3.2 </a:t>
            </a:r>
            <a:r>
              <a:rPr lang="es-ES" b="1" dirty="0" err="1"/>
              <a:t>Librerias</a:t>
            </a:r>
            <a:r>
              <a:rPr lang="es-ES" b="1" dirty="0"/>
              <a:t> nativas </a:t>
            </a:r>
            <a:r>
              <a:rPr lang="es-ES" b="1" dirty="0" err="1"/>
              <a:t>android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1F558-F308-4A65-9933-A68C573C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7784" cy="4351338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>
                <a:highlight>
                  <a:srgbClr val="00FFFF"/>
                </a:highlight>
              </a:rPr>
              <a:t>System</a:t>
            </a:r>
            <a:r>
              <a:rPr lang="es-ES" b="1" dirty="0">
                <a:highlight>
                  <a:srgbClr val="00FFFF"/>
                </a:highlight>
              </a:rPr>
              <a:t> C </a:t>
            </a:r>
            <a:r>
              <a:rPr lang="es-ES" b="1" dirty="0" err="1">
                <a:highlight>
                  <a:srgbClr val="00FFFF"/>
                </a:highlight>
              </a:rPr>
              <a:t>library</a:t>
            </a:r>
            <a:r>
              <a:rPr lang="es-ES" dirty="0"/>
              <a:t>: una derivación de la </a:t>
            </a:r>
            <a:r>
              <a:rPr lang="es-ES" dirty="0">
                <a:highlight>
                  <a:srgbClr val="FFFF00"/>
                </a:highlight>
              </a:rPr>
              <a:t>librería BSD de C estándar </a:t>
            </a:r>
            <a:r>
              <a:rPr lang="es-ES" dirty="0"/>
              <a:t>(</a:t>
            </a:r>
            <a:r>
              <a:rPr lang="es-ES" dirty="0" err="1"/>
              <a:t>libc</a:t>
            </a:r>
            <a:r>
              <a:rPr lang="es-ES" dirty="0"/>
              <a:t>), adaptada para dispositivos embebidos basados en Linux.</a:t>
            </a:r>
          </a:p>
          <a:p>
            <a:pPr algn="just"/>
            <a:r>
              <a:rPr lang="es-ES" b="1" dirty="0">
                <a:highlight>
                  <a:srgbClr val="00FFFF"/>
                </a:highlight>
              </a:rPr>
              <a:t>Media Framework</a:t>
            </a:r>
            <a:r>
              <a:rPr lang="es-ES" dirty="0"/>
              <a:t>: </a:t>
            </a:r>
            <a:r>
              <a:rPr lang="es-ES" dirty="0">
                <a:highlight>
                  <a:srgbClr val="FFFF00"/>
                </a:highlight>
              </a:rPr>
              <a:t>librería basada en </a:t>
            </a:r>
            <a:r>
              <a:rPr lang="es-ES" dirty="0" err="1">
                <a:highlight>
                  <a:srgbClr val="FFFF00"/>
                </a:highlight>
              </a:rPr>
              <a:t>OpenCORE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de </a:t>
            </a:r>
            <a:r>
              <a:rPr lang="es-ES" dirty="0" err="1"/>
              <a:t>PacketVideo</a:t>
            </a:r>
            <a:r>
              <a:rPr lang="es-ES" dirty="0"/>
              <a:t>. Soporta </a:t>
            </a:r>
            <a:r>
              <a:rPr lang="es-ES" dirty="0" err="1">
                <a:highlight>
                  <a:srgbClr val="FFFF00"/>
                </a:highlight>
              </a:rPr>
              <a:t>codecs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de reproducción y grabación de multitud de formatos de audio y vídeo e imágenes </a:t>
            </a:r>
            <a:r>
              <a:rPr lang="es-ES" dirty="0">
                <a:highlight>
                  <a:srgbClr val="FFFF00"/>
                </a:highlight>
              </a:rPr>
              <a:t>MPEG4, H.264, MP3, AAC, AMR, JPG y PNG.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683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75751-8273-4745-A510-F20CD876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1.3.2 </a:t>
            </a:r>
            <a:r>
              <a:rPr lang="es-ES" b="1" dirty="0" err="1"/>
              <a:t>Librerias</a:t>
            </a:r>
            <a:r>
              <a:rPr lang="es-ES" b="1" dirty="0"/>
              <a:t> nativas </a:t>
            </a:r>
            <a:r>
              <a:rPr lang="es-ES" b="1" dirty="0" err="1"/>
              <a:t>android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1F558-F308-4A65-9933-A68C573C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7784" cy="4351338"/>
          </a:xfrm>
        </p:spPr>
        <p:txBody>
          <a:bodyPr>
            <a:normAutofit/>
          </a:bodyPr>
          <a:lstStyle/>
          <a:p>
            <a:pPr algn="just"/>
            <a:r>
              <a:rPr lang="es-ES" b="1" dirty="0">
                <a:highlight>
                  <a:srgbClr val="00FFFF"/>
                </a:highlight>
              </a:rPr>
              <a:t>Surface Manager</a:t>
            </a:r>
            <a:r>
              <a:rPr lang="es-ES" dirty="0"/>
              <a:t>: maneja el acceso al subsistema de </a:t>
            </a:r>
            <a:r>
              <a:rPr lang="es-ES" dirty="0">
                <a:highlight>
                  <a:srgbClr val="FFFF00"/>
                </a:highlight>
              </a:rPr>
              <a:t>representación gráfica en 2D y 3D.</a:t>
            </a:r>
          </a:p>
          <a:p>
            <a:pPr algn="just"/>
            <a:r>
              <a:rPr lang="es-ES" b="1" dirty="0">
                <a:highlight>
                  <a:srgbClr val="00FFFF"/>
                </a:highlight>
              </a:rPr>
              <a:t>WebKit/</a:t>
            </a:r>
            <a:r>
              <a:rPr lang="es-ES" b="1" dirty="0" err="1">
                <a:highlight>
                  <a:srgbClr val="00FFFF"/>
                </a:highlight>
              </a:rPr>
              <a:t>Chromium</a:t>
            </a:r>
            <a:r>
              <a:rPr lang="es-ES" dirty="0">
                <a:highlight>
                  <a:srgbClr val="00FFFF"/>
                </a:highlight>
              </a:rPr>
              <a:t>: </a:t>
            </a:r>
            <a:r>
              <a:rPr lang="es-ES" dirty="0"/>
              <a:t>soporta un </a:t>
            </a:r>
            <a:r>
              <a:rPr lang="es-ES" dirty="0">
                <a:highlight>
                  <a:srgbClr val="FFFF00"/>
                </a:highlight>
              </a:rPr>
              <a:t>moderno navegador Web</a:t>
            </a:r>
            <a:r>
              <a:rPr lang="es-ES" dirty="0"/>
              <a:t> utilizado en el navegador Android y en la </a:t>
            </a:r>
            <a:r>
              <a:rPr lang="es-ES" dirty="0">
                <a:highlight>
                  <a:srgbClr val="FFFF00"/>
                </a:highlight>
              </a:rPr>
              <a:t>vista </a:t>
            </a:r>
            <a:r>
              <a:rPr lang="es-ES" dirty="0" err="1">
                <a:highlight>
                  <a:srgbClr val="FFFF00"/>
                </a:highlight>
              </a:rPr>
              <a:t>Webview</a:t>
            </a:r>
            <a:r>
              <a:rPr lang="es-ES" dirty="0"/>
              <a:t>. En la versión 4.4, WebKit ha sido reemplazada </a:t>
            </a:r>
            <a:r>
              <a:rPr lang="es-ES" dirty="0">
                <a:highlight>
                  <a:srgbClr val="FFFF00"/>
                </a:highlight>
              </a:rPr>
              <a:t>por </a:t>
            </a:r>
            <a:r>
              <a:rPr lang="es-ES" dirty="0" err="1">
                <a:highlight>
                  <a:srgbClr val="FFFF00"/>
                </a:highlight>
              </a:rPr>
              <a:t>Chromium</a:t>
            </a:r>
            <a:r>
              <a:rPr lang="es-ES" dirty="0">
                <a:highlight>
                  <a:srgbClr val="FFFF00"/>
                </a:highlight>
              </a:rPr>
              <a:t>/</a:t>
            </a:r>
            <a:r>
              <a:rPr lang="es-ES" dirty="0" err="1">
                <a:highlight>
                  <a:srgbClr val="FFFF00"/>
                </a:highlight>
              </a:rPr>
              <a:t>Blink</a:t>
            </a:r>
            <a:r>
              <a:rPr lang="es-ES" dirty="0"/>
              <a:t>, que es la </a:t>
            </a:r>
            <a:r>
              <a:rPr lang="es-ES" dirty="0">
                <a:highlight>
                  <a:srgbClr val="FFFF00"/>
                </a:highlight>
              </a:rPr>
              <a:t>base del navegador Chrome de Google.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31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DB7F9-A7B9-48BE-843C-09A776C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Librerias</a:t>
            </a:r>
            <a:r>
              <a:rPr lang="es-ES" b="1" dirty="0"/>
              <a:t> nativas </a:t>
            </a:r>
            <a:r>
              <a:rPr lang="es-ES" b="1" dirty="0" err="1"/>
              <a:t>android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31C314-3C20-4DEE-A3B8-7E1FFDB7E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2942" cy="4351338"/>
          </a:xfrm>
        </p:spPr>
        <p:txBody>
          <a:bodyPr/>
          <a:lstStyle/>
          <a:p>
            <a:pPr algn="just"/>
            <a:r>
              <a:rPr lang="es-ES" b="1" dirty="0">
                <a:highlight>
                  <a:srgbClr val="00FFFF"/>
                </a:highlight>
              </a:rPr>
              <a:t>SGL</a:t>
            </a:r>
            <a:r>
              <a:rPr lang="es-ES" dirty="0"/>
              <a:t>: </a:t>
            </a:r>
            <a:r>
              <a:rPr lang="es-ES" dirty="0">
                <a:highlight>
                  <a:srgbClr val="FFFF00"/>
                </a:highlight>
              </a:rPr>
              <a:t>motor de gráficos 2D</a:t>
            </a:r>
            <a:r>
              <a:rPr lang="es-ES" dirty="0"/>
              <a:t>.</a:t>
            </a:r>
          </a:p>
          <a:p>
            <a:pPr algn="just"/>
            <a:r>
              <a:rPr lang="es-ES" b="1" dirty="0">
                <a:highlight>
                  <a:srgbClr val="00FFFF"/>
                </a:highlight>
              </a:rPr>
              <a:t>Librerías 3D</a:t>
            </a:r>
            <a:r>
              <a:rPr lang="es-ES" dirty="0"/>
              <a:t>: </a:t>
            </a:r>
            <a:r>
              <a:rPr lang="es-ES" dirty="0">
                <a:highlight>
                  <a:srgbClr val="FFFF00"/>
                </a:highlight>
              </a:rPr>
              <a:t>implementación basada en OpenGL ES 1.0 API</a:t>
            </a:r>
            <a:r>
              <a:rPr lang="es-ES" dirty="0"/>
              <a:t>. Las librerías utilizan el acelerador hardware 3D si está disponible, o el software altamente optimizado de proyección 3D.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640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FD728-95D8-4469-879E-08A13A2A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3BA29-8146-459A-B81A-64A25670E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1. Sistema operativo</a:t>
            </a:r>
            <a:endParaRPr lang="es-ES" dirty="0"/>
          </a:p>
          <a:p>
            <a:pPr lvl="1"/>
            <a:r>
              <a:rPr lang="es-ES" dirty="0">
                <a:hlinkClick r:id="rId3" action="ppaction://hlinksldjump"/>
              </a:rPr>
              <a:t>1.1 </a:t>
            </a:r>
            <a:r>
              <a:rPr lang="es-ES" dirty="0" err="1">
                <a:hlinkClick r:id="rId3" action="ppaction://hlinksldjump"/>
              </a:rPr>
              <a:t>Kernel</a:t>
            </a:r>
            <a:r>
              <a:rPr lang="es-ES" dirty="0">
                <a:hlinkClick r:id="rId3" action="ppaction://hlinksldjump"/>
              </a:rPr>
              <a:t> de Linux</a:t>
            </a:r>
            <a:endParaRPr lang="es-ES" dirty="0"/>
          </a:p>
          <a:p>
            <a:pPr lvl="1"/>
            <a:r>
              <a:rPr lang="es-ES" dirty="0">
                <a:hlinkClick r:id="rId4" action="ppaction://hlinksldjump"/>
              </a:rPr>
              <a:t>1.2 Capa de abstracción de hardware (HAL) </a:t>
            </a:r>
            <a:endParaRPr lang="es-ES" dirty="0"/>
          </a:p>
          <a:p>
            <a:pPr lvl="1"/>
            <a:r>
              <a:rPr lang="es-ES" dirty="0">
                <a:hlinkClick r:id="rId5" action="ppaction://hlinksldjump"/>
              </a:rPr>
              <a:t>1.3 JRE y </a:t>
            </a:r>
            <a:r>
              <a:rPr lang="es-ES" dirty="0" err="1">
                <a:hlinkClick r:id="rId5" action="ppaction://hlinksldjump"/>
              </a:rPr>
              <a:t>Librerias</a:t>
            </a:r>
            <a:r>
              <a:rPr lang="es-ES" dirty="0">
                <a:hlinkClick r:id="rId5" action="ppaction://hlinksldjump"/>
              </a:rPr>
              <a:t> </a:t>
            </a:r>
            <a:endParaRPr lang="es-ES" dirty="0"/>
          </a:p>
          <a:p>
            <a:pPr lvl="2"/>
            <a:r>
              <a:rPr lang="es-ES" dirty="0">
                <a:hlinkClick r:id="rId6" action="ppaction://hlinksldjump"/>
              </a:rPr>
              <a:t>1.3.1 Tiempo de ejecución de Android. JRE. </a:t>
            </a:r>
            <a:endParaRPr lang="es-ES" dirty="0"/>
          </a:p>
          <a:p>
            <a:pPr lvl="2"/>
            <a:r>
              <a:rPr lang="es-ES" dirty="0">
                <a:hlinkClick r:id="rId7" action="ppaction://hlinksldjump"/>
              </a:rPr>
              <a:t>1.3.2 </a:t>
            </a:r>
            <a:r>
              <a:rPr lang="es-ES" dirty="0" err="1">
                <a:hlinkClick r:id="rId7" action="ppaction://hlinksldjump"/>
              </a:rPr>
              <a:t>Librerias</a:t>
            </a:r>
            <a:r>
              <a:rPr lang="es-ES" dirty="0">
                <a:hlinkClick r:id="rId7" action="ppaction://hlinksldjump"/>
              </a:rPr>
              <a:t> nativas Android</a:t>
            </a:r>
            <a:endParaRPr lang="es-ES" dirty="0"/>
          </a:p>
          <a:p>
            <a:pPr lvl="1"/>
            <a:r>
              <a:rPr lang="es-ES" dirty="0">
                <a:hlinkClick r:id="rId8" action="ppaction://hlinksldjump"/>
              </a:rPr>
              <a:t>1.4 Entorno de aplicación</a:t>
            </a:r>
            <a:endParaRPr lang="es-ES" dirty="0"/>
          </a:p>
          <a:p>
            <a:pPr lvl="1"/>
            <a:r>
              <a:rPr lang="es-ES" dirty="0">
                <a:hlinkClick r:id="rId9" action="ppaction://hlinksldjump"/>
              </a:rPr>
              <a:t>1.5 Aplicaciones</a:t>
            </a:r>
            <a:endParaRPr lang="es-ES" dirty="0"/>
          </a:p>
          <a:p>
            <a:pPr lvl="1"/>
            <a:r>
              <a:rPr lang="es-ES" dirty="0">
                <a:hlinkClick r:id="rId10" action="ppaction://hlinksldjump"/>
              </a:rPr>
              <a:t>2. Ciclo de vida</a:t>
            </a:r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9967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DB7F9-A7B9-48BE-843C-09A776C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Librerias</a:t>
            </a:r>
            <a:r>
              <a:rPr lang="es-ES" b="1" dirty="0"/>
              <a:t> nativas </a:t>
            </a:r>
            <a:r>
              <a:rPr lang="es-ES" b="1" dirty="0" err="1"/>
              <a:t>android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31C314-3C20-4DEE-A3B8-7E1FFDB7E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2942" cy="4351338"/>
          </a:xfrm>
        </p:spPr>
        <p:txBody>
          <a:bodyPr/>
          <a:lstStyle/>
          <a:p>
            <a:pPr algn="just"/>
            <a:r>
              <a:rPr lang="es-ES" b="1" dirty="0" err="1">
                <a:highlight>
                  <a:srgbClr val="00FFFF"/>
                </a:highlight>
              </a:rPr>
              <a:t>FreeType</a:t>
            </a:r>
            <a:r>
              <a:rPr lang="es-ES" dirty="0"/>
              <a:t>: fuentes en </a:t>
            </a:r>
            <a:r>
              <a:rPr lang="es-ES" dirty="0">
                <a:highlight>
                  <a:srgbClr val="FFFF00"/>
                </a:highlight>
              </a:rPr>
              <a:t>bitmap y renderizado </a:t>
            </a:r>
            <a:r>
              <a:rPr lang="es-ES" dirty="0"/>
              <a:t>vectorial.</a:t>
            </a:r>
          </a:p>
          <a:p>
            <a:pPr algn="just"/>
            <a:r>
              <a:rPr lang="es-ES" b="1" dirty="0">
                <a:highlight>
                  <a:srgbClr val="00FFFF"/>
                </a:highlight>
              </a:rPr>
              <a:t>SQLite</a:t>
            </a:r>
            <a:r>
              <a:rPr lang="es-ES" dirty="0"/>
              <a:t>: </a:t>
            </a:r>
            <a:r>
              <a:rPr lang="es-ES" dirty="0">
                <a:highlight>
                  <a:srgbClr val="FFFF00"/>
                </a:highlight>
              </a:rPr>
              <a:t>potente y ligero motor de bases de datos </a:t>
            </a:r>
            <a:r>
              <a:rPr lang="es-ES" dirty="0"/>
              <a:t>relacionales disponible para todas las aplicaciones.</a:t>
            </a:r>
          </a:p>
          <a:p>
            <a:pPr algn="just"/>
            <a:r>
              <a:rPr lang="es-ES" b="1" dirty="0">
                <a:highlight>
                  <a:srgbClr val="00FFFF"/>
                </a:highlight>
              </a:rPr>
              <a:t>SSL</a:t>
            </a:r>
            <a:r>
              <a:rPr lang="es-ES" dirty="0">
                <a:highlight>
                  <a:srgbClr val="00FFFF"/>
                </a:highlight>
              </a:rPr>
              <a:t>:</a:t>
            </a:r>
            <a:r>
              <a:rPr lang="es-ES" dirty="0"/>
              <a:t> proporciona </a:t>
            </a:r>
            <a:r>
              <a:rPr lang="es-ES" dirty="0">
                <a:highlight>
                  <a:srgbClr val="FFFF00"/>
                </a:highlight>
              </a:rPr>
              <a:t>servicios de encriptación </a:t>
            </a:r>
            <a:r>
              <a:rPr lang="es-ES" i="1" dirty="0" err="1">
                <a:highlight>
                  <a:srgbClr val="FFFF00"/>
                </a:highlight>
              </a:rPr>
              <a:t>Secure</a:t>
            </a:r>
            <a:r>
              <a:rPr lang="es-ES" i="1" dirty="0">
                <a:highlight>
                  <a:srgbClr val="FFFF00"/>
                </a:highlight>
              </a:rPr>
              <a:t> Socket </a:t>
            </a:r>
            <a:r>
              <a:rPr lang="es-ES" i="1" dirty="0" err="1">
                <a:highlight>
                  <a:srgbClr val="FFFF00"/>
                </a:highlight>
              </a:rPr>
              <a:t>Layer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(capa de conexión segura).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225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A87D9-158C-4F01-96B4-26F3B1E2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1.4 Entorno de aplicación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4B7D93-E860-4D4E-B519-78840D121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522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4C8F6-595C-41C7-A913-35CA62B5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Entorno de aplicación.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37CDE-806D-4EFD-9BE5-F4026F17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Proporciona </a:t>
            </a:r>
            <a:r>
              <a:rPr lang="es-ES" b="1" dirty="0">
                <a:highlight>
                  <a:srgbClr val="FFFF00"/>
                </a:highlight>
              </a:rPr>
              <a:t>una plataforma de desarrollo libre </a:t>
            </a:r>
            <a:r>
              <a:rPr lang="es-ES" dirty="0"/>
              <a:t>para aplicaciones con </a:t>
            </a:r>
            <a:r>
              <a:rPr lang="es-ES" b="1" dirty="0">
                <a:highlight>
                  <a:srgbClr val="FFFF00"/>
                </a:highlight>
              </a:rPr>
              <a:t>gran riqueza e innovaciones </a:t>
            </a:r>
            <a:r>
              <a:rPr lang="es-ES" dirty="0"/>
              <a:t>(sensores, localización, servicios, barra de notificaciones, etc.).</a:t>
            </a:r>
          </a:p>
          <a:p>
            <a:pPr algn="just"/>
            <a:r>
              <a:rPr lang="es-ES" dirty="0"/>
              <a:t>Esta capa ha sido diseñada para </a:t>
            </a:r>
            <a:r>
              <a:rPr lang="es-ES" b="1" dirty="0">
                <a:highlight>
                  <a:srgbClr val="FFFF00"/>
                </a:highlight>
              </a:rPr>
              <a:t>simplificar la reutilización de componentes</a:t>
            </a:r>
            <a:r>
              <a:rPr lang="es-ES" dirty="0"/>
              <a:t>. Las </a:t>
            </a:r>
            <a:r>
              <a:rPr lang="es-ES" b="1" dirty="0">
                <a:highlight>
                  <a:srgbClr val="FFFF00"/>
                </a:highlight>
              </a:rPr>
              <a:t>aplicaciones pueden publicar sus capacidades </a:t>
            </a:r>
            <a:r>
              <a:rPr lang="es-ES" b="1" dirty="0"/>
              <a:t>y </a:t>
            </a:r>
            <a:r>
              <a:rPr lang="es-ES" b="1" dirty="0">
                <a:highlight>
                  <a:srgbClr val="FFFF00"/>
                </a:highlight>
              </a:rPr>
              <a:t>otras</a:t>
            </a:r>
            <a:r>
              <a:rPr lang="es-ES" b="1" dirty="0"/>
              <a:t> pueden </a:t>
            </a:r>
            <a:r>
              <a:rPr lang="es-ES" b="1" dirty="0">
                <a:highlight>
                  <a:srgbClr val="FFFF00"/>
                </a:highlight>
              </a:rPr>
              <a:t>hacer uso de ellas </a:t>
            </a:r>
            <a:r>
              <a:rPr lang="es-ES" dirty="0"/>
              <a:t>(sujetas a las restricciones de seguridad). Este mismo mecanismo permite a los usuarios </a:t>
            </a:r>
            <a:r>
              <a:rPr lang="es-ES" b="1" dirty="0"/>
              <a:t>reemplazar componentes</a:t>
            </a:r>
            <a:r>
              <a:rPr lang="es-ES" dirty="0"/>
              <a:t>. Por ejemplo con que aplicación abro un </a:t>
            </a:r>
            <a:r>
              <a:rPr lang="es-ES" dirty="0" err="1"/>
              <a:t>pdf</a:t>
            </a:r>
            <a:r>
              <a:rPr lang="es-ES" dirty="0"/>
              <a:t> cuando lo descargo usando el navegador.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47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AB79E-A51A-4131-BC12-6B04BEE9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Servicios del entorno de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84DCA-6A65-4864-BBC9-1EB3A8BFD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err="1">
                <a:highlight>
                  <a:srgbClr val="00FFFF"/>
                </a:highlight>
              </a:rPr>
              <a:t>Views</a:t>
            </a:r>
            <a:r>
              <a:rPr lang="es-ES" dirty="0">
                <a:highlight>
                  <a:srgbClr val="00FFFF"/>
                </a:highlight>
              </a:rPr>
              <a:t>:</a:t>
            </a:r>
            <a:r>
              <a:rPr lang="es-ES" dirty="0"/>
              <a:t> extenso conjunto de vistas, (parte visual de los componentes).</a:t>
            </a:r>
          </a:p>
          <a:p>
            <a:r>
              <a:rPr lang="es-ES" b="1" dirty="0" err="1">
                <a:highlight>
                  <a:srgbClr val="00FFFF"/>
                </a:highlight>
              </a:rPr>
              <a:t>Resource</a:t>
            </a:r>
            <a:r>
              <a:rPr lang="es-ES" b="1" dirty="0">
                <a:highlight>
                  <a:srgbClr val="00FFFF"/>
                </a:highlight>
              </a:rPr>
              <a:t> Manager</a:t>
            </a:r>
            <a:r>
              <a:rPr lang="es-ES" dirty="0">
                <a:highlight>
                  <a:srgbClr val="00FFFF"/>
                </a:highlight>
              </a:rPr>
              <a:t>: </a:t>
            </a:r>
            <a:r>
              <a:rPr lang="es-ES" dirty="0"/>
              <a:t>proporciona acceso a recursos que no son en código.</a:t>
            </a:r>
          </a:p>
          <a:p>
            <a:r>
              <a:rPr lang="es-ES" b="1" dirty="0" err="1">
                <a:highlight>
                  <a:srgbClr val="00FFFF"/>
                </a:highlight>
              </a:rPr>
              <a:t>Activity</a:t>
            </a:r>
            <a:r>
              <a:rPr lang="es-ES" b="1" dirty="0">
                <a:highlight>
                  <a:srgbClr val="00FFFF"/>
                </a:highlight>
              </a:rPr>
              <a:t> Manager</a:t>
            </a:r>
            <a:r>
              <a:rPr lang="es-ES" dirty="0">
                <a:highlight>
                  <a:srgbClr val="00FFFF"/>
                </a:highlight>
              </a:rPr>
              <a:t>: </a:t>
            </a:r>
            <a:r>
              <a:rPr lang="es-ES" dirty="0"/>
              <a:t>maneja el ciclo de vida de las aplicaciones y proporciona un sistema de navegación entre ellas.</a:t>
            </a:r>
          </a:p>
          <a:p>
            <a:r>
              <a:rPr lang="es-ES" b="1" dirty="0" err="1">
                <a:highlight>
                  <a:srgbClr val="00FFFF"/>
                </a:highlight>
              </a:rPr>
              <a:t>Notification</a:t>
            </a:r>
            <a:r>
              <a:rPr lang="es-ES" b="1" dirty="0">
                <a:highlight>
                  <a:srgbClr val="00FFFF"/>
                </a:highlight>
              </a:rPr>
              <a:t> Manager</a:t>
            </a:r>
            <a:r>
              <a:rPr lang="es-ES" dirty="0">
                <a:highlight>
                  <a:srgbClr val="00FFFF"/>
                </a:highlight>
              </a:rPr>
              <a:t>: </a:t>
            </a:r>
            <a:r>
              <a:rPr lang="es-ES" dirty="0"/>
              <a:t>permite a las aplicaciones mostrar alertas personalizadas en la barra de estado.</a:t>
            </a:r>
          </a:p>
          <a:p>
            <a:r>
              <a:rPr lang="es-ES" b="1" dirty="0">
                <a:highlight>
                  <a:srgbClr val="00FFFF"/>
                </a:highlight>
              </a:rPr>
              <a:t>Content </a:t>
            </a:r>
            <a:r>
              <a:rPr lang="es-ES" b="1" dirty="0" err="1">
                <a:highlight>
                  <a:srgbClr val="00FFFF"/>
                </a:highlight>
              </a:rPr>
              <a:t>Providers</a:t>
            </a:r>
            <a:r>
              <a:rPr lang="es-ES" dirty="0">
                <a:highlight>
                  <a:srgbClr val="00FFFF"/>
                </a:highlight>
              </a:rPr>
              <a:t>: </a:t>
            </a:r>
            <a:r>
              <a:rPr lang="es-ES" dirty="0"/>
              <a:t>mecanismo sencillo para acceder a datos de otras aplicaciones (como los contactos).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9328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10E61-C654-49EA-B613-A969D4EF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1.5 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BA5D3-1227-450C-9F81-0FB1B32E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600" dirty="0"/>
              <a:t>El </a:t>
            </a:r>
            <a:r>
              <a:rPr lang="es-ES" sz="2600" b="1" dirty="0">
                <a:highlight>
                  <a:srgbClr val="FFFF00"/>
                </a:highlight>
              </a:rPr>
              <a:t>SDK de Android no</a:t>
            </a:r>
            <a:r>
              <a:rPr lang="es-ES" sz="2600" dirty="0">
                <a:highlight>
                  <a:srgbClr val="FFFF00"/>
                </a:highlight>
              </a:rPr>
              <a:t> </a:t>
            </a:r>
            <a:r>
              <a:rPr lang="es-ES" sz="2600" dirty="0"/>
              <a:t>acaba de ofrecer para su </a:t>
            </a:r>
            <a:r>
              <a:rPr lang="es-ES" sz="2600" dirty="0">
                <a:highlight>
                  <a:srgbClr val="FFFF00"/>
                </a:highlight>
              </a:rPr>
              <a:t>estándar todo </a:t>
            </a:r>
            <a:r>
              <a:rPr lang="es-ES" sz="2600" dirty="0"/>
              <a:t>lo disponible del </a:t>
            </a:r>
            <a:r>
              <a:rPr lang="es-ES" sz="2600" b="1" dirty="0">
                <a:highlight>
                  <a:srgbClr val="FFFF00"/>
                </a:highlight>
              </a:rPr>
              <a:t>entorno de ejecución Java (JRE</a:t>
            </a:r>
            <a:r>
              <a:rPr lang="es-ES" sz="2600" b="1" dirty="0"/>
              <a:t>), pero es compatible </a:t>
            </a:r>
            <a:r>
              <a:rPr lang="es-ES" sz="2600" dirty="0"/>
              <a:t>con una fracción muy significativa de este. </a:t>
            </a:r>
            <a:r>
              <a:rPr lang="es-ES" sz="2600" dirty="0">
                <a:highlight>
                  <a:srgbClr val="FFFF00"/>
                </a:highlight>
              </a:rPr>
              <a:t>Es compatible con java 8 </a:t>
            </a:r>
            <a:r>
              <a:rPr lang="es-ES" sz="2600" dirty="0"/>
              <a:t>en la versión </a:t>
            </a:r>
            <a:r>
              <a:rPr lang="es-ES" sz="2600" b="1" dirty="0">
                <a:highlight>
                  <a:srgbClr val="FFFF00"/>
                </a:highlight>
              </a:rPr>
              <a:t>de Android 11.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7922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10E61-C654-49EA-B613-A969D4EF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1.5 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BA5D3-1227-450C-9F81-0FB1B32E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600" dirty="0"/>
              <a:t>Aplicaciones.</a:t>
            </a:r>
          </a:p>
          <a:p>
            <a:pPr lvl="1" algn="just"/>
            <a:r>
              <a:rPr lang="es-ES" dirty="0"/>
              <a:t>Este nivel está formado por el conjunto de </a:t>
            </a:r>
            <a:r>
              <a:rPr lang="es-ES" b="1" dirty="0">
                <a:highlight>
                  <a:srgbClr val="FFFF00"/>
                </a:highlight>
              </a:rPr>
              <a:t>aplicaciones instaladas en una máquina Android</a:t>
            </a:r>
            <a:r>
              <a:rPr lang="es-ES" dirty="0">
                <a:highlight>
                  <a:srgbClr val="FFFF00"/>
                </a:highlight>
              </a:rPr>
              <a:t>. </a:t>
            </a:r>
            <a:r>
              <a:rPr lang="es-ES" dirty="0"/>
              <a:t>Todas las aplicaciones han de correr </a:t>
            </a:r>
            <a:r>
              <a:rPr lang="es-ES" b="1" dirty="0">
                <a:highlight>
                  <a:srgbClr val="FFFF00"/>
                </a:highlight>
              </a:rPr>
              <a:t>en la máquina virtual Art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para garantizar la seguridad del sistema.</a:t>
            </a:r>
          </a:p>
          <a:p>
            <a:pPr lvl="1" algn="just"/>
            <a:r>
              <a:rPr lang="es-ES" dirty="0"/>
              <a:t>Normalmente las </a:t>
            </a:r>
            <a:r>
              <a:rPr lang="es-ES" b="1" dirty="0">
                <a:highlight>
                  <a:srgbClr val="FFFF00"/>
                </a:highlight>
              </a:rPr>
              <a:t>aplicaciones Android están escritas en Java</a:t>
            </a:r>
            <a:r>
              <a:rPr lang="es-ES" dirty="0"/>
              <a:t>. Para desarrollar aplicaciones en Java podemos utilizar el </a:t>
            </a:r>
            <a:r>
              <a:rPr lang="es-ES" dirty="0">
                <a:highlight>
                  <a:srgbClr val="00FFFF"/>
                </a:highlight>
              </a:rPr>
              <a:t>Android </a:t>
            </a:r>
            <a:r>
              <a:rPr lang="es-ES" b="1" dirty="0">
                <a:highlight>
                  <a:srgbClr val="00FFFF"/>
                </a:highlight>
              </a:rPr>
              <a:t>SDK</a:t>
            </a:r>
            <a:r>
              <a:rPr lang="es-ES" dirty="0"/>
              <a:t>. Existe </a:t>
            </a:r>
            <a:r>
              <a:rPr lang="es-ES" dirty="0">
                <a:highlight>
                  <a:srgbClr val="FFFF00"/>
                </a:highlight>
              </a:rPr>
              <a:t>otra </a:t>
            </a:r>
            <a:r>
              <a:rPr lang="es-ES" b="1" dirty="0">
                <a:highlight>
                  <a:srgbClr val="FFFF00"/>
                </a:highlight>
              </a:rPr>
              <a:t>opción consistente en desarrollar las aplicaciones utilizando C/C++. </a:t>
            </a:r>
            <a:r>
              <a:rPr lang="es-ES" dirty="0"/>
              <a:t>Para esta opción podemos utilizar el </a:t>
            </a:r>
            <a:r>
              <a:rPr lang="es-ES" dirty="0">
                <a:highlight>
                  <a:srgbClr val="00FFFF"/>
                </a:highlight>
              </a:rPr>
              <a:t>Android </a:t>
            </a:r>
            <a:r>
              <a:rPr lang="es-ES" b="1" dirty="0">
                <a:highlight>
                  <a:srgbClr val="00FFFF"/>
                </a:highlight>
              </a:rPr>
              <a:t>NDK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530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FC52F-C282-4487-AFD0-4CEAE6C4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Arquitectura </a:t>
            </a:r>
            <a:r>
              <a:rPr lang="es-ES" b="1" dirty="0" err="1"/>
              <a:t>android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C07DB-51B7-454A-ADC2-EBE95A75E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https://www.youtube.com/watch?v=LZssmHMA9Kc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584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285EA-BC17-48FA-ADD0-1A8E9D8E8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2. Ciclo de vida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63621B-536F-439E-A0DC-AF61D5FD3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Aplicaciones y actividades</a:t>
            </a:r>
          </a:p>
        </p:txBody>
      </p:sp>
    </p:spTree>
    <p:extLst>
      <p:ext uri="{BB962C8B-B14F-4D97-AF65-F5344CB8AC3E}">
        <p14:creationId xmlns:p14="http://schemas.microsoft.com/office/powerpoint/2010/main" val="2668325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6E3D0-8038-40F2-9803-D26C2704C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2.1 Ciclo de vida de una aplicación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3AC53-3083-424C-9395-58DBBC3CC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Estados</a:t>
            </a:r>
          </a:p>
        </p:txBody>
      </p:sp>
    </p:spTree>
    <p:extLst>
      <p:ext uri="{BB962C8B-B14F-4D97-AF65-F5344CB8AC3E}">
        <p14:creationId xmlns:p14="http://schemas.microsoft.com/office/powerpoint/2010/main" val="19076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54A5E-2A9B-4F8F-A006-DDDD4DD0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2.1 Ciclo de vida de una aplicación </a:t>
            </a:r>
            <a:r>
              <a:rPr lang="es-ES" b="1" dirty="0" err="1"/>
              <a:t>android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C6381-DCCA-481C-B5B3-3EC671A8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El </a:t>
            </a:r>
            <a:r>
              <a:rPr lang="es-ES" b="1" dirty="0">
                <a:highlight>
                  <a:srgbClr val="00FFFF"/>
                </a:highlight>
              </a:rPr>
              <a:t>ciclo de vida de una aplicación </a:t>
            </a:r>
            <a:r>
              <a:rPr lang="es-ES" b="1" dirty="0"/>
              <a:t>en Android </a:t>
            </a:r>
            <a:r>
              <a:rPr lang="es-ES" dirty="0"/>
              <a:t>es manejada por </a:t>
            </a:r>
            <a:r>
              <a:rPr lang="es-ES" b="1" dirty="0"/>
              <a:t>el </a:t>
            </a:r>
            <a:r>
              <a:rPr lang="es-ES" b="1" dirty="0">
                <a:highlight>
                  <a:srgbClr val="FFFF00"/>
                </a:highlight>
              </a:rPr>
              <a:t>sistema operativo, basándose en las necesidades del usuario</a:t>
            </a:r>
            <a:r>
              <a:rPr lang="es-ES" dirty="0"/>
              <a:t>, </a:t>
            </a:r>
            <a:r>
              <a:rPr lang="es-ES" b="1" dirty="0"/>
              <a:t>los </a:t>
            </a:r>
            <a:r>
              <a:rPr lang="es-ES" b="1" dirty="0">
                <a:highlight>
                  <a:srgbClr val="FFFF00"/>
                </a:highlight>
              </a:rPr>
              <a:t>recursos disponibles</a:t>
            </a:r>
            <a:r>
              <a:rPr lang="es-ES" dirty="0"/>
              <a:t>, etc. Si tenemos </a:t>
            </a:r>
            <a:r>
              <a:rPr lang="es-ES" b="1" dirty="0"/>
              <a:t>una aplicación que está </a:t>
            </a:r>
            <a:r>
              <a:rPr lang="es-ES" b="1" dirty="0">
                <a:highlight>
                  <a:srgbClr val="FFFF00"/>
                </a:highlight>
              </a:rPr>
              <a:t>consumiendo muchos recursos </a:t>
            </a:r>
            <a:r>
              <a:rPr lang="es-ES" dirty="0"/>
              <a:t>y </a:t>
            </a:r>
            <a:r>
              <a:rPr lang="es-ES" b="1" dirty="0">
                <a:highlight>
                  <a:srgbClr val="FFFF00"/>
                </a:highlight>
              </a:rPr>
              <a:t>arrancamos otra nueva</a:t>
            </a:r>
            <a:r>
              <a:rPr lang="es-ES" dirty="0"/>
              <a:t>, el sistema operativo ordena  a la </a:t>
            </a:r>
            <a:r>
              <a:rPr lang="es-ES" b="1" dirty="0">
                <a:highlight>
                  <a:srgbClr val="FFFF00"/>
                </a:highlight>
              </a:rPr>
              <a:t>aplicación que se queda en segundo plano</a:t>
            </a:r>
            <a:r>
              <a:rPr lang="es-ES" b="1" dirty="0"/>
              <a:t> que</a:t>
            </a:r>
            <a:r>
              <a:rPr lang="es-ES" dirty="0"/>
              <a:t>, y </a:t>
            </a:r>
            <a:r>
              <a:rPr lang="es-ES" dirty="0">
                <a:highlight>
                  <a:srgbClr val="FFFF00"/>
                </a:highlight>
              </a:rPr>
              <a:t>si es </a:t>
            </a:r>
            <a:r>
              <a:rPr lang="es-ES" b="1" dirty="0">
                <a:highlight>
                  <a:srgbClr val="FFFF00"/>
                </a:highlight>
              </a:rPr>
              <a:t>necesario la cerrará</a:t>
            </a:r>
            <a:r>
              <a:rPr lang="es-ES" dirty="0">
                <a:highlight>
                  <a:srgbClr val="FFFF00"/>
                </a:highlight>
              </a:rPr>
              <a:t>.</a:t>
            </a:r>
            <a:r>
              <a:rPr lang="es-ES" dirty="0"/>
              <a:t> En</a:t>
            </a:r>
          </a:p>
        </p:txBody>
      </p:sp>
    </p:spTree>
    <p:extLst>
      <p:ext uri="{BB962C8B-B14F-4D97-AF65-F5344CB8AC3E}">
        <p14:creationId xmlns:p14="http://schemas.microsoft.com/office/powerpoint/2010/main" val="1465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FD728-95D8-4469-879E-08A13A2A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3BA29-8146-459A-B81A-64A25670E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2. Ciclo de vida</a:t>
            </a:r>
            <a:r>
              <a:rPr lang="es-ES" dirty="0"/>
              <a:t>	</a:t>
            </a:r>
          </a:p>
          <a:p>
            <a:pPr lvl="1"/>
            <a:r>
              <a:rPr lang="es-ES" dirty="0">
                <a:hlinkClick r:id="rId3" action="ppaction://hlinksldjump"/>
              </a:rPr>
              <a:t>2.1 Ciclo de vida de una aplicación</a:t>
            </a:r>
            <a:endParaRPr lang="es-ES" dirty="0"/>
          </a:p>
          <a:p>
            <a:pPr lvl="1"/>
            <a:r>
              <a:rPr lang="es-ES" dirty="0">
                <a:hlinkClick r:id="rId4" action="ppaction://hlinksldjump"/>
              </a:rPr>
              <a:t>2.2 Gestión de procesos Android</a:t>
            </a:r>
            <a:endParaRPr lang="es-ES" dirty="0"/>
          </a:p>
          <a:p>
            <a:pPr lvl="1"/>
            <a:r>
              <a:rPr lang="es-ES" dirty="0">
                <a:hlinkClick r:id="rId5" action="ppaction://hlinksldjump"/>
              </a:rPr>
              <a:t>2.3 Ciclo de vida de actividad. Métodos</a:t>
            </a:r>
            <a:endParaRPr lang="es-ES" dirty="0"/>
          </a:p>
          <a:p>
            <a:r>
              <a:rPr lang="es-ES" dirty="0">
                <a:hlinkClick r:id="rId6" action="ppaction://hlinksldjump"/>
              </a:rPr>
              <a:t>3 Componentes de aplicación</a:t>
            </a:r>
            <a:r>
              <a:rPr lang="es-ES" dirty="0"/>
              <a:t>	</a:t>
            </a:r>
          </a:p>
          <a:p>
            <a:pPr lvl="1"/>
            <a:r>
              <a:rPr lang="es-ES" dirty="0">
                <a:hlinkClick r:id="rId7" action="ppaction://hlinksldjump"/>
              </a:rPr>
              <a:t>3.1 Contexto</a:t>
            </a:r>
            <a:endParaRPr lang="es-ES" dirty="0"/>
          </a:p>
          <a:p>
            <a:pPr lvl="1"/>
            <a:r>
              <a:rPr lang="es-ES" dirty="0">
                <a:hlinkClick r:id="rId8" action="ppaction://hlinksldjump"/>
              </a:rPr>
              <a:t>3.2 Componentes de aplicación con contexto</a:t>
            </a:r>
            <a:endParaRPr lang="es-ES" dirty="0"/>
          </a:p>
          <a:p>
            <a:pPr lvl="1"/>
            <a:r>
              <a:rPr lang="es-ES" dirty="0">
                <a:hlinkClick r:id="rId9" action="ppaction://hlinksldjump"/>
              </a:rPr>
              <a:t>3.3 Elementos sin contexto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73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54A5E-2A9B-4F8F-A006-DDDD4DD0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2.1 Ciclo de vida de una aplicación </a:t>
            </a:r>
            <a:r>
              <a:rPr lang="es-ES" b="1" dirty="0" err="1"/>
              <a:t>android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C6381-DCCA-481C-B5B3-3EC671A8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En la </a:t>
            </a:r>
            <a:r>
              <a:rPr lang="es-ES" dirty="0" err="1"/>
              <a:t>mayoria</a:t>
            </a:r>
            <a:r>
              <a:rPr lang="es-ES" dirty="0"/>
              <a:t> de los casos, </a:t>
            </a:r>
            <a:r>
              <a:rPr lang="es-ES" b="1" dirty="0">
                <a:highlight>
                  <a:srgbClr val="FFFF00"/>
                </a:highlight>
              </a:rPr>
              <a:t>cada </a:t>
            </a:r>
            <a:r>
              <a:rPr lang="es-ES" b="1" dirty="0" err="1">
                <a:highlight>
                  <a:srgbClr val="FFFF00"/>
                </a:highlight>
              </a:rPr>
              <a:t>aplicacion</a:t>
            </a:r>
            <a:r>
              <a:rPr lang="es-ES" b="1" dirty="0">
                <a:highlight>
                  <a:srgbClr val="FFFF00"/>
                </a:highlight>
              </a:rPr>
              <a:t> Android corr</a:t>
            </a:r>
            <a:r>
              <a:rPr lang="es-ES" b="1" dirty="0"/>
              <a:t>e en su propio </a:t>
            </a:r>
            <a:r>
              <a:rPr lang="es-ES" b="1" dirty="0">
                <a:highlight>
                  <a:srgbClr val="FFFF00"/>
                </a:highlight>
              </a:rPr>
              <a:t>proceso de Linux</a:t>
            </a:r>
            <a:r>
              <a:rPr lang="es-ES" dirty="0"/>
              <a:t>. Este </a:t>
            </a:r>
            <a:r>
              <a:rPr lang="es-ES" b="1" dirty="0">
                <a:highlight>
                  <a:srgbClr val="FFFF00"/>
                </a:highlight>
              </a:rPr>
              <a:t>proceso es creado para la aplicación </a:t>
            </a:r>
            <a:r>
              <a:rPr lang="es-ES" dirty="0"/>
              <a:t>cuando la arrancamos y </a:t>
            </a:r>
            <a:r>
              <a:rPr lang="es-ES" b="1" dirty="0">
                <a:highlight>
                  <a:srgbClr val="FFFF00"/>
                </a:highlight>
              </a:rPr>
              <a:t>seguirá corriendo </a:t>
            </a:r>
            <a:r>
              <a:rPr lang="es-ES" dirty="0"/>
              <a:t>hasta que </a:t>
            </a:r>
            <a:r>
              <a:rPr lang="es-ES" b="1" dirty="0">
                <a:highlight>
                  <a:srgbClr val="FFFF00"/>
                </a:highlight>
              </a:rPr>
              <a:t>no sea necesario </a:t>
            </a:r>
            <a:r>
              <a:rPr lang="es-ES" dirty="0"/>
              <a:t>y el </a:t>
            </a:r>
            <a:r>
              <a:rPr lang="es-ES" b="1" dirty="0"/>
              <a:t>sistema reclame recursos </a:t>
            </a:r>
            <a:r>
              <a:rPr lang="es-ES" dirty="0"/>
              <a:t>para otras aplicaciones y se los dé a éstas.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8769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12036-B5F4-4999-867F-F1A18E2D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Ciclo de vida de una aplicación Android</a:t>
            </a:r>
          </a:p>
        </p:txBody>
      </p:sp>
      <p:pic>
        <p:nvPicPr>
          <p:cNvPr id="5" name="Marcador de contenido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F386464-1B78-46E9-8B0E-0A2FF57B8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63" y="1800664"/>
            <a:ext cx="6918275" cy="5076719"/>
          </a:xfrm>
        </p:spPr>
      </p:pic>
    </p:spTree>
    <p:extLst>
      <p:ext uri="{BB962C8B-B14F-4D97-AF65-F5344CB8AC3E}">
        <p14:creationId xmlns:p14="http://schemas.microsoft.com/office/powerpoint/2010/main" val="3635664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ABC41-873D-4578-AB43-B11A04A4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Ciclo de vida de una aplicación Android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C364D-F1AC-45A0-8EEA-3227F60E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s-ES" b="1" dirty="0">
                <a:highlight>
                  <a:srgbClr val="00FFFF"/>
                </a:highlight>
              </a:rPr>
              <a:t>Activa (Running):</a:t>
            </a:r>
            <a:r>
              <a:rPr lang="es-ES" dirty="0">
                <a:highlight>
                  <a:srgbClr val="00FFFF"/>
                </a:highlight>
              </a:rPr>
              <a:t> </a:t>
            </a:r>
            <a:r>
              <a:rPr lang="es-ES" dirty="0"/>
              <a:t>Está la primera en la pila de ejecución, </a:t>
            </a:r>
            <a:r>
              <a:rPr lang="es-ES" dirty="0">
                <a:highlight>
                  <a:srgbClr val="FFFF00"/>
                </a:highlight>
              </a:rPr>
              <a:t>el usuario ve la actividad y puede interactuar con ella</a:t>
            </a:r>
            <a:r>
              <a:rPr lang="es-ES" dirty="0"/>
              <a:t>.</a:t>
            </a:r>
          </a:p>
          <a:p>
            <a:pPr algn="just" fontAlgn="base"/>
            <a:r>
              <a:rPr lang="es-ES" b="1" dirty="0">
                <a:highlight>
                  <a:srgbClr val="00FFFF"/>
                </a:highlight>
              </a:rPr>
              <a:t>Pausada (</a:t>
            </a:r>
            <a:r>
              <a:rPr lang="es-ES" b="1" dirty="0" err="1">
                <a:highlight>
                  <a:srgbClr val="00FFFF"/>
                </a:highlight>
              </a:rPr>
              <a:t>Paused</a:t>
            </a:r>
            <a:r>
              <a:rPr lang="es-ES" b="1" dirty="0">
                <a:highlight>
                  <a:srgbClr val="00FFFF"/>
                </a:highlight>
              </a:rPr>
              <a:t>):</a:t>
            </a:r>
            <a:r>
              <a:rPr lang="es-ES" dirty="0">
                <a:highlight>
                  <a:srgbClr val="00FFFF"/>
                </a:highlight>
              </a:rPr>
              <a:t> </a:t>
            </a:r>
            <a:r>
              <a:rPr lang="es-ES" dirty="0"/>
              <a:t>Ha pasado </a:t>
            </a:r>
            <a:r>
              <a:rPr lang="es-ES" dirty="0">
                <a:highlight>
                  <a:srgbClr val="FFFF00"/>
                </a:highlight>
              </a:rPr>
              <a:t>a segundo plano pero aún está visible </a:t>
            </a:r>
            <a:r>
              <a:rPr lang="es-ES" dirty="0"/>
              <a:t>porque </a:t>
            </a:r>
            <a:r>
              <a:rPr lang="es-ES" dirty="0">
                <a:highlight>
                  <a:srgbClr val="FFFF00"/>
                </a:highlight>
              </a:rPr>
              <a:t>otra actividad se coloca sobre ella </a:t>
            </a:r>
            <a:r>
              <a:rPr lang="es-ES" dirty="0"/>
              <a:t>pero no la tapa del todo. En este caso la actividad tapada puede ser cerrada por el sistema si necesita liberar recursos para la nueva actividad.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3176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ABC41-873D-4578-AB43-B11A04A4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Ciclo de vida de una aplicación Android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C364D-F1AC-45A0-8EEA-3227F60E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s-ES" b="1" dirty="0">
                <a:highlight>
                  <a:srgbClr val="00FFFF"/>
                </a:highlight>
              </a:rPr>
              <a:t>Parada (</a:t>
            </a:r>
            <a:r>
              <a:rPr lang="es-ES" b="1" dirty="0" err="1">
                <a:highlight>
                  <a:srgbClr val="00FFFF"/>
                </a:highlight>
              </a:rPr>
              <a:t>Stopped</a:t>
            </a:r>
            <a:r>
              <a:rPr lang="es-ES" b="1" dirty="0">
                <a:highlight>
                  <a:srgbClr val="00FFFF"/>
                </a:highlight>
              </a:rPr>
              <a:t>):</a:t>
            </a:r>
            <a:r>
              <a:rPr lang="es-ES" dirty="0">
                <a:highlight>
                  <a:srgbClr val="00FFFF"/>
                </a:highlight>
              </a:rPr>
              <a:t> </a:t>
            </a:r>
            <a:r>
              <a:rPr lang="es-ES" dirty="0"/>
              <a:t>Ha </a:t>
            </a:r>
            <a:r>
              <a:rPr lang="es-ES" dirty="0">
                <a:highlight>
                  <a:srgbClr val="FFFF00"/>
                </a:highlight>
              </a:rPr>
              <a:t>pasado a segundo plano </a:t>
            </a:r>
            <a:r>
              <a:rPr lang="es-ES" dirty="0"/>
              <a:t>y </a:t>
            </a:r>
            <a:r>
              <a:rPr lang="es-ES" dirty="0">
                <a:highlight>
                  <a:srgbClr val="FFFF00"/>
                </a:highlight>
              </a:rPr>
              <a:t>está completamente tapada por la nueva actividad</a:t>
            </a:r>
            <a:r>
              <a:rPr lang="es-ES" dirty="0"/>
              <a:t>, en ese caso el sistema también puede optar por cerrarla si necesita liberar recursos.</a:t>
            </a:r>
          </a:p>
          <a:p>
            <a:pPr algn="just" fontAlgn="base"/>
            <a:r>
              <a:rPr lang="es-ES" b="1" dirty="0">
                <a:highlight>
                  <a:srgbClr val="00FFFF"/>
                </a:highlight>
              </a:rPr>
              <a:t>Destruida (</a:t>
            </a:r>
            <a:r>
              <a:rPr lang="es-ES" b="1" dirty="0" err="1">
                <a:highlight>
                  <a:srgbClr val="00FFFF"/>
                </a:highlight>
              </a:rPr>
              <a:t>Destroyed</a:t>
            </a:r>
            <a:r>
              <a:rPr lang="es-ES" b="1" dirty="0">
                <a:highlight>
                  <a:srgbClr val="00FFFF"/>
                </a:highlight>
              </a:rPr>
              <a:t>):</a:t>
            </a:r>
            <a:r>
              <a:rPr lang="es-ES" dirty="0">
                <a:highlight>
                  <a:srgbClr val="00FFFF"/>
                </a:highlight>
              </a:rPr>
              <a:t> </a:t>
            </a:r>
            <a:r>
              <a:rPr lang="es-ES" dirty="0"/>
              <a:t>Ya no está disponible</a:t>
            </a:r>
            <a:r>
              <a:rPr lang="es-ES" dirty="0">
                <a:highlight>
                  <a:srgbClr val="FFFF00"/>
                </a:highlight>
              </a:rPr>
              <a:t>, se han liberado todos sus recursos</a:t>
            </a:r>
            <a:r>
              <a:rPr lang="es-ES" dirty="0"/>
              <a:t> y en caso </a:t>
            </a:r>
            <a:r>
              <a:rPr lang="es-ES" dirty="0">
                <a:highlight>
                  <a:srgbClr val="FFFF00"/>
                </a:highlight>
              </a:rPr>
              <a:t>de ser llamada </a:t>
            </a:r>
            <a:r>
              <a:rPr lang="es-ES" dirty="0"/>
              <a:t>necesitaría </a:t>
            </a:r>
            <a:r>
              <a:rPr lang="es-ES" dirty="0">
                <a:highlight>
                  <a:srgbClr val="FFFF00"/>
                </a:highlight>
              </a:rPr>
              <a:t>comenzar un nuevo ciclo de vida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7186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C29BF-60C6-4F66-B2DE-2D97291B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Ciclo de vida de una aplicación Android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5C0FA-0C14-4BEE-B1A2-7C9C664C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Una </a:t>
            </a:r>
            <a:r>
              <a:rPr lang="es-ES" dirty="0">
                <a:highlight>
                  <a:srgbClr val="FFFF00"/>
                </a:highlight>
              </a:rPr>
              <a:t>aplicación </a:t>
            </a:r>
            <a:r>
              <a:rPr lang="es-ES" b="1" dirty="0">
                <a:highlight>
                  <a:srgbClr val="FFFF00"/>
                </a:highlight>
              </a:rPr>
              <a:t>Android</a:t>
            </a:r>
            <a:r>
              <a:rPr lang="es-ES" dirty="0"/>
              <a:t> se encuentra </a:t>
            </a:r>
            <a:r>
              <a:rPr lang="es-ES" b="1" dirty="0">
                <a:highlight>
                  <a:srgbClr val="FFFF00"/>
                </a:highlight>
              </a:rPr>
              <a:t>alojado en un sistema embebido</a:t>
            </a:r>
            <a:r>
              <a:rPr lang="es-ES" dirty="0"/>
              <a:t>, con ciclo de vida parecido a una </a:t>
            </a:r>
            <a:r>
              <a:rPr lang="es-ES" dirty="0" err="1"/>
              <a:t>aplicacion</a:t>
            </a:r>
            <a:r>
              <a:rPr lang="es-ES" dirty="0"/>
              <a:t> Java ME.</a:t>
            </a:r>
          </a:p>
          <a:p>
            <a:pPr marL="0" indent="0" algn="just">
              <a:buNone/>
            </a:pPr>
            <a:br>
              <a:rPr lang="es-ES" dirty="0"/>
            </a:br>
            <a:r>
              <a:rPr lang="es-ES" dirty="0"/>
              <a:t>Su actividad puede pasar por los estados:</a:t>
            </a:r>
          </a:p>
          <a:p>
            <a:pPr algn="just"/>
            <a:r>
              <a:rPr lang="es-ES" b="1" dirty="0">
                <a:highlight>
                  <a:srgbClr val="00FFFF"/>
                </a:highlight>
              </a:rPr>
              <a:t>Iniciada</a:t>
            </a:r>
            <a:r>
              <a:rPr lang="es-ES" dirty="0">
                <a:highlight>
                  <a:srgbClr val="00FFFF"/>
                </a:highlight>
              </a:rPr>
              <a:t> -&gt; </a:t>
            </a:r>
            <a:r>
              <a:rPr lang="es-ES" b="1" dirty="0">
                <a:highlight>
                  <a:srgbClr val="00FFFF"/>
                </a:highlight>
              </a:rPr>
              <a:t>activa</a:t>
            </a:r>
            <a:r>
              <a:rPr lang="es-ES" dirty="0"/>
              <a:t>: tiene el foco y se inicia (</a:t>
            </a:r>
            <a:r>
              <a:rPr lang="es-ES" dirty="0" err="1"/>
              <a:t>onStart</a:t>
            </a:r>
            <a:r>
              <a:rPr lang="es-ES" dirty="0"/>
              <a:t> invocado).</a:t>
            </a:r>
          </a:p>
          <a:p>
            <a:pPr algn="just"/>
            <a:r>
              <a:rPr lang="es-ES" b="1" dirty="0">
                <a:highlight>
                  <a:srgbClr val="00FFFF"/>
                </a:highlight>
              </a:rPr>
              <a:t>activa</a:t>
            </a:r>
            <a:r>
              <a:rPr lang="es-ES" dirty="0">
                <a:highlight>
                  <a:srgbClr val="00FFFF"/>
                </a:highlight>
              </a:rPr>
              <a:t> -&gt; </a:t>
            </a:r>
            <a:r>
              <a:rPr lang="es-ES" b="1" dirty="0">
                <a:highlight>
                  <a:srgbClr val="00FFFF"/>
                </a:highlight>
              </a:rPr>
              <a:t>suspendida</a:t>
            </a:r>
            <a:r>
              <a:rPr lang="es-ES" dirty="0"/>
              <a:t>: ya no tiene el foco (</a:t>
            </a:r>
            <a:r>
              <a:rPr lang="es-ES" dirty="0" err="1"/>
              <a:t>onPause</a:t>
            </a:r>
            <a:r>
              <a:rPr lang="es-ES" dirty="0"/>
              <a:t> invocado).</a:t>
            </a:r>
          </a:p>
          <a:p>
            <a:pPr algn="just"/>
            <a:r>
              <a:rPr lang="es-ES" b="1" dirty="0">
                <a:highlight>
                  <a:srgbClr val="00FFFF"/>
                </a:highlight>
              </a:rPr>
              <a:t>suspendida</a:t>
            </a:r>
            <a:r>
              <a:rPr lang="es-ES" dirty="0">
                <a:highlight>
                  <a:srgbClr val="00FFFF"/>
                </a:highlight>
              </a:rPr>
              <a:t> -&gt; </a:t>
            </a:r>
            <a:r>
              <a:rPr lang="es-ES" b="1" dirty="0">
                <a:highlight>
                  <a:srgbClr val="00FFFF"/>
                </a:highlight>
              </a:rPr>
              <a:t>activa</a:t>
            </a:r>
            <a:r>
              <a:rPr lang="es-ES" dirty="0">
                <a:highlight>
                  <a:srgbClr val="00FFFF"/>
                </a:highlight>
              </a:rPr>
              <a:t>:</a:t>
            </a:r>
            <a:r>
              <a:rPr lang="es-ES" dirty="0"/>
              <a:t> </a:t>
            </a:r>
            <a:r>
              <a:rPr lang="es-ES" dirty="0" err="1"/>
              <a:t>onResume</a:t>
            </a:r>
            <a:r>
              <a:rPr lang="es-ES" dirty="0"/>
              <a:t> invocado.</a:t>
            </a:r>
          </a:p>
          <a:p>
            <a:pPr algn="just"/>
            <a:r>
              <a:rPr lang="es-ES" b="1" dirty="0">
                <a:highlight>
                  <a:srgbClr val="00FFFF"/>
                </a:highlight>
              </a:rPr>
              <a:t>suspendida</a:t>
            </a:r>
            <a:r>
              <a:rPr lang="es-ES" dirty="0">
                <a:highlight>
                  <a:srgbClr val="00FFFF"/>
                </a:highlight>
              </a:rPr>
              <a:t> -&gt; </a:t>
            </a:r>
            <a:r>
              <a:rPr lang="es-ES" b="1" dirty="0">
                <a:highlight>
                  <a:srgbClr val="00FFFF"/>
                </a:highlight>
              </a:rPr>
              <a:t>destruidos</a:t>
            </a:r>
            <a:r>
              <a:rPr lang="es-ES" dirty="0"/>
              <a:t>: </a:t>
            </a:r>
            <a:r>
              <a:rPr lang="es-ES" dirty="0" err="1"/>
              <a:t>OnDestroy</a:t>
            </a:r>
            <a:r>
              <a:rPr lang="es-ES" dirty="0"/>
              <a:t> invocado.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1528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F310F-67A6-4276-A2CE-F2EBDF43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Ciclo de vida de procesos </a:t>
            </a:r>
            <a:r>
              <a:rPr lang="es-ES" b="1" dirty="0" err="1"/>
              <a:t>android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950DE-56E6-4429-9C42-A165400F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PROCESOS</a:t>
            </a:r>
          </a:p>
          <a:p>
            <a:r>
              <a:rPr lang="es-ES" dirty="0">
                <a:hlinkClick r:id="rId2"/>
              </a:rPr>
              <a:t>https://www.youtube.com/watch?v=stnLbKk0wak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7927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6E3D0-8038-40F2-9803-D26C2704C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2.2 Gestión de procesos </a:t>
            </a:r>
            <a:r>
              <a:rPr lang="es-ES" dirty="0" err="1"/>
              <a:t>android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3AC53-3083-424C-9395-58DBBC3CC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Dispatcher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9136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09B0-16BF-446F-983E-884E2B5B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Gestión de procesos en </a:t>
            </a:r>
            <a:r>
              <a:rPr lang="es-ES" b="1" dirty="0" err="1"/>
              <a:t>android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BC167-4EDC-49D5-8898-8990F848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decidir que proceso debe ser liquidado, Android </a:t>
            </a:r>
            <a:r>
              <a:rPr lang="es-ES" b="1" dirty="0"/>
              <a:t>ordena los procesos por importancia, y de mayor a menor prioridad son</a:t>
            </a:r>
            <a:r>
              <a:rPr lang="es-ES" dirty="0"/>
              <a:t>:</a:t>
            </a:r>
            <a:br>
              <a:rPr lang="es-ES" dirty="0"/>
            </a:br>
            <a:endParaRPr lang="es-ES" dirty="0"/>
          </a:p>
          <a:p>
            <a:pPr algn="just"/>
            <a:r>
              <a:rPr lang="es-ES" b="1" dirty="0" err="1">
                <a:highlight>
                  <a:srgbClr val="00FFFF"/>
                </a:highlight>
              </a:rPr>
              <a:t>Foreground</a:t>
            </a:r>
            <a:r>
              <a:rPr lang="es-ES" b="1" dirty="0">
                <a:highlight>
                  <a:srgbClr val="00FFFF"/>
                </a:highlight>
              </a:rPr>
              <a:t> </a:t>
            </a:r>
            <a:r>
              <a:rPr lang="es-ES" b="1" dirty="0" err="1">
                <a:highlight>
                  <a:srgbClr val="00FFFF"/>
                </a:highlight>
              </a:rPr>
              <a:t>Process</a:t>
            </a:r>
            <a:r>
              <a:rPr lang="es-ES" b="1" dirty="0"/>
              <a:t>.</a:t>
            </a:r>
            <a:r>
              <a:rPr lang="es-ES" dirty="0"/>
              <a:t> Es la aplicación que </a:t>
            </a:r>
            <a:r>
              <a:rPr lang="es-ES" dirty="0">
                <a:highlight>
                  <a:srgbClr val="FFFF00"/>
                </a:highlight>
              </a:rPr>
              <a:t>contiene la actividad que ahora mismo </a:t>
            </a:r>
            <a:r>
              <a:rPr lang="es-ES" dirty="0"/>
              <a:t>se está mostrando en pantalla (Se ha llamado al </a:t>
            </a:r>
            <a:r>
              <a:rPr lang="es-ES" b="1" dirty="0">
                <a:highlight>
                  <a:srgbClr val="FFFF00"/>
                </a:highlight>
              </a:rPr>
              <a:t>método </a:t>
            </a:r>
            <a:r>
              <a:rPr lang="es-ES" b="1" dirty="0" err="1">
                <a:highlight>
                  <a:srgbClr val="FFFF00"/>
                </a:highlight>
              </a:rPr>
              <a:t>onResume</a:t>
            </a:r>
            <a:r>
              <a:rPr lang="es-ES" b="1" dirty="0">
                <a:highlight>
                  <a:srgbClr val="FFFF00"/>
                </a:highlight>
              </a:rPr>
              <a:t>()</a:t>
            </a:r>
            <a:r>
              <a:rPr lang="es-ES" dirty="0">
                <a:highlight>
                  <a:srgbClr val="FFFF00"/>
                </a:highlight>
              </a:rPr>
              <a:t>). </a:t>
            </a:r>
            <a:r>
              <a:rPr lang="es-ES" dirty="0"/>
              <a:t>Habrá </a:t>
            </a:r>
            <a:r>
              <a:rPr lang="es-ES" dirty="0">
                <a:highlight>
                  <a:srgbClr val="FFFF00"/>
                </a:highlight>
              </a:rPr>
              <a:t>muy pocos procesos </a:t>
            </a:r>
            <a:r>
              <a:rPr lang="es-ES" dirty="0" err="1">
                <a:highlight>
                  <a:srgbClr val="FFFF00"/>
                </a:highlight>
              </a:rPr>
              <a:t>Foreground</a:t>
            </a:r>
            <a:r>
              <a:rPr lang="es-ES" dirty="0">
                <a:highlight>
                  <a:srgbClr val="FFFF00"/>
                </a:highlight>
              </a:rPr>
              <a:t> corriendo</a:t>
            </a:r>
            <a:r>
              <a:rPr lang="es-ES" dirty="0"/>
              <a:t> a la vez </a:t>
            </a:r>
            <a:r>
              <a:rPr lang="es-ES" dirty="0">
                <a:highlight>
                  <a:srgbClr val="FFFF00"/>
                </a:highlight>
              </a:rPr>
              <a:t>en el sistema </a:t>
            </a:r>
            <a:r>
              <a:rPr lang="es-ES" dirty="0"/>
              <a:t>y estos procesos solamente se liquidarán si la memoria es tan baja que ni matando al resto de procesos tenemos los recursos necesarios.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5850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09B0-16BF-446F-983E-884E2B5B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Gestión de procesos en </a:t>
            </a:r>
            <a:r>
              <a:rPr lang="es-ES" b="1" dirty="0" err="1"/>
              <a:t>android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BC167-4EDC-49D5-8898-8990F848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b="1" dirty="0">
                <a:highlight>
                  <a:srgbClr val="00FFFF"/>
                </a:highlight>
              </a:rPr>
              <a:t>Visible </a:t>
            </a:r>
            <a:r>
              <a:rPr lang="es-ES" b="1" dirty="0" err="1">
                <a:highlight>
                  <a:srgbClr val="00FFFF"/>
                </a:highlight>
              </a:rPr>
              <a:t>process</a:t>
            </a:r>
            <a:r>
              <a:rPr lang="es-ES" b="1" dirty="0"/>
              <a:t>.</a:t>
            </a:r>
            <a:r>
              <a:rPr lang="es-ES" dirty="0"/>
              <a:t> Es el que contiene una actividad que es visible, pero no en primera fila (se ha llamando al </a:t>
            </a:r>
            <a:r>
              <a:rPr lang="es-ES" dirty="0" err="1">
                <a:highlight>
                  <a:srgbClr val="FFFF00"/>
                </a:highlight>
              </a:rPr>
              <a:t>metodo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 err="1">
                <a:highlight>
                  <a:srgbClr val="FFFF00"/>
                </a:highlight>
              </a:rPr>
              <a:t>onPause</a:t>
            </a:r>
            <a:r>
              <a:rPr lang="es-ES" dirty="0">
                <a:highlight>
                  <a:srgbClr val="FFFF00"/>
                </a:highlight>
              </a:rPr>
              <a:t>())</a:t>
            </a:r>
            <a:r>
              <a:rPr lang="es-ES" dirty="0">
                <a:highlight>
                  <a:srgbClr val="00FFFF"/>
                </a:highlight>
              </a:rPr>
              <a:t>. </a:t>
            </a:r>
            <a:r>
              <a:rPr lang="es-ES" dirty="0"/>
              <a:t>Por ejemplo, estoy </a:t>
            </a:r>
            <a:r>
              <a:rPr lang="es-ES" dirty="0">
                <a:highlight>
                  <a:srgbClr val="FFFF00"/>
                </a:highlight>
              </a:rPr>
              <a:t>leyendo un email</a:t>
            </a:r>
            <a:r>
              <a:rPr lang="es-ES" dirty="0"/>
              <a:t>, y hago </a:t>
            </a:r>
            <a:r>
              <a:rPr lang="es-ES" dirty="0" err="1">
                <a:highlight>
                  <a:srgbClr val="FFFF00"/>
                </a:highlight>
              </a:rPr>
              <a:t>click</a:t>
            </a:r>
            <a:r>
              <a:rPr lang="es-ES" dirty="0">
                <a:highlight>
                  <a:srgbClr val="FFFF00"/>
                </a:highlight>
              </a:rPr>
              <a:t> en un enlace http </a:t>
            </a:r>
            <a:r>
              <a:rPr lang="es-ES" dirty="0"/>
              <a:t>y abre el navegador y me lleva a esa web. En ese momento </a:t>
            </a:r>
            <a:r>
              <a:rPr lang="es-ES" dirty="0">
                <a:highlight>
                  <a:srgbClr val="FFFF00"/>
                </a:highlight>
              </a:rPr>
              <a:t>el navegador sería </a:t>
            </a:r>
            <a:r>
              <a:rPr lang="es-ES" b="1" dirty="0" err="1">
                <a:highlight>
                  <a:srgbClr val="FFFF00"/>
                </a:highlight>
              </a:rPr>
              <a:t>Foreground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b="1" dirty="0" err="1">
                <a:highlight>
                  <a:srgbClr val="FFFF00"/>
                </a:highlight>
              </a:rPr>
              <a:t>Process</a:t>
            </a:r>
            <a:r>
              <a:rPr lang="es-ES" dirty="0">
                <a:highlight>
                  <a:srgbClr val="FFFF00"/>
                </a:highlight>
              </a:rPr>
              <a:t> </a:t>
            </a:r>
            <a:r>
              <a:rPr lang="es-ES" dirty="0"/>
              <a:t>y el cliente de </a:t>
            </a:r>
            <a:r>
              <a:rPr lang="es-ES" dirty="0">
                <a:highlight>
                  <a:srgbClr val="FFFF00"/>
                </a:highlight>
              </a:rPr>
              <a:t>mail sería un </a:t>
            </a:r>
            <a:r>
              <a:rPr lang="es-ES" b="1" dirty="0">
                <a:highlight>
                  <a:srgbClr val="FFFF00"/>
                </a:highlight>
              </a:rPr>
              <a:t>Visible </a:t>
            </a:r>
            <a:r>
              <a:rPr lang="es-ES" b="1" dirty="0" err="1">
                <a:highlight>
                  <a:srgbClr val="FFFF00"/>
                </a:highlight>
              </a:rPr>
              <a:t>process</a:t>
            </a:r>
            <a:r>
              <a:rPr lang="es-ES" dirty="0"/>
              <a:t>. Estos procesos son considerados importantes por el sistema operativo y normalmente no se cierran.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9594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0F14A-619F-4B2B-9950-21F1AED6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Gestión de procesos en </a:t>
            </a:r>
            <a:r>
              <a:rPr lang="es-ES" b="1" dirty="0" err="1"/>
              <a:t>android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A90D8-7794-46CC-B2B7-B94C88AE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b="1" dirty="0" err="1">
                <a:highlight>
                  <a:srgbClr val="00FFFF"/>
                </a:highlight>
              </a:rPr>
              <a:t>Service</a:t>
            </a:r>
            <a:r>
              <a:rPr lang="es-ES" b="1" dirty="0">
                <a:highlight>
                  <a:srgbClr val="00FFFF"/>
                </a:highlight>
              </a:rPr>
              <a:t> </a:t>
            </a:r>
            <a:r>
              <a:rPr lang="es-ES" b="1" dirty="0" err="1">
                <a:highlight>
                  <a:srgbClr val="00FFFF"/>
                </a:highlight>
              </a:rPr>
              <a:t>process</a:t>
            </a:r>
            <a:r>
              <a:rPr lang="es-ES" b="1" dirty="0"/>
              <a:t>.</a:t>
            </a:r>
            <a:r>
              <a:rPr lang="es-ES" dirty="0"/>
              <a:t> Es un </a:t>
            </a:r>
            <a:r>
              <a:rPr lang="es-ES" dirty="0">
                <a:highlight>
                  <a:srgbClr val="FFFF00"/>
                </a:highlight>
              </a:rPr>
              <a:t>servicio como los de cualquier </a:t>
            </a:r>
            <a:r>
              <a:rPr lang="es-ES" dirty="0" err="1">
                <a:highlight>
                  <a:srgbClr val="FFFF00"/>
                </a:highlight>
              </a:rPr>
              <a:t>unix</a:t>
            </a:r>
            <a:r>
              <a:rPr lang="es-ES" dirty="0"/>
              <a:t>. Estos procesos </a:t>
            </a:r>
            <a:r>
              <a:rPr lang="es-ES" dirty="0">
                <a:highlight>
                  <a:srgbClr val="FFFF00"/>
                </a:highlight>
              </a:rPr>
              <a:t>hacen cosas en segundo plano </a:t>
            </a:r>
            <a:r>
              <a:rPr lang="es-ES" dirty="0"/>
              <a:t>que normalmente son importantes, </a:t>
            </a:r>
            <a:r>
              <a:rPr lang="es-ES" dirty="0">
                <a:highlight>
                  <a:srgbClr val="FFFF00"/>
                </a:highlight>
              </a:rPr>
              <a:t>el sistema nunca va a liquidar un servicio </a:t>
            </a:r>
            <a:r>
              <a:rPr lang="es-ES" dirty="0"/>
              <a:t>a menos que sea </a:t>
            </a:r>
            <a:r>
              <a:rPr lang="es-ES" dirty="0">
                <a:highlight>
                  <a:srgbClr val="FFFF00"/>
                </a:highlight>
              </a:rPr>
              <a:t>necesario</a:t>
            </a:r>
            <a:r>
              <a:rPr lang="es-ES" dirty="0"/>
              <a:t> para mantener vivos todos los Visible y </a:t>
            </a:r>
            <a:r>
              <a:rPr lang="es-ES" dirty="0" err="1"/>
              <a:t>Foreground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58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787C3-6311-41C8-8C30-836B0937E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1. Sistema operativo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27A026-A240-4D1A-8742-C3AAEADE2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Estructura</a:t>
            </a:r>
          </a:p>
        </p:txBody>
      </p:sp>
    </p:spTree>
    <p:extLst>
      <p:ext uri="{BB962C8B-B14F-4D97-AF65-F5344CB8AC3E}">
        <p14:creationId xmlns:p14="http://schemas.microsoft.com/office/powerpoint/2010/main" val="3859999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0F14A-619F-4B2B-9950-21F1AED6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Gestión de procesos en </a:t>
            </a:r>
            <a:r>
              <a:rPr lang="es-ES" b="1" dirty="0" err="1"/>
              <a:t>android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A90D8-7794-46CC-B2B7-B94C88AE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b="1" dirty="0" err="1">
                <a:highlight>
                  <a:srgbClr val="00FFFF"/>
                </a:highlight>
              </a:rPr>
              <a:t>Background</a:t>
            </a:r>
            <a:r>
              <a:rPr lang="es-ES" b="1" dirty="0">
                <a:highlight>
                  <a:srgbClr val="00FFFF"/>
                </a:highlight>
              </a:rPr>
              <a:t> </a:t>
            </a:r>
            <a:r>
              <a:rPr lang="es-ES" b="1" dirty="0" err="1">
                <a:highlight>
                  <a:srgbClr val="00FFFF"/>
                </a:highlight>
              </a:rPr>
              <a:t>process</a:t>
            </a:r>
            <a:r>
              <a:rPr lang="es-ES" b="1" dirty="0"/>
              <a:t>.</a:t>
            </a:r>
            <a:r>
              <a:rPr lang="es-ES" dirty="0"/>
              <a:t> Es un proceso que </a:t>
            </a:r>
            <a:r>
              <a:rPr lang="es-ES" dirty="0">
                <a:highlight>
                  <a:srgbClr val="FFFF00"/>
                </a:highlight>
              </a:rPr>
              <a:t>contiene una actividad que actualmente no es visible </a:t>
            </a:r>
            <a:r>
              <a:rPr lang="es-ES" dirty="0"/>
              <a:t>por el usuario, </a:t>
            </a:r>
            <a:r>
              <a:rPr lang="es-ES" dirty="0">
                <a:highlight>
                  <a:srgbClr val="FFFF00"/>
                </a:highlight>
              </a:rPr>
              <a:t>estos procesos no tienen demasiada importancia</a:t>
            </a:r>
            <a:r>
              <a:rPr lang="es-ES" dirty="0"/>
              <a:t>, puede ser un programa que arranqué hace tiempo y no lo he vuelto a usar, pasa a estar en </a:t>
            </a:r>
            <a:r>
              <a:rPr lang="es-ES" dirty="0" err="1"/>
              <a:t>background</a:t>
            </a:r>
            <a:r>
              <a:rPr lang="es-ES" dirty="0"/>
              <a:t>. Por eso es importante que cuando nuestra aplicación </a:t>
            </a:r>
            <a:r>
              <a:rPr lang="es-ES" dirty="0">
                <a:highlight>
                  <a:srgbClr val="FFFF00"/>
                </a:highlight>
              </a:rPr>
              <a:t>pase a </a:t>
            </a:r>
            <a:r>
              <a:rPr lang="es-ES" dirty="0" err="1">
                <a:highlight>
                  <a:srgbClr val="FFFF00"/>
                </a:highlight>
              </a:rPr>
              <a:t>Background</a:t>
            </a:r>
            <a:r>
              <a:rPr lang="es-ES" dirty="0">
                <a:highlight>
                  <a:srgbClr val="FFFF00"/>
                </a:highlight>
              </a:rPr>
              <a:t>, liberar los recursos que podamos.</a:t>
            </a:r>
          </a:p>
          <a:p>
            <a:pPr algn="just"/>
            <a:endParaRPr lang="es-ES" dirty="0"/>
          </a:p>
          <a:p>
            <a:pPr algn="just"/>
            <a:r>
              <a:rPr lang="es-ES" b="1" dirty="0" err="1">
                <a:highlight>
                  <a:srgbClr val="00FFFF"/>
                </a:highlight>
              </a:rPr>
              <a:t>Empty</a:t>
            </a:r>
            <a:r>
              <a:rPr lang="es-ES" b="1" dirty="0">
                <a:highlight>
                  <a:srgbClr val="00FFFF"/>
                </a:highlight>
              </a:rPr>
              <a:t> </a:t>
            </a:r>
            <a:r>
              <a:rPr lang="es-ES" b="1" dirty="0" err="1">
                <a:highlight>
                  <a:srgbClr val="00FFFF"/>
                </a:highlight>
              </a:rPr>
              <a:t>process</a:t>
            </a:r>
            <a:r>
              <a:rPr lang="es-ES" b="1" dirty="0"/>
              <a:t>.</a:t>
            </a:r>
            <a:r>
              <a:rPr lang="es-ES" dirty="0"/>
              <a:t> </a:t>
            </a:r>
            <a:r>
              <a:rPr lang="es-ES" dirty="0">
                <a:highlight>
                  <a:srgbClr val="FFFF00"/>
                </a:highlight>
              </a:rPr>
              <a:t>Es un proceso que no alberga nada </a:t>
            </a:r>
            <a:r>
              <a:rPr lang="es-ES" dirty="0"/>
              <a:t>ya, lo usa Android como cache para </a:t>
            </a:r>
            <a:r>
              <a:rPr lang="es-ES" dirty="0">
                <a:highlight>
                  <a:srgbClr val="FFFF00"/>
                </a:highlight>
              </a:rPr>
              <a:t>cuando se crea un proceso nuevo del </a:t>
            </a:r>
            <a:r>
              <a:rPr lang="es-ES">
                <a:highlight>
                  <a:srgbClr val="FFFF00"/>
                </a:highlight>
              </a:rPr>
              <a:t>mismo programa</a:t>
            </a:r>
            <a:r>
              <a:rPr lang="es-ES"/>
              <a:t>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3100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09B0-16BF-446F-983E-884E2B5B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Gestión de procesos en </a:t>
            </a:r>
            <a:r>
              <a:rPr lang="es-ES" b="1" dirty="0" err="1"/>
              <a:t>android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BC167-4EDC-49D5-8898-8990F848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78" y="1825625"/>
            <a:ext cx="10008140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Android </a:t>
            </a:r>
            <a:r>
              <a:rPr lang="es-ES" b="1" dirty="0">
                <a:highlight>
                  <a:srgbClr val="FFFF00"/>
                </a:highlight>
              </a:rPr>
              <a:t>elimina los procesos menos prioritarios primero </a:t>
            </a:r>
            <a:r>
              <a:rPr lang="es-ES" dirty="0"/>
              <a:t>tan pronto como </a:t>
            </a:r>
            <a:r>
              <a:rPr lang="es-ES" dirty="0" err="1"/>
              <a:t>ábrimos</a:t>
            </a:r>
            <a:r>
              <a:rPr lang="es-ES" dirty="0"/>
              <a:t> aplicaciones y el sistema se queda sin recursos. Primero eliminaría los </a:t>
            </a:r>
            <a:r>
              <a:rPr lang="es-ES" b="1" dirty="0" err="1">
                <a:highlight>
                  <a:srgbClr val="FFFF00"/>
                </a:highlight>
              </a:rPr>
              <a:t>empty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b="1" dirty="0" err="1">
                <a:highlight>
                  <a:srgbClr val="FFFF00"/>
                </a:highlight>
              </a:rPr>
              <a:t>process</a:t>
            </a:r>
            <a:r>
              <a:rPr lang="es-ES" dirty="0"/>
              <a:t>, después </a:t>
            </a:r>
            <a:r>
              <a:rPr lang="es-ES" b="1" dirty="0" err="1">
                <a:highlight>
                  <a:srgbClr val="FFFF00"/>
                </a:highlight>
              </a:rPr>
              <a:t>background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b="1" dirty="0" err="1">
                <a:highlight>
                  <a:srgbClr val="FFFF00"/>
                </a:highlight>
              </a:rPr>
              <a:t>process</a:t>
            </a:r>
            <a:r>
              <a:rPr lang="es-ES" dirty="0">
                <a:highlight>
                  <a:srgbClr val="FFFF00"/>
                </a:highlight>
              </a:rPr>
              <a:t>, </a:t>
            </a:r>
            <a:r>
              <a:rPr lang="es-ES" b="1" dirty="0" err="1">
                <a:highlight>
                  <a:srgbClr val="FFFF00"/>
                </a:highlight>
              </a:rPr>
              <a:t>service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b="1" dirty="0" err="1">
                <a:highlight>
                  <a:srgbClr val="FFFF00"/>
                </a:highlight>
              </a:rPr>
              <a:t>process</a:t>
            </a:r>
            <a:r>
              <a:rPr lang="es-ES" dirty="0">
                <a:highlight>
                  <a:srgbClr val="FFFF00"/>
                </a:highlight>
              </a:rPr>
              <a:t>,  </a:t>
            </a:r>
            <a:r>
              <a:rPr lang="es-ES" b="1" dirty="0">
                <a:highlight>
                  <a:srgbClr val="FFFF00"/>
                </a:highlight>
              </a:rPr>
              <a:t>visible </a:t>
            </a:r>
            <a:r>
              <a:rPr lang="es-ES" b="1" dirty="0" err="1">
                <a:highlight>
                  <a:srgbClr val="FFFF00"/>
                </a:highlight>
              </a:rPr>
              <a:t>process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dirty="0">
                <a:highlight>
                  <a:srgbClr val="FFFF00"/>
                </a:highlight>
              </a:rPr>
              <a:t>y finalmente </a:t>
            </a:r>
            <a:r>
              <a:rPr lang="es-ES" b="1" dirty="0" err="1">
                <a:highlight>
                  <a:srgbClr val="FFFF00"/>
                </a:highlight>
              </a:rPr>
              <a:t>foreground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b="1" dirty="0" err="1">
                <a:highlight>
                  <a:srgbClr val="FFFF00"/>
                </a:highlight>
              </a:rPr>
              <a:t>process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Puede </a:t>
            </a:r>
            <a:r>
              <a:rPr lang="es-ES" b="1" dirty="0">
                <a:highlight>
                  <a:srgbClr val="FF0000"/>
                </a:highlight>
              </a:rPr>
              <a:t>eliminar incluso todas las aplicaciones abiertas </a:t>
            </a:r>
            <a:r>
              <a:rPr lang="es-ES" dirty="0">
                <a:highlight>
                  <a:srgbClr val="FF0000"/>
                </a:highlight>
              </a:rPr>
              <a:t>en </a:t>
            </a:r>
            <a:r>
              <a:rPr lang="es-ES" dirty="0"/>
              <a:t>caso de que el sistema entre en </a:t>
            </a:r>
            <a:r>
              <a:rPr lang="es-ES" b="1" dirty="0">
                <a:highlight>
                  <a:srgbClr val="FF0000"/>
                </a:highlight>
              </a:rPr>
              <a:t>riesgo de dejar de funcionar correctamente</a:t>
            </a:r>
            <a:r>
              <a:rPr lang="es-ES" dirty="0">
                <a:highlight>
                  <a:srgbClr val="FF00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202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F37F1-EF2E-4141-A359-0092A1580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2.3 Ciclo de vida de actividad. Métodos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3BEA67-F20E-458D-BC8D-AE829AA2C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904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AB0A7-814D-48FB-B8D5-E3691713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vida de actividad/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7B945-F10B-484B-B43D-B614EE83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Las </a:t>
            </a:r>
            <a:r>
              <a:rPr lang="es-ES" dirty="0">
                <a:highlight>
                  <a:srgbClr val="FFFF00"/>
                </a:highlight>
              </a:rPr>
              <a:t>actividades están asociadas a los procesos Android</a:t>
            </a:r>
            <a:r>
              <a:rPr lang="es-ES" dirty="0"/>
              <a:t>. </a:t>
            </a:r>
            <a:r>
              <a:rPr lang="es-ES" dirty="0">
                <a:highlight>
                  <a:srgbClr val="FFFF00"/>
                </a:highlight>
              </a:rPr>
              <a:t>Cerrar una actividad</a:t>
            </a:r>
            <a:r>
              <a:rPr lang="es-ES" dirty="0"/>
              <a:t> </a:t>
            </a:r>
            <a:r>
              <a:rPr lang="es-ES" dirty="0">
                <a:highlight>
                  <a:srgbClr val="FFFF00"/>
                </a:highlight>
              </a:rPr>
              <a:t>significa cerrar una aplicación </a:t>
            </a:r>
            <a:r>
              <a:rPr lang="es-ES" dirty="0"/>
              <a:t>sobre todo si es la principal. Por eso los métodos se sobrescriben en cada actividad.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Fijaos en la siguiente figura </a:t>
            </a:r>
            <a:r>
              <a:rPr lang="es-ES" dirty="0">
                <a:highlight>
                  <a:srgbClr val="FFFF00"/>
                </a:highlight>
              </a:rPr>
              <a:t>porque pasos puede pasar una actividad </a:t>
            </a:r>
            <a:r>
              <a:rPr lang="es-ES" dirty="0"/>
              <a:t>(proceso en el fondo) y como va </a:t>
            </a:r>
            <a:r>
              <a:rPr lang="es-ES" dirty="0">
                <a:highlight>
                  <a:srgbClr val="FFFF00"/>
                </a:highlight>
              </a:rPr>
              <a:t>moviéndose por los distintos estados</a:t>
            </a:r>
            <a:r>
              <a:rPr lang="es-ES" dirty="0"/>
              <a:t> de un proceso.</a:t>
            </a:r>
          </a:p>
        </p:txBody>
      </p:sp>
    </p:spTree>
    <p:extLst>
      <p:ext uri="{BB962C8B-B14F-4D97-AF65-F5344CB8AC3E}">
        <p14:creationId xmlns:p14="http://schemas.microsoft.com/office/powerpoint/2010/main" val="4115832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iclo_vida_Actividad1">
            <a:extLst>
              <a:ext uri="{FF2B5EF4-FFF2-40B4-BE49-F238E27FC236}">
                <a16:creationId xmlns:a16="http://schemas.microsoft.com/office/drawing/2014/main" id="{C9389721-ACD1-4A19-B226-45DD989DBE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79" y="0"/>
            <a:ext cx="5008098" cy="68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055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FB9AC-6765-4B56-8149-C28E234F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Llamadas a métodos en ciclo de vida de una aplicación y actividad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3BCA9C-8E36-4CCA-9E33-A890ABC9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highlight>
                  <a:srgbClr val="00FFFF"/>
                </a:highlight>
              </a:rPr>
              <a:t>Android</a:t>
            </a:r>
            <a:r>
              <a:rPr lang="es-ES" dirty="0"/>
              <a:t> puede en </a:t>
            </a:r>
            <a:r>
              <a:rPr lang="es-ES" i="1" dirty="0">
                <a:highlight>
                  <a:srgbClr val="FFFF00"/>
                </a:highlight>
              </a:rPr>
              <a:t>pausar, parar, destruir nuestra aplicación </a:t>
            </a:r>
            <a:r>
              <a:rPr lang="es-ES" dirty="0"/>
              <a:t>según las necesidades del momento y nosotros </a:t>
            </a:r>
            <a:r>
              <a:rPr lang="es-ES" b="1" dirty="0"/>
              <a:t>debemos </a:t>
            </a:r>
            <a:r>
              <a:rPr lang="es-ES" b="1" dirty="0">
                <a:highlight>
                  <a:srgbClr val="FFFF00"/>
                </a:highlight>
              </a:rPr>
              <a:t>controlar todos estos eventos</a:t>
            </a:r>
            <a:r>
              <a:rPr lang="es-ES" b="1" dirty="0"/>
              <a:t> </a:t>
            </a:r>
            <a:r>
              <a:rPr lang="es-ES" dirty="0"/>
              <a:t>para hacer una </a:t>
            </a:r>
            <a:r>
              <a:rPr lang="es-ES" b="1" dirty="0">
                <a:highlight>
                  <a:srgbClr val="FFFF00"/>
                </a:highlight>
              </a:rPr>
              <a:t>aplicación robusta</a:t>
            </a:r>
            <a:r>
              <a:rPr lang="es-ES" dirty="0"/>
              <a:t>. Debemos </a:t>
            </a:r>
            <a:r>
              <a:rPr lang="es-ES" b="1" dirty="0" err="1"/>
              <a:t>sobreescribir</a:t>
            </a:r>
            <a:r>
              <a:rPr lang="es-ES" b="1" dirty="0"/>
              <a:t> estos métodos </a:t>
            </a:r>
            <a:r>
              <a:rPr lang="es-ES" dirty="0"/>
              <a:t>a fin de guardar datos o el estado de nuestras aplicaciones con el fin de </a:t>
            </a:r>
            <a:r>
              <a:rPr lang="es-ES" b="1" dirty="0"/>
              <a:t>no perder información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4983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FB9AC-6765-4B56-8149-C28E234F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Llamadas a métodos en ciclo de vida de una aplicación y actividad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3BCA9C-8E36-4CCA-9E33-A890ABC9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b="1" dirty="0" err="1">
                <a:highlight>
                  <a:srgbClr val="00FFFF"/>
                </a:highlight>
              </a:rPr>
              <a:t>onCreate</a:t>
            </a:r>
            <a:r>
              <a:rPr lang="es-ES" b="1" dirty="0">
                <a:highlight>
                  <a:srgbClr val="00FFFF"/>
                </a:highlight>
              </a:rPr>
              <a:t> </a:t>
            </a:r>
            <a:r>
              <a:rPr lang="es-ES" b="1" dirty="0"/>
              <a:t>: </a:t>
            </a:r>
            <a:r>
              <a:rPr lang="es-ES" dirty="0"/>
              <a:t>Este método </a:t>
            </a:r>
            <a:r>
              <a:rPr lang="es-ES" b="1" dirty="0">
                <a:highlight>
                  <a:srgbClr val="FFFF00"/>
                </a:highlight>
              </a:rPr>
              <a:t>se llama al crear una Actividad</a:t>
            </a:r>
            <a:r>
              <a:rPr lang="es-ES" dirty="0">
                <a:highlight>
                  <a:srgbClr val="FFFF00"/>
                </a:highlight>
              </a:rPr>
              <a:t>.</a:t>
            </a:r>
            <a:r>
              <a:rPr lang="es-ES" dirty="0"/>
              <a:t> Una Actividad debe emplear este método para </a:t>
            </a:r>
            <a:r>
              <a:rPr lang="es-ES" b="1" dirty="0">
                <a:highlight>
                  <a:srgbClr val="FFFF00"/>
                </a:highlight>
              </a:rPr>
              <a:t>configurar su pantalla principal y realizar cualquier otra configuración inicial</a:t>
            </a:r>
            <a:r>
              <a:rPr lang="es-ES" dirty="0"/>
              <a:t>, como la creación de vistas, el enlace de datos a las listas, etc. Este método proporciona un </a:t>
            </a:r>
            <a:r>
              <a:rPr lang="es-ES" b="1" dirty="0"/>
              <a:t>parámetro </a:t>
            </a:r>
            <a:r>
              <a:rPr lang="es-ES" b="1" dirty="0" err="1"/>
              <a:t>Bundle</a:t>
            </a:r>
            <a:r>
              <a:rPr lang="es-ES" dirty="0"/>
              <a:t>, que es un </a:t>
            </a:r>
            <a:r>
              <a:rPr lang="es-ES" b="1" dirty="0"/>
              <a:t>diccionario para almacenar y transmitir información</a:t>
            </a:r>
            <a:r>
              <a:rPr lang="es-ES" dirty="0"/>
              <a:t> de estado y de los objetos entre las actividades.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4595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FB9AC-6765-4B56-8149-C28E234F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Llamadas a métodos en ciclo de vida de una aplicación y actividad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3BCA9C-8E36-4CCA-9E33-A890ABC9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b="1" dirty="0" err="1">
                <a:highlight>
                  <a:srgbClr val="00FFFF"/>
                </a:highlight>
              </a:rPr>
              <a:t>onStart</a:t>
            </a:r>
            <a:r>
              <a:rPr lang="es-ES" b="1" dirty="0"/>
              <a:t> : </a:t>
            </a:r>
            <a:r>
              <a:rPr lang="es-ES" dirty="0"/>
              <a:t>Este método se llama cuando </a:t>
            </a:r>
            <a:r>
              <a:rPr lang="es-ES" b="1" dirty="0">
                <a:highlight>
                  <a:srgbClr val="FFFF00"/>
                </a:highlight>
              </a:rPr>
              <a:t>la Actividad está a punto de ser visible </a:t>
            </a:r>
            <a:r>
              <a:rPr lang="es-ES" dirty="0"/>
              <a:t>para el usuario. Las Actividades deben </a:t>
            </a:r>
            <a:r>
              <a:rPr lang="es-ES" b="1" dirty="0"/>
              <a:t>emplear</a:t>
            </a:r>
            <a:r>
              <a:rPr lang="es-ES" dirty="0"/>
              <a:t> este </a:t>
            </a:r>
            <a:r>
              <a:rPr lang="es-ES" b="1" dirty="0"/>
              <a:t>método</a:t>
            </a:r>
            <a:r>
              <a:rPr lang="es-ES" dirty="0"/>
              <a:t> si necesitan realizar </a:t>
            </a:r>
            <a:r>
              <a:rPr lang="es-ES" b="1" dirty="0">
                <a:highlight>
                  <a:srgbClr val="FFFF00"/>
                </a:highlight>
              </a:rPr>
              <a:t>cualquier tarea específica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justo antes de que </a:t>
            </a:r>
            <a:r>
              <a:rPr lang="es-ES" b="1" dirty="0"/>
              <a:t>se hagan visibles</a:t>
            </a:r>
            <a:r>
              <a:rPr lang="es-ES" dirty="0"/>
              <a:t>, como por ejemplo </a:t>
            </a:r>
            <a:r>
              <a:rPr lang="es-ES" b="1" dirty="0">
                <a:highlight>
                  <a:srgbClr val="FFFF00"/>
                </a:highlight>
              </a:rPr>
              <a:t>refrescar valores actuales de los valores de las vistas </a:t>
            </a:r>
            <a:r>
              <a:rPr lang="es-ES" dirty="0"/>
              <a:t>dentro de la Actividad, o de puente para </a:t>
            </a:r>
            <a:r>
              <a:rPr lang="es-ES" dirty="0" err="1"/>
              <a:t>frame</a:t>
            </a:r>
            <a:r>
              <a:rPr lang="es-ES" dirty="0"/>
              <a:t> </a:t>
            </a:r>
            <a:r>
              <a:rPr lang="es-ES" dirty="0" err="1"/>
              <a:t>rates</a:t>
            </a:r>
            <a:r>
              <a:rPr lang="es-ES" dirty="0"/>
              <a:t> (una tarea común en la construcción de juegos).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2632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8603-E795-43E4-ADAA-461DE8CA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Llamadas a métodos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7D53A-5FF4-479D-8EAE-4468CD50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>
                <a:highlight>
                  <a:srgbClr val="00FFFF"/>
                </a:highlight>
              </a:rPr>
              <a:t>onPause</a:t>
            </a:r>
            <a:r>
              <a:rPr lang="es-ES" b="1" dirty="0"/>
              <a:t>: </a:t>
            </a:r>
            <a:r>
              <a:rPr lang="es-ES" dirty="0"/>
              <a:t>Este método se llama cuando el sistema está a </a:t>
            </a:r>
            <a:r>
              <a:rPr lang="es-ES" b="1" dirty="0"/>
              <a:t>punto de poner </a:t>
            </a:r>
            <a:r>
              <a:rPr lang="es-ES" b="1" dirty="0">
                <a:highlight>
                  <a:srgbClr val="FFFF00"/>
                </a:highlight>
              </a:rPr>
              <a:t>la Actividad en </a:t>
            </a:r>
            <a:r>
              <a:rPr lang="es-ES" b="1" dirty="0" err="1">
                <a:highlight>
                  <a:srgbClr val="FFFF00"/>
                </a:highlight>
              </a:rPr>
              <a:t>background</a:t>
            </a:r>
            <a:r>
              <a:rPr lang="es-ES" dirty="0"/>
              <a:t>. Las Actividades deben emplear este método si necesitan confirmar los </a:t>
            </a:r>
            <a:r>
              <a:rPr lang="es-ES" b="1" dirty="0">
                <a:highlight>
                  <a:srgbClr val="FFFF00"/>
                </a:highlight>
              </a:rPr>
              <a:t>cambios no guardados a los datos persistentes</a:t>
            </a:r>
            <a:r>
              <a:rPr lang="es-ES" dirty="0"/>
              <a:t>, </a:t>
            </a:r>
            <a:r>
              <a:rPr lang="es-ES" b="1" dirty="0">
                <a:highlight>
                  <a:srgbClr val="FFFF00"/>
                </a:highlight>
              </a:rPr>
              <a:t>destruir o limpiar objetos </a:t>
            </a:r>
            <a:r>
              <a:rPr lang="es-ES" b="1" dirty="0"/>
              <a:t>para </a:t>
            </a:r>
            <a:r>
              <a:rPr lang="es-ES" b="1" dirty="0">
                <a:highlight>
                  <a:srgbClr val="FFFF00"/>
                </a:highlight>
              </a:rPr>
              <a:t>liberar</a:t>
            </a:r>
            <a:r>
              <a:rPr lang="es-ES" b="1" dirty="0"/>
              <a:t> los </a:t>
            </a:r>
            <a:r>
              <a:rPr lang="es-ES" b="1" dirty="0">
                <a:highlight>
                  <a:srgbClr val="FFFF00"/>
                </a:highlight>
              </a:rPr>
              <a:t>recursos</a:t>
            </a:r>
            <a:r>
              <a:rPr lang="es-ES" b="1" dirty="0"/>
              <a:t> que consumen</a:t>
            </a:r>
            <a:r>
              <a:rPr lang="es-ES" dirty="0"/>
              <a:t>, etc.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</a:t>
            </a:r>
            <a:r>
              <a:rPr lang="es-ES" b="1" dirty="0">
                <a:solidFill>
                  <a:srgbClr val="FF0000"/>
                </a:solidFill>
              </a:rPr>
              <a:t>Actividad puede ser destruida </a:t>
            </a:r>
            <a:r>
              <a:rPr lang="es-ES" b="1" dirty="0"/>
              <a:t>silenciosamente después de </a:t>
            </a:r>
            <a:r>
              <a:rPr lang="es-ES" b="1" dirty="0" err="1">
                <a:highlight>
                  <a:srgbClr val="FFFF00"/>
                </a:highlight>
              </a:rPr>
              <a:t>onPause</a:t>
            </a:r>
            <a:r>
              <a:rPr lang="es-ES" b="1" dirty="0">
                <a:highlight>
                  <a:srgbClr val="FFFF00"/>
                </a:highlight>
              </a:rPr>
              <a:t>()</a:t>
            </a:r>
            <a:r>
              <a:rPr lang="es-ES" dirty="0">
                <a:highlight>
                  <a:srgbClr val="FFFF00"/>
                </a:highlight>
              </a:rPr>
              <a:t>. Por lo tanto, </a:t>
            </a:r>
            <a:r>
              <a:rPr lang="es-ES" b="1" dirty="0">
                <a:highlight>
                  <a:srgbClr val="FFFF00"/>
                </a:highlight>
              </a:rPr>
              <a:t>podemos ignorar </a:t>
            </a:r>
            <a:r>
              <a:rPr lang="es-ES" b="1" dirty="0" err="1">
                <a:highlight>
                  <a:srgbClr val="FFFF00"/>
                </a:highlight>
              </a:rPr>
              <a:t>onStop</a:t>
            </a:r>
            <a:r>
              <a:rPr lang="es-ES" b="1" dirty="0">
                <a:highlight>
                  <a:srgbClr val="FFFF00"/>
                </a:highlight>
              </a:rPr>
              <a:t>() y </a:t>
            </a:r>
            <a:r>
              <a:rPr lang="es-ES" b="1" dirty="0" err="1">
                <a:highlight>
                  <a:srgbClr val="FFFF00"/>
                </a:highlight>
              </a:rPr>
              <a:t>onDestroy</a:t>
            </a:r>
            <a:r>
              <a:rPr lang="es-ES" b="1" dirty="0">
                <a:highlight>
                  <a:srgbClr val="FFFF00"/>
                </a:highlight>
              </a:rPr>
              <a:t>()</a:t>
            </a:r>
            <a:r>
              <a:rPr lang="es-ES" b="1" dirty="0"/>
              <a:t> y </a:t>
            </a:r>
            <a:r>
              <a:rPr lang="es-ES" b="1" dirty="0">
                <a:highlight>
                  <a:srgbClr val="FFFF00"/>
                </a:highlight>
              </a:rPr>
              <a:t>guardar los datos en </a:t>
            </a:r>
            <a:r>
              <a:rPr lang="es-ES" b="1" dirty="0" err="1">
                <a:highlight>
                  <a:srgbClr val="FFFF00"/>
                </a:highlight>
              </a:rPr>
              <a:t>onPause</a:t>
            </a:r>
            <a:r>
              <a:rPr lang="es-ES" b="1" dirty="0"/>
              <a:t>() </a:t>
            </a:r>
            <a:r>
              <a:rPr lang="es-ES" dirty="0"/>
              <a:t>(por ejemplo, puntuaciones más altas o nivel de progreso).</a:t>
            </a:r>
          </a:p>
          <a:p>
            <a:pPr algn="just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7586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8603-E795-43E4-ADAA-461DE8CA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Llamadas a métodos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7D53A-5FF4-479D-8EAE-4468CD50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>
                <a:highlight>
                  <a:srgbClr val="00FFFF"/>
                </a:highlight>
              </a:rPr>
              <a:t>onResume</a:t>
            </a:r>
            <a:r>
              <a:rPr lang="es-ES" b="1" dirty="0"/>
              <a:t> : </a:t>
            </a:r>
            <a:r>
              <a:rPr lang="es-ES" dirty="0"/>
              <a:t>Este </a:t>
            </a:r>
            <a:r>
              <a:rPr lang="es-ES" b="1" dirty="0">
                <a:highlight>
                  <a:srgbClr val="FFFF00"/>
                </a:highlight>
              </a:rPr>
              <a:t>método se llama cuando la Actividad </a:t>
            </a:r>
            <a:r>
              <a:rPr lang="es-ES" b="1" dirty="0"/>
              <a:t>va a</a:t>
            </a:r>
            <a:r>
              <a:rPr lang="es-ES" b="1" dirty="0">
                <a:highlight>
                  <a:srgbClr val="FFFF00"/>
                </a:highlight>
              </a:rPr>
              <a:t> empezar a interactuar con el usuario</a:t>
            </a:r>
            <a:r>
              <a:rPr lang="es-ES" dirty="0"/>
              <a:t> después de estar en un estado de pausa. Cuando este método se llama, </a:t>
            </a:r>
            <a:r>
              <a:rPr lang="es-ES" dirty="0">
                <a:highlight>
                  <a:srgbClr val="FFFF00"/>
                </a:highlight>
              </a:rPr>
              <a:t>la Actividad se está moviendo a la parte superior de la pila </a:t>
            </a:r>
            <a:r>
              <a:rPr lang="es-ES" dirty="0"/>
              <a:t>y está recibiendo actividad del usuario. Las Actividades </a:t>
            </a:r>
            <a:r>
              <a:rPr lang="es-ES" b="1" dirty="0"/>
              <a:t>pueden emplear este método </a:t>
            </a:r>
            <a:r>
              <a:rPr lang="es-ES" dirty="0"/>
              <a:t>si lo necesitan para realizar cualquier tarea después de que la </a:t>
            </a:r>
            <a:r>
              <a:rPr lang="es-ES" b="1" dirty="0" err="1"/>
              <a:t>Activity</a:t>
            </a:r>
            <a:r>
              <a:rPr lang="es-ES" b="1" dirty="0"/>
              <a:t> haya aceptado la interacción del usuario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937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70ADC-7656-4AFC-8A83-0CCCD171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Sistema Operativo Android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19BCEA-17EE-49BD-814F-3B971548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Android </a:t>
            </a:r>
            <a:r>
              <a:rPr lang="es-ES" dirty="0">
                <a:highlight>
                  <a:srgbClr val="FFFF00"/>
                </a:highlight>
              </a:rPr>
              <a:t>es un </a:t>
            </a:r>
            <a:r>
              <a:rPr lang="es-ES" b="1" dirty="0">
                <a:highlight>
                  <a:srgbClr val="FFFF00"/>
                </a:highlight>
              </a:rPr>
              <a:t>sistema operativo móvil desarrollado por Google</a:t>
            </a:r>
            <a:r>
              <a:rPr lang="es-ES" dirty="0"/>
              <a:t>, basado en el </a:t>
            </a:r>
            <a:r>
              <a:rPr lang="es-ES" b="1" dirty="0" err="1">
                <a:highlight>
                  <a:srgbClr val="FFFF00"/>
                </a:highlight>
              </a:rPr>
              <a:t>Kernel</a:t>
            </a:r>
            <a:r>
              <a:rPr lang="es-ES" b="1" dirty="0">
                <a:highlight>
                  <a:srgbClr val="FFFF00"/>
                </a:highlight>
              </a:rPr>
              <a:t> de Linux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y otros paquetes de software de </a:t>
            </a:r>
            <a:r>
              <a:rPr lang="es-ES" b="1" dirty="0"/>
              <a:t>código abierto</a:t>
            </a:r>
            <a:r>
              <a:rPr lang="es-ES" dirty="0"/>
              <a:t>. Fue diseñado para dispositivos </a:t>
            </a:r>
            <a:r>
              <a:rPr lang="es-ES" b="1" dirty="0">
                <a:highlight>
                  <a:srgbClr val="FFFF00"/>
                </a:highlight>
              </a:rPr>
              <a:t>móviles con pantalla táctil</a:t>
            </a:r>
            <a:r>
              <a:rPr lang="es-ES" dirty="0"/>
              <a:t>, como </a:t>
            </a:r>
            <a:r>
              <a:rPr lang="es-ES" b="1" dirty="0">
                <a:highlight>
                  <a:srgbClr val="FFFF00"/>
                </a:highlight>
              </a:rPr>
              <a:t>teléfonos inteligentes, tabletas, relojes inteligentes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Wear</a:t>
            </a:r>
            <a:r>
              <a:rPr lang="es-ES" dirty="0"/>
              <a:t> OS), automóviles (Android Auto) y televisores (Android TV).</a:t>
            </a:r>
          </a:p>
        </p:txBody>
      </p:sp>
    </p:spTree>
    <p:extLst>
      <p:ext uri="{BB962C8B-B14F-4D97-AF65-F5344CB8AC3E}">
        <p14:creationId xmlns:p14="http://schemas.microsoft.com/office/powerpoint/2010/main" val="2963268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BDD9-93BE-4219-92DD-CC8DDCB5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Llamadas a métodos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01A93-9B4F-46E0-9F10-B65FD476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7210" cy="4351338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>
                <a:highlight>
                  <a:srgbClr val="00FFFF"/>
                </a:highlight>
              </a:rPr>
              <a:t>onStop</a:t>
            </a:r>
            <a:r>
              <a:rPr lang="es-ES" b="1" dirty="0"/>
              <a:t> : </a:t>
            </a:r>
            <a:r>
              <a:rPr lang="es-ES" dirty="0"/>
              <a:t>Este método se llama cuando </a:t>
            </a:r>
            <a:r>
              <a:rPr lang="es-ES" b="1" dirty="0">
                <a:highlight>
                  <a:srgbClr val="FFFF00"/>
                </a:highlight>
              </a:rPr>
              <a:t>la Actividad ya no es visible para el usuario</a:t>
            </a:r>
            <a:r>
              <a:rPr lang="es-ES" dirty="0"/>
              <a:t>, ya que otra </a:t>
            </a:r>
            <a:r>
              <a:rPr lang="es-ES" b="1" dirty="0"/>
              <a:t>Actividad </a:t>
            </a:r>
            <a:r>
              <a:rPr lang="es-ES" b="1" dirty="0">
                <a:highlight>
                  <a:srgbClr val="FFFF00"/>
                </a:highlight>
              </a:rPr>
              <a:t>se ha reanudado o iniciado </a:t>
            </a:r>
            <a:r>
              <a:rPr lang="es-ES" dirty="0">
                <a:highlight>
                  <a:srgbClr val="FFFF00"/>
                </a:highlight>
              </a:rPr>
              <a:t>y </a:t>
            </a:r>
            <a:r>
              <a:rPr lang="es-ES" b="1" dirty="0">
                <a:highlight>
                  <a:srgbClr val="FFFF00"/>
                </a:highlight>
              </a:rPr>
              <a:t>está eclipsando</a:t>
            </a:r>
            <a:r>
              <a:rPr lang="es-ES" b="1" dirty="0"/>
              <a:t> a </a:t>
            </a:r>
            <a:r>
              <a:rPr lang="es-ES" dirty="0"/>
              <a:t>esta. Esto puede suceder </a:t>
            </a:r>
            <a:r>
              <a:rPr lang="es-ES" b="1" dirty="0"/>
              <a:t>porque la Actividad ha finalizado </a:t>
            </a:r>
            <a:r>
              <a:rPr lang="es-ES" dirty="0"/>
              <a:t>(el método de finalización fue llamado), porque </a:t>
            </a:r>
            <a:r>
              <a:rPr lang="es-ES" b="1" dirty="0"/>
              <a:t>el </a:t>
            </a:r>
            <a:r>
              <a:rPr lang="es-ES" b="1" dirty="0">
                <a:highlight>
                  <a:srgbClr val="FFFF00"/>
                </a:highlight>
              </a:rPr>
              <a:t>sistema está destruyendo a esta instancia de Actividad </a:t>
            </a:r>
            <a:r>
              <a:rPr lang="es-ES" dirty="0"/>
              <a:t>para </a:t>
            </a:r>
            <a:r>
              <a:rPr lang="es-ES" b="1" dirty="0">
                <a:highlight>
                  <a:srgbClr val="FFFF00"/>
                </a:highlight>
              </a:rPr>
              <a:t>ahorrar recursos</a:t>
            </a:r>
            <a:r>
              <a:rPr lang="es-ES" dirty="0"/>
              <a:t>, o porque un cambio de orientación se ha producido en el dispositivo.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0956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BDD9-93BE-4219-92DD-CC8DDCB5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Llamadas a métodos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01A93-9B4F-46E0-9F10-B65FD476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7210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Se puede </a:t>
            </a:r>
            <a:r>
              <a:rPr lang="es-ES" b="1" dirty="0">
                <a:highlight>
                  <a:srgbClr val="FFFF00"/>
                </a:highlight>
              </a:rPr>
              <a:t>distinguir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b="1" dirty="0">
                <a:highlight>
                  <a:srgbClr val="FFFF00"/>
                </a:highlight>
              </a:rPr>
              <a:t>entre estos escenarios mediante el uso </a:t>
            </a:r>
            <a:r>
              <a:rPr lang="es-ES" dirty="0"/>
              <a:t>de la </a:t>
            </a:r>
            <a:r>
              <a:rPr lang="es-ES" b="1" dirty="0">
                <a:highlight>
                  <a:srgbClr val="00FFFF"/>
                </a:highlight>
              </a:rPr>
              <a:t>propiedad </a:t>
            </a:r>
            <a:r>
              <a:rPr lang="es-ES" b="1" dirty="0" err="1">
                <a:highlight>
                  <a:srgbClr val="00FFFF"/>
                </a:highlight>
              </a:rPr>
              <a:t>isFinishing</a:t>
            </a:r>
            <a:r>
              <a:rPr lang="es-ES" dirty="0"/>
              <a:t>. Una Actividad debe emplear este método si es necesario para </a:t>
            </a:r>
            <a:r>
              <a:rPr lang="es-ES" b="1" dirty="0"/>
              <a:t>realizar </a:t>
            </a:r>
            <a:r>
              <a:rPr lang="es-ES" b="1" dirty="0">
                <a:highlight>
                  <a:srgbClr val="FFFF00"/>
                </a:highlight>
              </a:rPr>
              <a:t>las tareas específicas antes de ser destruido</a:t>
            </a:r>
            <a:r>
              <a:rPr lang="es-ES" dirty="0"/>
              <a:t>, o </a:t>
            </a:r>
            <a:r>
              <a:rPr lang="es-ES" dirty="0">
                <a:highlight>
                  <a:srgbClr val="FFFF00"/>
                </a:highlight>
              </a:rPr>
              <a:t>si se trata de una interfaz de usuario </a:t>
            </a:r>
            <a:r>
              <a:rPr lang="es-ES" dirty="0"/>
              <a:t>para iniciar la reconstrucción después de un cambio de orientación.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8030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BDD9-93BE-4219-92DD-CC8DDCB5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Llamadas a métodos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01A93-9B4F-46E0-9F10-B65FD476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7210" cy="4351338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>
                <a:highlight>
                  <a:srgbClr val="00FFFF"/>
                </a:highlight>
              </a:rPr>
              <a:t>onRestart</a:t>
            </a:r>
            <a:r>
              <a:rPr lang="es-ES" b="1" dirty="0"/>
              <a:t> : </a:t>
            </a:r>
            <a:r>
              <a:rPr lang="es-ES" dirty="0"/>
              <a:t>Este </a:t>
            </a:r>
            <a:r>
              <a:rPr lang="es-ES" b="1" dirty="0">
                <a:highlight>
                  <a:srgbClr val="FFFF00"/>
                </a:highlight>
              </a:rPr>
              <a:t>método se llama después de que una Actividad se haya detenido</a:t>
            </a:r>
            <a:r>
              <a:rPr lang="es-ES" dirty="0"/>
              <a:t>, antes de que se inicie de nuevo. Este método </a:t>
            </a:r>
            <a:r>
              <a:rPr lang="es-ES" b="1" dirty="0"/>
              <a:t>siempre es seguido por </a:t>
            </a:r>
            <a:r>
              <a:rPr lang="es-ES" b="1" dirty="0" err="1"/>
              <a:t>onStart</a:t>
            </a:r>
            <a:r>
              <a:rPr lang="es-ES" dirty="0"/>
              <a:t>. Una </a:t>
            </a:r>
            <a:r>
              <a:rPr lang="es-ES" dirty="0" err="1"/>
              <a:t>Activity</a:t>
            </a:r>
            <a:r>
              <a:rPr lang="es-ES" dirty="0"/>
              <a:t> </a:t>
            </a:r>
            <a:r>
              <a:rPr lang="es-ES" b="1" dirty="0">
                <a:highlight>
                  <a:srgbClr val="FFFF00"/>
                </a:highlight>
              </a:rPr>
              <a:t>debe pasar por </a:t>
            </a:r>
            <a:r>
              <a:rPr lang="es-ES" b="1" dirty="0" err="1">
                <a:highlight>
                  <a:srgbClr val="FFFF00"/>
                </a:highlight>
              </a:rPr>
              <a:t>onRestart</a:t>
            </a:r>
            <a:r>
              <a:rPr lang="es-ES" b="1" dirty="0"/>
              <a:t> si es necesario para </a:t>
            </a:r>
            <a:r>
              <a:rPr lang="es-ES" b="1" dirty="0">
                <a:highlight>
                  <a:srgbClr val="FFFF00"/>
                </a:highlight>
              </a:rPr>
              <a:t>realizar las tareas </a:t>
            </a:r>
            <a:r>
              <a:rPr lang="es-ES" b="1" dirty="0"/>
              <a:t>inmediatamente </a:t>
            </a:r>
            <a:r>
              <a:rPr lang="es-ES" b="1" dirty="0">
                <a:highlight>
                  <a:srgbClr val="FFFF00"/>
                </a:highlight>
              </a:rPr>
              <a:t>antes de llamar a </a:t>
            </a:r>
            <a:r>
              <a:rPr lang="es-ES" b="1" dirty="0" err="1">
                <a:highlight>
                  <a:srgbClr val="FFFF00"/>
                </a:highlight>
              </a:rPr>
              <a:t>onStart</a:t>
            </a:r>
            <a:r>
              <a:rPr lang="es-ES" dirty="0"/>
              <a:t>. </a:t>
            </a:r>
          </a:p>
          <a:p>
            <a:pPr algn="just"/>
            <a:r>
              <a:rPr lang="es-ES" dirty="0"/>
              <a:t>Por ejemplo, si la </a:t>
            </a:r>
            <a:r>
              <a:rPr lang="es-ES" b="1" dirty="0">
                <a:highlight>
                  <a:srgbClr val="FFFF00"/>
                </a:highlight>
              </a:rPr>
              <a:t>actividad previamente </a:t>
            </a:r>
            <a:r>
              <a:rPr lang="es-ES" b="1" dirty="0"/>
              <a:t>ha sido enviada al </a:t>
            </a:r>
            <a:r>
              <a:rPr lang="es-ES" b="1" dirty="0" err="1">
                <a:highlight>
                  <a:srgbClr val="FFFF00"/>
                </a:highlight>
              </a:rPr>
              <a:t>background</a:t>
            </a:r>
            <a:r>
              <a:rPr lang="es-ES" b="1" dirty="0"/>
              <a:t> y </a:t>
            </a:r>
            <a:r>
              <a:rPr lang="es-ES" b="1" dirty="0" err="1">
                <a:highlight>
                  <a:srgbClr val="FFFF00"/>
                </a:highlight>
              </a:rPr>
              <a:t>onStop</a:t>
            </a:r>
            <a:r>
              <a:rPr lang="es-ES" b="1" dirty="0"/>
              <a:t> ha sido llamada</a:t>
            </a:r>
            <a:r>
              <a:rPr lang="es-ES" dirty="0"/>
              <a:t>, pero el </a:t>
            </a:r>
            <a:r>
              <a:rPr lang="es-ES" b="1" dirty="0">
                <a:highlight>
                  <a:srgbClr val="FFFF00"/>
                </a:highlight>
              </a:rPr>
              <a:t>proceso de la Actividad </a:t>
            </a:r>
            <a:r>
              <a:rPr lang="es-ES" b="1" dirty="0"/>
              <a:t>aún </a:t>
            </a:r>
            <a:r>
              <a:rPr lang="es-ES" b="1" dirty="0">
                <a:highlight>
                  <a:srgbClr val="FFFF00"/>
                </a:highlight>
              </a:rPr>
              <a:t>no ha sido destruido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por el sistema operativo, entonces el </a:t>
            </a:r>
            <a:r>
              <a:rPr lang="es-ES" b="1" dirty="0">
                <a:solidFill>
                  <a:srgbClr val="FF0000"/>
                </a:solidFill>
              </a:rPr>
              <a:t>método </a:t>
            </a:r>
            <a:r>
              <a:rPr lang="es-ES" b="1" dirty="0" err="1">
                <a:solidFill>
                  <a:srgbClr val="FF0000"/>
                </a:solidFill>
              </a:rPr>
              <a:t>onRestart</a:t>
            </a:r>
            <a:r>
              <a:rPr lang="es-ES" b="1" dirty="0">
                <a:solidFill>
                  <a:srgbClr val="FF0000"/>
                </a:solidFill>
              </a:rPr>
              <a:t> debe ser anulado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63338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5928F-4AC0-47B7-B5F1-E43781E6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Llamadas a métodos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56429D-25AE-400C-8482-AE2D62DA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7784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Un ejemplo sería cuando el </a:t>
            </a:r>
            <a:r>
              <a:rPr lang="es-ES" b="1" dirty="0">
                <a:highlight>
                  <a:srgbClr val="FFFF00"/>
                </a:highlight>
              </a:rPr>
              <a:t>usuario presiona el botón de inicio </a:t>
            </a:r>
            <a:r>
              <a:rPr lang="es-ES" dirty="0"/>
              <a:t>cuando aún </a:t>
            </a:r>
            <a:r>
              <a:rPr lang="es-ES" b="1" dirty="0">
                <a:highlight>
                  <a:srgbClr val="FFFF00"/>
                </a:highlight>
              </a:rPr>
              <a:t>había una </a:t>
            </a:r>
            <a:r>
              <a:rPr lang="es-ES" b="1" dirty="0" err="1">
                <a:highlight>
                  <a:srgbClr val="FFFF00"/>
                </a:highlight>
              </a:rPr>
              <a:t>Activity</a:t>
            </a:r>
            <a:r>
              <a:rPr lang="es-ES" b="1" dirty="0">
                <a:highlight>
                  <a:srgbClr val="FFFF00"/>
                </a:highlight>
              </a:rPr>
              <a:t> en la aplicación</a:t>
            </a:r>
            <a:r>
              <a:rPr lang="es-ES" dirty="0"/>
              <a:t>. </a:t>
            </a:r>
            <a:r>
              <a:rPr lang="es-ES" dirty="0">
                <a:highlight>
                  <a:srgbClr val="FFFF00"/>
                </a:highlight>
              </a:rPr>
              <a:t>El </a:t>
            </a:r>
            <a:r>
              <a:rPr lang="es-ES" b="1" dirty="0" err="1">
                <a:highlight>
                  <a:srgbClr val="FFFF00"/>
                </a:highlight>
              </a:rPr>
              <a:t>onPause</a:t>
            </a:r>
            <a:r>
              <a:rPr lang="es-ES" dirty="0"/>
              <a:t>, y a continuación </a:t>
            </a:r>
            <a:r>
              <a:rPr lang="es-ES" dirty="0">
                <a:highlight>
                  <a:srgbClr val="FFFF00"/>
                </a:highlight>
              </a:rPr>
              <a:t>el </a:t>
            </a:r>
            <a:r>
              <a:rPr lang="es-ES" b="1" dirty="0" err="1">
                <a:highlight>
                  <a:srgbClr val="FFFF00"/>
                </a:highlight>
              </a:rPr>
              <a:t>onStop</a:t>
            </a:r>
            <a:r>
              <a:rPr lang="es-ES" dirty="0"/>
              <a:t>, son llamados, pero la </a:t>
            </a:r>
            <a:r>
              <a:rPr lang="es-ES" b="1" dirty="0"/>
              <a:t>actividad no se destruye</a:t>
            </a:r>
            <a:r>
              <a:rPr lang="es-ES" dirty="0"/>
              <a:t>. Si el usuario </a:t>
            </a:r>
            <a:r>
              <a:rPr lang="es-ES" dirty="0">
                <a:highlight>
                  <a:srgbClr val="FFFF00"/>
                </a:highlight>
              </a:rPr>
              <a:t>a continuación restaurara </a:t>
            </a:r>
            <a:r>
              <a:rPr lang="es-ES" dirty="0"/>
              <a:t>la aplicación mediante el administrador de tareas o una aplicación similar, </a:t>
            </a:r>
            <a:r>
              <a:rPr lang="es-ES" b="1" dirty="0"/>
              <a:t>el </a:t>
            </a:r>
            <a:r>
              <a:rPr lang="es-ES" b="1" dirty="0">
                <a:highlight>
                  <a:srgbClr val="FFFF00"/>
                </a:highlight>
              </a:rPr>
              <a:t>método </a:t>
            </a:r>
            <a:r>
              <a:rPr lang="es-ES" b="1" dirty="0" err="1">
                <a:highlight>
                  <a:srgbClr val="FFFF00"/>
                </a:highlight>
              </a:rPr>
              <a:t>onRestart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b="1" dirty="0"/>
              <a:t>de la actividad sería llamado.</a:t>
            </a:r>
            <a:endParaRPr lang="es-ES" dirty="0"/>
          </a:p>
          <a:p>
            <a:pPr algn="just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155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5928F-4AC0-47B7-B5F1-E43781E6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Llamadas a métodos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56429D-25AE-400C-8482-AE2D62DA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7784" cy="4351338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>
                <a:highlight>
                  <a:srgbClr val="00FFFF"/>
                </a:highlight>
              </a:rPr>
              <a:t>onDestroy</a:t>
            </a:r>
            <a:r>
              <a:rPr lang="es-ES" b="1" dirty="0">
                <a:highlight>
                  <a:srgbClr val="00FFFF"/>
                </a:highlight>
              </a:rPr>
              <a:t> : </a:t>
            </a:r>
            <a:r>
              <a:rPr lang="es-ES" dirty="0"/>
              <a:t>Este es el </a:t>
            </a:r>
            <a:r>
              <a:rPr lang="es-ES" b="1" dirty="0">
                <a:highlight>
                  <a:srgbClr val="FFFF00"/>
                </a:highlight>
              </a:rPr>
              <a:t>último método que se llama </a:t>
            </a:r>
            <a:r>
              <a:rPr lang="es-ES" dirty="0"/>
              <a:t>en una </a:t>
            </a:r>
            <a:r>
              <a:rPr lang="es-ES" b="1" dirty="0">
                <a:highlight>
                  <a:srgbClr val="FFFF00"/>
                </a:highlight>
              </a:rPr>
              <a:t>Actividad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antes de que sea </a:t>
            </a:r>
            <a:r>
              <a:rPr lang="es-ES" b="1" dirty="0">
                <a:highlight>
                  <a:srgbClr val="FFFF00"/>
                </a:highlight>
              </a:rPr>
              <a:t>destruido</a:t>
            </a:r>
            <a:r>
              <a:rPr lang="es-ES" dirty="0">
                <a:highlight>
                  <a:srgbClr val="FFFF00"/>
                </a:highlight>
              </a:rPr>
              <a:t>.</a:t>
            </a:r>
            <a:r>
              <a:rPr lang="es-ES" dirty="0"/>
              <a:t> Después de llamar a este método, su Actividad se matará y será purgado de los grupos de recursos del dispositivo. El sistema operativo se </a:t>
            </a:r>
            <a:r>
              <a:rPr lang="es-ES" dirty="0">
                <a:highlight>
                  <a:srgbClr val="FFFF00"/>
                </a:highlight>
              </a:rPr>
              <a:t>destruirán permanentemente los datos de estado </a:t>
            </a:r>
            <a:r>
              <a:rPr lang="es-ES" dirty="0"/>
              <a:t>de una Actividad después de que este método se haya ejecutado, por lo que una Actividad debe reemplazar este método como medio final para salvar los datos del estado.</a:t>
            </a:r>
          </a:p>
          <a:p>
            <a:pPr algn="just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610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5928F-4AC0-47B7-B5F1-E43781E6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Llamadas a métodos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56429D-25AE-400C-8482-AE2D62DA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7784" cy="4351338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>
                <a:highlight>
                  <a:srgbClr val="00FFFF"/>
                </a:highlight>
              </a:rPr>
              <a:t>onSaveInstanceState</a:t>
            </a:r>
            <a:r>
              <a:rPr lang="es-ES" b="1" dirty="0">
                <a:highlight>
                  <a:srgbClr val="00FFFF"/>
                </a:highlight>
              </a:rPr>
              <a:t>:</a:t>
            </a:r>
            <a:r>
              <a:rPr lang="es-ES" b="1" dirty="0"/>
              <a:t> </a:t>
            </a:r>
            <a:r>
              <a:rPr lang="es-ES" dirty="0"/>
              <a:t>Este método es proporcionado por el ciclo de vida de Android </a:t>
            </a:r>
            <a:r>
              <a:rPr lang="es-ES" dirty="0">
                <a:highlight>
                  <a:srgbClr val="FFFF00"/>
                </a:highlight>
              </a:rPr>
              <a:t>para dar a una Actividad la oportunidad de </a:t>
            </a:r>
            <a:r>
              <a:rPr lang="es-ES" b="1" dirty="0">
                <a:highlight>
                  <a:srgbClr val="FFFF00"/>
                </a:highlight>
              </a:rPr>
              <a:t>guardar los datos</a:t>
            </a:r>
            <a:r>
              <a:rPr lang="es-ES" b="1" dirty="0"/>
              <a:t> </a:t>
            </a:r>
            <a:r>
              <a:rPr lang="es-ES" dirty="0"/>
              <a:t>cuando </a:t>
            </a:r>
            <a:r>
              <a:rPr lang="es-ES" b="1" dirty="0">
                <a:highlight>
                  <a:srgbClr val="FFFF00"/>
                </a:highlight>
              </a:rPr>
              <a:t>se produce un cambio</a:t>
            </a:r>
            <a:r>
              <a:rPr lang="es-ES" dirty="0"/>
              <a:t>, por ejemplo un cambio de </a:t>
            </a:r>
            <a:r>
              <a:rPr lang="es-ES" dirty="0">
                <a:highlight>
                  <a:srgbClr val="FFFF00"/>
                </a:highlight>
              </a:rPr>
              <a:t>orientación de pantalla.</a:t>
            </a:r>
          </a:p>
          <a:p>
            <a:pPr algn="just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682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iclo_vida_Actividad1">
            <a:extLst>
              <a:ext uri="{FF2B5EF4-FFF2-40B4-BE49-F238E27FC236}">
                <a16:creationId xmlns:a16="http://schemas.microsoft.com/office/drawing/2014/main" id="{C9389721-ACD1-4A19-B226-45DD989DBE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79" y="0"/>
            <a:ext cx="5008098" cy="68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370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F9C00-C56F-4BDA-A77F-E33F486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Ciclo de vida de una aplicación y de un proceso </a:t>
            </a:r>
            <a:r>
              <a:rPr lang="es-ES" b="1" dirty="0" err="1"/>
              <a:t>android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7F9BB-D0B3-49CB-B487-2ADF7A1A8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APLICACIONES</a:t>
            </a:r>
          </a:p>
          <a:p>
            <a:r>
              <a:rPr lang="es-ES" dirty="0">
                <a:hlinkClick r:id="rId2"/>
              </a:rPr>
              <a:t>https://www.youtube.com/watch?v=hbzzZ-orRWg&amp;t=499s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19213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D5170-F385-4053-87B7-2AAC92BC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Tema2PartesProyecto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B8124-4A33-4158-A10B-16975B1A1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En </a:t>
            </a:r>
            <a:r>
              <a:rPr lang="es-ES" b="1" dirty="0"/>
              <a:t>este </a:t>
            </a:r>
            <a:r>
              <a:rPr lang="es-ES" b="1" dirty="0">
                <a:highlight>
                  <a:srgbClr val="00FFFF"/>
                </a:highlight>
              </a:rPr>
              <a:t>proyecto partes subido a la plataforma </a:t>
            </a:r>
            <a:r>
              <a:rPr lang="es-ES" dirty="0"/>
              <a:t>podéis ver todas las llamadas anteriormente mencionadas. En la actividad principal del proyecto se </a:t>
            </a:r>
            <a:r>
              <a:rPr lang="es-ES" b="1" dirty="0" err="1">
                <a:highlight>
                  <a:srgbClr val="FFFF00"/>
                </a:highlight>
              </a:rPr>
              <a:t>sobreescriben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todas las llamadas </a:t>
            </a:r>
            <a:r>
              <a:rPr lang="es-ES" b="1" dirty="0" err="1">
                <a:highlight>
                  <a:srgbClr val="FFFF00"/>
                </a:highlight>
              </a:rPr>
              <a:t>OnStop</a:t>
            </a:r>
            <a:r>
              <a:rPr lang="es-ES" b="1" dirty="0">
                <a:highlight>
                  <a:srgbClr val="FFFF00"/>
                </a:highlight>
              </a:rPr>
              <a:t>, </a:t>
            </a:r>
            <a:r>
              <a:rPr lang="es-ES" b="1" dirty="0" err="1">
                <a:highlight>
                  <a:srgbClr val="FFFF00"/>
                </a:highlight>
              </a:rPr>
              <a:t>OnResume</a:t>
            </a:r>
            <a:r>
              <a:rPr lang="es-ES" b="1" dirty="0">
                <a:highlight>
                  <a:srgbClr val="FFFF00"/>
                </a:highlight>
              </a:rPr>
              <a:t>, </a:t>
            </a:r>
            <a:r>
              <a:rPr lang="es-ES" b="1" dirty="0" err="1">
                <a:highlight>
                  <a:srgbClr val="FFFF00"/>
                </a:highlight>
              </a:rPr>
              <a:t>OnCreate</a:t>
            </a:r>
            <a:r>
              <a:rPr lang="es-ES" b="1" dirty="0">
                <a:highlight>
                  <a:srgbClr val="FFFF00"/>
                </a:highlight>
              </a:rPr>
              <a:t>, </a:t>
            </a:r>
            <a:r>
              <a:rPr lang="es-ES" b="1" dirty="0" err="1">
                <a:highlight>
                  <a:srgbClr val="FFFF00"/>
                </a:highlight>
              </a:rPr>
              <a:t>OnPause</a:t>
            </a:r>
            <a:r>
              <a:rPr lang="es-ES" dirty="0">
                <a:highlight>
                  <a:srgbClr val="FFFF00"/>
                </a:highlight>
              </a:rPr>
              <a:t>, </a:t>
            </a:r>
            <a:r>
              <a:rPr lang="es-ES" dirty="0"/>
              <a:t>con el fin de que entendáis bien la </a:t>
            </a:r>
            <a:r>
              <a:rPr lang="es-ES" b="1" dirty="0"/>
              <a:t>arquitectura Android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3180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7E806-51C1-4F45-8B82-49670BF7F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 Componentes de aplicación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A69F7B-32D2-449E-B673-27A29F823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5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70ADC-7656-4AFC-8A83-0CCCD171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Sistema Operativo Android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19BCEA-17EE-49BD-814F-3B971548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Inicialmente fue desarrollado por </a:t>
            </a:r>
            <a:r>
              <a:rPr lang="es-ES" b="1" dirty="0">
                <a:highlight>
                  <a:srgbClr val="FFFF00"/>
                </a:highlight>
              </a:rPr>
              <a:t>Android Inc</a:t>
            </a:r>
            <a:r>
              <a:rPr lang="es-ES" dirty="0">
                <a:highlight>
                  <a:srgbClr val="FFFF00"/>
                </a:highlight>
              </a:rPr>
              <a:t>., </a:t>
            </a:r>
            <a:r>
              <a:rPr lang="es-ES" b="1" dirty="0">
                <a:highlight>
                  <a:srgbClr val="FFFF00"/>
                </a:highlight>
              </a:rPr>
              <a:t>empresa que Google respaldó económicamente y que adquirió en 2005</a:t>
            </a:r>
            <a:r>
              <a:rPr lang="es-ES" dirty="0"/>
              <a:t>. ​ Android </a:t>
            </a:r>
            <a:r>
              <a:rPr lang="es-ES" b="1" dirty="0"/>
              <a:t>fue presentado en 2007 </a:t>
            </a:r>
            <a:r>
              <a:rPr lang="es-ES" dirty="0"/>
              <a:t>junto con la fundación del </a:t>
            </a:r>
            <a:r>
              <a:rPr lang="es-ES" dirty="0">
                <a:highlight>
                  <a:srgbClr val="00FFFF"/>
                </a:highlight>
              </a:rPr>
              <a:t>Open </a:t>
            </a:r>
            <a:r>
              <a:rPr lang="es-ES" dirty="0" err="1">
                <a:highlight>
                  <a:srgbClr val="00FFFF"/>
                </a:highlight>
              </a:rPr>
              <a:t>Handset</a:t>
            </a:r>
            <a:r>
              <a:rPr lang="es-ES" dirty="0">
                <a:highlight>
                  <a:srgbClr val="00FFFF"/>
                </a:highlight>
              </a:rPr>
              <a:t> Alliance </a:t>
            </a:r>
            <a:r>
              <a:rPr lang="es-ES" dirty="0"/>
              <a:t>(un consorcio de compañías de hardware, software y telecomunicaciones) para </a:t>
            </a:r>
            <a:r>
              <a:rPr lang="es-ES" b="1" dirty="0">
                <a:highlight>
                  <a:srgbClr val="FFFF00"/>
                </a:highlight>
              </a:rPr>
              <a:t>avanzar en los estándares abiertos </a:t>
            </a:r>
            <a:r>
              <a:rPr lang="es-ES" dirty="0"/>
              <a:t>de los dispositivos móviles.​ El </a:t>
            </a:r>
            <a:r>
              <a:rPr lang="es-ES" b="1" dirty="0"/>
              <a:t>código fuente principal de Android </a:t>
            </a:r>
            <a:r>
              <a:rPr lang="es-ES" dirty="0"/>
              <a:t>se conoce como </a:t>
            </a:r>
            <a:r>
              <a:rPr lang="es-ES" b="1" dirty="0">
                <a:highlight>
                  <a:srgbClr val="FFFF00"/>
                </a:highlight>
              </a:rPr>
              <a:t>Android Open </a:t>
            </a:r>
            <a:r>
              <a:rPr lang="es-ES" b="1" dirty="0" err="1">
                <a:highlight>
                  <a:srgbClr val="FFFF00"/>
                </a:highlight>
              </a:rPr>
              <a:t>Source</a:t>
            </a:r>
            <a:r>
              <a:rPr lang="es-ES" b="1" dirty="0">
                <a:highlight>
                  <a:srgbClr val="FFFF00"/>
                </a:highlight>
              </a:rPr>
              <a:t> Projec</a:t>
            </a:r>
            <a:r>
              <a:rPr lang="es-ES" b="1" dirty="0"/>
              <a:t>t</a:t>
            </a:r>
            <a:r>
              <a:rPr lang="es-ES" dirty="0"/>
              <a:t> (AOSP), que se licencia principalmente </a:t>
            </a:r>
            <a:r>
              <a:rPr lang="es-ES" b="1" dirty="0">
                <a:highlight>
                  <a:srgbClr val="FFFF00"/>
                </a:highlight>
              </a:rPr>
              <a:t>bajo la Licencia Apache</a:t>
            </a:r>
            <a:r>
              <a:rPr lang="es-ES" dirty="0"/>
              <a:t>.​ </a:t>
            </a:r>
            <a:r>
              <a:rPr lang="es-ES" b="1" dirty="0"/>
              <a:t>Android</a:t>
            </a:r>
            <a:r>
              <a:rPr lang="es-ES" dirty="0"/>
              <a:t> es el </a:t>
            </a:r>
            <a:r>
              <a:rPr lang="es-ES" b="1" dirty="0">
                <a:highlight>
                  <a:srgbClr val="FFFF00"/>
                </a:highlight>
              </a:rPr>
              <a:t>sistema operativo móvil</a:t>
            </a:r>
            <a:r>
              <a:rPr lang="es-ES" b="1" dirty="0"/>
              <a:t> </a:t>
            </a:r>
            <a:r>
              <a:rPr lang="es-ES" dirty="0"/>
              <a:t>más utilizado del mundo, con una </a:t>
            </a:r>
            <a:r>
              <a:rPr lang="es-ES" b="1" dirty="0">
                <a:highlight>
                  <a:srgbClr val="FFFF00"/>
                </a:highlight>
              </a:rPr>
              <a:t>cuota</a:t>
            </a:r>
            <a:r>
              <a:rPr lang="es-ES" b="1" dirty="0"/>
              <a:t> de mercado </a:t>
            </a:r>
            <a:r>
              <a:rPr lang="es-ES" b="1" dirty="0">
                <a:highlight>
                  <a:srgbClr val="FFFF00"/>
                </a:highlight>
              </a:rPr>
              <a:t>superior al 80 % </a:t>
            </a:r>
            <a:r>
              <a:rPr lang="es-ES" dirty="0"/>
              <a:t>al año </a:t>
            </a:r>
            <a:r>
              <a:rPr lang="es-ES" dirty="0">
                <a:highlight>
                  <a:srgbClr val="00FFFF"/>
                </a:highlight>
              </a:rPr>
              <a:t>2017</a:t>
            </a:r>
            <a:r>
              <a:rPr lang="es-ES" dirty="0"/>
              <a:t>, muy por encima de IOS.</a:t>
            </a:r>
          </a:p>
        </p:txBody>
      </p:sp>
    </p:spTree>
    <p:extLst>
      <p:ext uri="{BB962C8B-B14F-4D97-AF65-F5344CB8AC3E}">
        <p14:creationId xmlns:p14="http://schemas.microsoft.com/office/powerpoint/2010/main" val="27209808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59D5F-B880-4389-B560-8BEE852B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Elementos de una aplicación </a:t>
            </a:r>
            <a:r>
              <a:rPr lang="es-ES" b="1" dirty="0" err="1"/>
              <a:t>android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5C27D-D954-4524-BFF5-93365DAB2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Vamos a enumerar los </a:t>
            </a:r>
            <a:r>
              <a:rPr lang="es-ES" b="1" dirty="0">
                <a:highlight>
                  <a:srgbClr val="FFFF00"/>
                </a:highlight>
              </a:rPr>
              <a:t>elementos de una aplicación Android</a:t>
            </a:r>
            <a:r>
              <a:rPr lang="es-ES" dirty="0"/>
              <a:t>, en dos grupos, los que </a:t>
            </a:r>
            <a:r>
              <a:rPr lang="es-ES" b="1" dirty="0">
                <a:highlight>
                  <a:srgbClr val="FFFF00"/>
                </a:highlight>
              </a:rPr>
              <a:t>poseen contexto y los que no</a:t>
            </a:r>
            <a:r>
              <a:rPr lang="es-ES" dirty="0"/>
              <a:t>.</a:t>
            </a:r>
          </a:p>
          <a:p>
            <a:pPr algn="just"/>
            <a:r>
              <a:rPr lang="es-ES" dirty="0">
                <a:highlight>
                  <a:srgbClr val="00FFFF"/>
                </a:highlight>
              </a:rPr>
              <a:t>Elementos </a:t>
            </a:r>
            <a:r>
              <a:rPr lang="es-ES" b="1" dirty="0">
                <a:highlight>
                  <a:srgbClr val="00FFFF"/>
                </a:highlight>
              </a:rPr>
              <a:t>con contexto</a:t>
            </a:r>
            <a:r>
              <a:rPr lang="es-ES" dirty="0"/>
              <a:t>: </a:t>
            </a:r>
            <a:r>
              <a:rPr lang="es-ES" b="1" dirty="0" err="1"/>
              <a:t>Activity</a:t>
            </a:r>
            <a:r>
              <a:rPr lang="es-ES" b="1" dirty="0"/>
              <a:t>, </a:t>
            </a:r>
            <a:r>
              <a:rPr lang="es-ES" b="1" dirty="0" err="1"/>
              <a:t>Service</a:t>
            </a:r>
            <a:r>
              <a:rPr lang="es-ES" b="1" dirty="0"/>
              <a:t>, Broadcast receiver y Content </a:t>
            </a:r>
            <a:r>
              <a:rPr lang="es-ES" b="1" dirty="0" err="1"/>
              <a:t>Provider</a:t>
            </a:r>
            <a:r>
              <a:rPr lang="es-ES" dirty="0"/>
              <a:t>.</a:t>
            </a:r>
          </a:p>
          <a:p>
            <a:pPr algn="just"/>
            <a:r>
              <a:rPr lang="es-ES" dirty="0">
                <a:highlight>
                  <a:srgbClr val="00FFFF"/>
                </a:highlight>
              </a:rPr>
              <a:t>Elementos </a:t>
            </a:r>
            <a:r>
              <a:rPr lang="es-ES" b="1" dirty="0">
                <a:highlight>
                  <a:srgbClr val="00FFFF"/>
                </a:highlight>
              </a:rPr>
              <a:t>sin contexto</a:t>
            </a:r>
            <a:r>
              <a:rPr lang="es-ES" dirty="0"/>
              <a:t>: </a:t>
            </a:r>
            <a:r>
              <a:rPr lang="es-ES" b="1" dirty="0" err="1"/>
              <a:t>Layout</a:t>
            </a:r>
            <a:r>
              <a:rPr lang="es-ES" b="1" dirty="0"/>
              <a:t>, View, </a:t>
            </a:r>
            <a:r>
              <a:rPr lang="es-ES" b="1" dirty="0" err="1"/>
              <a:t>Fragment</a:t>
            </a:r>
            <a:r>
              <a:rPr lang="es-ES" b="1" dirty="0"/>
              <a:t>, </a:t>
            </a:r>
            <a:r>
              <a:rPr lang="es-ES" b="1" dirty="0" err="1"/>
              <a:t>Intent</a:t>
            </a:r>
            <a:r>
              <a:rPr lang="es-ES" b="1" dirty="0"/>
              <a:t>.</a:t>
            </a:r>
            <a:endParaRPr lang="es-ES" dirty="0"/>
          </a:p>
          <a:p>
            <a:pPr marL="0" indent="0" algn="just">
              <a:buNone/>
            </a:pPr>
            <a:r>
              <a:rPr lang="es-ES" dirty="0"/>
              <a:t>Analizaremos los elementos a través del contexto.</a:t>
            </a:r>
          </a:p>
        </p:txBody>
      </p:sp>
    </p:spTree>
    <p:extLst>
      <p:ext uri="{BB962C8B-B14F-4D97-AF65-F5344CB8AC3E}">
        <p14:creationId xmlns:p14="http://schemas.microsoft.com/office/powerpoint/2010/main" val="41869361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B7B12-1F4B-4329-8D4B-16B252D22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3.1 Contexto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A1E8F-ABA0-44E2-9B82-22845668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 aplicación y de actividad</a:t>
            </a:r>
          </a:p>
        </p:txBody>
      </p:sp>
    </p:spTree>
    <p:extLst>
      <p:ext uri="{BB962C8B-B14F-4D97-AF65-F5344CB8AC3E}">
        <p14:creationId xmlns:p14="http://schemas.microsoft.com/office/powerpoint/2010/main" val="24617174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360A2-A8D9-4065-97D9-D4E25F5B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Contexto de una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5A40A-F85F-41C4-B6EA-69EFA4852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Hay </a:t>
            </a:r>
            <a:r>
              <a:rPr lang="es-ES" b="1" dirty="0">
                <a:highlight>
                  <a:srgbClr val="00FFFF"/>
                </a:highlight>
              </a:rPr>
              <a:t>tres elementos esenciales </a:t>
            </a:r>
            <a:r>
              <a:rPr lang="es-ES" dirty="0"/>
              <a:t>para el funcionamiento de las </a:t>
            </a:r>
            <a:r>
              <a:rPr lang="es-ES" b="1" dirty="0">
                <a:highlight>
                  <a:srgbClr val="FFFF00"/>
                </a:highlight>
              </a:rPr>
              <a:t>aplicaciones Android</a:t>
            </a:r>
            <a:r>
              <a:rPr lang="es-ES" dirty="0"/>
              <a:t>. Uno de ellos es el </a:t>
            </a:r>
            <a:r>
              <a:rPr lang="es-ES" b="1" dirty="0">
                <a:highlight>
                  <a:srgbClr val="FFFF00"/>
                </a:highlight>
              </a:rPr>
              <a:t>contexto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que mantiene la persistencia, la información esencial para el funcionamiento de la aplicación) </a:t>
            </a:r>
            <a:r>
              <a:rPr lang="es-ES" b="1" dirty="0">
                <a:highlight>
                  <a:srgbClr val="FFFF00"/>
                </a:highlight>
              </a:rPr>
              <a:t>guardando información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general </a:t>
            </a:r>
            <a:r>
              <a:rPr lang="es-ES" dirty="0">
                <a:highlight>
                  <a:srgbClr val="FFFF00"/>
                </a:highlight>
              </a:rPr>
              <a:t>de la </a:t>
            </a:r>
            <a:r>
              <a:rPr lang="es-ES" b="1" dirty="0">
                <a:highlight>
                  <a:srgbClr val="FFFF00"/>
                </a:highlight>
              </a:rPr>
              <a:t>aplicación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y de </a:t>
            </a:r>
            <a:r>
              <a:rPr lang="es-ES" b="1" dirty="0">
                <a:highlight>
                  <a:srgbClr val="FFFF00"/>
                </a:highlight>
              </a:rPr>
              <a:t>cada pantalla</a:t>
            </a:r>
            <a:r>
              <a:rPr lang="es-ES" dirty="0"/>
              <a:t>. Los </a:t>
            </a:r>
            <a:r>
              <a:rPr lang="es-ES" b="1" dirty="0">
                <a:highlight>
                  <a:srgbClr val="FFFF00"/>
                </a:highlight>
              </a:rPr>
              <a:t>elementos de aplicación </a:t>
            </a:r>
            <a:r>
              <a:rPr lang="es-ES" dirty="0"/>
              <a:t>que son </a:t>
            </a:r>
            <a:r>
              <a:rPr lang="es-ES" b="1" dirty="0">
                <a:highlight>
                  <a:srgbClr val="FFFF00"/>
                </a:highlight>
              </a:rPr>
              <a:t>las pantallas</a:t>
            </a:r>
            <a:r>
              <a:rPr lang="es-ES" b="1" dirty="0"/>
              <a:t>, </a:t>
            </a:r>
            <a:r>
              <a:rPr lang="es-ES" b="1" dirty="0">
                <a:highlight>
                  <a:srgbClr val="FFFF00"/>
                </a:highlight>
              </a:rPr>
              <a:t>servicios, ejecuciones en </a:t>
            </a:r>
            <a:r>
              <a:rPr lang="es-ES" b="1" dirty="0" err="1">
                <a:highlight>
                  <a:srgbClr val="FFFF00"/>
                </a:highlight>
              </a:rPr>
              <a:t>background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dirty="0"/>
              <a:t>y proveedores de contenidos. 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1705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920A2-3B4E-40A9-9C83-6137439E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Contexto de una aplicación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B00B7-D5DD-4D5F-848D-ED63C6D83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Por ultimo, Los </a:t>
            </a:r>
            <a:r>
              <a:rPr lang="es-ES" dirty="0">
                <a:highlight>
                  <a:srgbClr val="00FFFF"/>
                </a:highlight>
              </a:rPr>
              <a:t>objetos </a:t>
            </a:r>
            <a:r>
              <a:rPr lang="es-ES" b="1" dirty="0" err="1">
                <a:highlight>
                  <a:srgbClr val="00FFFF"/>
                </a:highlight>
              </a:rPr>
              <a:t>Bundle</a:t>
            </a:r>
            <a:r>
              <a:rPr lang="es-ES" b="1" dirty="0">
                <a:highlight>
                  <a:srgbClr val="00FFFF"/>
                </a:highlight>
              </a:rPr>
              <a:t> o </a:t>
            </a:r>
            <a:r>
              <a:rPr lang="es-ES" b="1" dirty="0" err="1">
                <a:highlight>
                  <a:srgbClr val="00FFFF"/>
                </a:highlight>
              </a:rPr>
              <a:t>parceables</a:t>
            </a:r>
            <a:r>
              <a:rPr lang="es-ES" dirty="0">
                <a:highlight>
                  <a:srgbClr val="00FFFF"/>
                </a:highlight>
              </a:rPr>
              <a:t> </a:t>
            </a:r>
            <a:r>
              <a:rPr lang="es-ES" dirty="0"/>
              <a:t>que </a:t>
            </a:r>
            <a:r>
              <a:rPr lang="es-ES" dirty="0">
                <a:highlight>
                  <a:srgbClr val="FFFF00"/>
                </a:highlight>
              </a:rPr>
              <a:t>permiten pasar información </a:t>
            </a:r>
            <a:r>
              <a:rPr lang="es-ES" dirty="0"/>
              <a:t>entre </a:t>
            </a:r>
            <a:r>
              <a:rPr lang="es-ES" dirty="0">
                <a:highlight>
                  <a:srgbClr val="FFFF00"/>
                </a:highlight>
              </a:rPr>
              <a:t>elementos </a:t>
            </a:r>
            <a:r>
              <a:rPr lang="es-ES" dirty="0"/>
              <a:t>de la aplicación. </a:t>
            </a:r>
          </a:p>
          <a:p>
            <a:pPr algn="just"/>
            <a:r>
              <a:rPr lang="es-ES" dirty="0"/>
              <a:t>Como vemos en la siguiente diapositiva los </a:t>
            </a:r>
            <a:r>
              <a:rPr lang="es-ES" dirty="0">
                <a:highlight>
                  <a:srgbClr val="FFFF00"/>
                </a:highlight>
              </a:rPr>
              <a:t>proyectos Android </a:t>
            </a:r>
            <a:r>
              <a:rPr lang="es-ES" dirty="0"/>
              <a:t>tienen </a:t>
            </a:r>
            <a:r>
              <a:rPr lang="es-ES" dirty="0">
                <a:highlight>
                  <a:srgbClr val="FFFF00"/>
                </a:highlight>
              </a:rPr>
              <a:t>muchos recursos </a:t>
            </a:r>
            <a:r>
              <a:rPr lang="es-ES" dirty="0"/>
              <a:t>a los que acceder.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8743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28E36-2140-4C39-9E17-9D72BD42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Recursos </a:t>
            </a:r>
            <a:r>
              <a:rPr lang="es-ES" b="1" dirty="0" err="1"/>
              <a:t>android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2BACBA-9A19-4561-B7CA-8C1F9C48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78" y="1676076"/>
            <a:ext cx="8854660" cy="502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883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1883D-E5A1-4BCE-B2B0-569178C8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Contexto </a:t>
            </a:r>
            <a:r>
              <a:rPr lang="es-ES" b="1" dirty="0" err="1"/>
              <a:t>android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AA7A5-EBD5-44D1-B918-DC95E9549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Es el </a:t>
            </a:r>
            <a:r>
              <a:rPr lang="es-ES" b="1" dirty="0">
                <a:highlight>
                  <a:srgbClr val="00FFFF"/>
                </a:highlight>
              </a:rPr>
              <a:t>interfaz global de información </a:t>
            </a:r>
            <a:r>
              <a:rPr lang="es-ES" b="1" dirty="0"/>
              <a:t>acerca del entorno de la aplicación</a:t>
            </a:r>
            <a:r>
              <a:rPr lang="es-ES" dirty="0"/>
              <a:t>. Es una </a:t>
            </a:r>
            <a:r>
              <a:rPr lang="es-ES" b="1" dirty="0">
                <a:highlight>
                  <a:srgbClr val="FFFF00"/>
                </a:highlight>
              </a:rPr>
              <a:t>clase abstracta que implementa Android</a:t>
            </a:r>
            <a:r>
              <a:rPr lang="es-ES" dirty="0"/>
              <a:t>. Permite </a:t>
            </a:r>
            <a:r>
              <a:rPr lang="es-ES" b="1" dirty="0">
                <a:highlight>
                  <a:srgbClr val="FFFF00"/>
                </a:highlight>
              </a:rPr>
              <a:t>acceder a los recursos </a:t>
            </a:r>
            <a:r>
              <a:rPr lang="es-ES" b="1" dirty="0"/>
              <a:t>específicos de la aplicación</a:t>
            </a:r>
            <a:r>
              <a:rPr lang="es-ES" dirty="0"/>
              <a:t> y a sus clases, así como </a:t>
            </a:r>
            <a:r>
              <a:rPr lang="es-ES" b="1" dirty="0"/>
              <a:t>l</a:t>
            </a:r>
            <a:r>
              <a:rPr lang="es-ES" b="1" dirty="0">
                <a:highlight>
                  <a:srgbClr val="FFFF00"/>
                </a:highlight>
              </a:rPr>
              <a:t>lamar al padre para realizar operaciones a nivel de la aplicación</a:t>
            </a:r>
            <a:r>
              <a:rPr lang="es-ES" dirty="0">
                <a:highlight>
                  <a:srgbClr val="FFFF00"/>
                </a:highlight>
              </a:rPr>
              <a:t>,</a:t>
            </a:r>
            <a:r>
              <a:rPr lang="es-ES" dirty="0"/>
              <a:t> como </a:t>
            </a:r>
            <a:r>
              <a:rPr lang="es-ES" b="1" dirty="0">
                <a:highlight>
                  <a:srgbClr val="FFFF00"/>
                </a:highlight>
              </a:rPr>
              <a:t>lanzar </a:t>
            </a:r>
            <a:r>
              <a:rPr lang="es-ES" b="1" dirty="0" err="1">
                <a:highlight>
                  <a:srgbClr val="FFFF00"/>
                </a:highlight>
              </a:rPr>
              <a:t>Activities</a:t>
            </a:r>
            <a:r>
              <a:rPr lang="es-ES" dirty="0">
                <a:highlight>
                  <a:srgbClr val="FFFF00"/>
                </a:highlight>
              </a:rPr>
              <a:t>, </a:t>
            </a:r>
            <a:r>
              <a:rPr lang="es-ES" b="1" dirty="0">
                <a:highlight>
                  <a:srgbClr val="FFFF00"/>
                </a:highlight>
              </a:rPr>
              <a:t>difundir mensajes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por el sistema, </a:t>
            </a:r>
            <a:r>
              <a:rPr lang="es-ES" b="1" dirty="0">
                <a:highlight>
                  <a:srgbClr val="FFFF00"/>
                </a:highlight>
              </a:rPr>
              <a:t>recibir </a:t>
            </a:r>
            <a:r>
              <a:rPr lang="es-ES" b="1" dirty="0" err="1">
                <a:highlight>
                  <a:srgbClr val="FFFF00"/>
                </a:highlight>
              </a:rPr>
              <a:t>Intents</a:t>
            </a:r>
            <a:r>
              <a:rPr lang="es-ES" dirty="0"/>
              <a:t>, etc.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Mantiene la </a:t>
            </a:r>
            <a:r>
              <a:rPr lang="es-ES" b="1" dirty="0">
                <a:highlight>
                  <a:srgbClr val="FFFF00"/>
                </a:highlight>
              </a:rPr>
              <a:t>persistencia en la aplicación </a:t>
            </a:r>
            <a:r>
              <a:rPr lang="es-ES" dirty="0"/>
              <a:t>al estilo de los </a:t>
            </a:r>
            <a:r>
              <a:rPr lang="es-ES" b="1" dirty="0">
                <a:highlight>
                  <a:srgbClr val="FFFF00"/>
                </a:highlight>
              </a:rPr>
              <a:t>objetos </a:t>
            </a:r>
            <a:r>
              <a:rPr lang="es-ES" b="1" dirty="0" err="1">
                <a:highlight>
                  <a:srgbClr val="FFFF00"/>
                </a:highlight>
              </a:rPr>
              <a:t>singleton</a:t>
            </a:r>
            <a:r>
              <a:rPr lang="es-ES" dirty="0"/>
              <a:t> que </a:t>
            </a:r>
            <a:r>
              <a:rPr lang="es-ES" b="1" dirty="0">
                <a:highlight>
                  <a:srgbClr val="FFFF00"/>
                </a:highlight>
              </a:rPr>
              <a:t>mantienen la sesión</a:t>
            </a:r>
            <a:r>
              <a:rPr lang="es-ES" dirty="0"/>
              <a:t>, los </a:t>
            </a:r>
            <a:r>
              <a:rPr lang="es-ES" b="1" dirty="0">
                <a:highlight>
                  <a:srgbClr val="FFFF00"/>
                </a:highlight>
              </a:rPr>
              <a:t>datos comunes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de la aplicación en </a:t>
            </a:r>
            <a:r>
              <a:rPr lang="es-ES" b="1" dirty="0">
                <a:highlight>
                  <a:srgbClr val="FFFF00"/>
                </a:highlight>
              </a:rPr>
              <a:t>aplicaciones web java</a:t>
            </a:r>
            <a:r>
              <a:rPr lang="es-ES" dirty="0">
                <a:highlight>
                  <a:srgbClr val="FFFF00"/>
                </a:highlight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96372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5DC5C-FDC1-4945-B6BF-EB200FB5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Contextos Android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53FB3-A5FD-480A-B71D-B875C68A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</a:t>
            </a:r>
            <a:r>
              <a:rPr lang="es-ES" b="1" dirty="0"/>
              <a:t>Contexto  en Android </a:t>
            </a:r>
            <a:r>
              <a:rPr lang="es-ES" dirty="0"/>
              <a:t>se extiende a </a:t>
            </a:r>
            <a:r>
              <a:rPr lang="es-ES" b="1" dirty="0">
                <a:highlight>
                  <a:srgbClr val="FFFF00"/>
                </a:highlight>
              </a:rPr>
              <a:t>dos niveles</a:t>
            </a:r>
            <a:r>
              <a:rPr lang="es-ES" dirty="0">
                <a:highlight>
                  <a:srgbClr val="FFFF00"/>
                </a:highlight>
              </a:rPr>
              <a:t>: </a:t>
            </a:r>
            <a:r>
              <a:rPr lang="es-ES" b="1" dirty="0">
                <a:highlight>
                  <a:srgbClr val="FFFF00"/>
                </a:highlight>
              </a:rPr>
              <a:t>aplicación y elementos de aplicación</a:t>
            </a:r>
            <a:r>
              <a:rPr lang="es-ES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FC76BD-A106-4EC4-B11A-95292620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7676"/>
            <a:ext cx="10515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62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70166-9A35-46CD-96FA-B621FF21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Contexto de aplicación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16855A-278D-4037-8837-6E7886B5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8612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En Android, cuando la documentación oficial se refiere a “</a:t>
            </a:r>
            <a:r>
              <a:rPr lang="es-ES" b="1" dirty="0">
                <a:highlight>
                  <a:srgbClr val="00FFFF"/>
                </a:highlight>
              </a:rPr>
              <a:t>interfaz global de información acerca del entorno de la aplicación</a:t>
            </a:r>
            <a:r>
              <a:rPr lang="es-ES" dirty="0">
                <a:highlight>
                  <a:srgbClr val="00FFFF"/>
                </a:highlight>
              </a:rPr>
              <a:t>”</a:t>
            </a:r>
            <a:r>
              <a:rPr lang="es-ES" dirty="0"/>
              <a:t>, quiere decir que</a:t>
            </a:r>
            <a:r>
              <a:rPr lang="es-ES" b="1" dirty="0"/>
              <a:t> nos proporciona a los programadores </a:t>
            </a:r>
            <a:r>
              <a:rPr lang="es-ES" b="1" dirty="0">
                <a:highlight>
                  <a:srgbClr val="FFFF00"/>
                </a:highlight>
              </a:rPr>
              <a:t>acceso a métodos que nos facilitan la vida</a:t>
            </a:r>
            <a:r>
              <a:rPr lang="es-ES" dirty="0">
                <a:highlight>
                  <a:srgbClr val="FFFF00"/>
                </a:highlight>
              </a:rPr>
              <a:t>; </a:t>
            </a:r>
            <a:r>
              <a:rPr lang="es-ES" dirty="0"/>
              <a:t>como lanzar </a:t>
            </a:r>
            <a:r>
              <a:rPr lang="es-ES" b="1" dirty="0">
                <a:highlight>
                  <a:srgbClr val="FFFF00"/>
                </a:highlight>
              </a:rPr>
              <a:t>nuevas </a:t>
            </a:r>
            <a:r>
              <a:rPr lang="es-ES" b="1" dirty="0" err="1">
                <a:highlight>
                  <a:srgbClr val="FFFF00"/>
                </a:highlight>
              </a:rPr>
              <a:t>Activities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dirty="0">
                <a:highlight>
                  <a:srgbClr val="FFFF00"/>
                </a:highlight>
              </a:rPr>
              <a:t>con </a:t>
            </a:r>
            <a:r>
              <a:rPr lang="es-ES" b="1" dirty="0" err="1">
                <a:highlight>
                  <a:srgbClr val="FFFF00"/>
                </a:highlight>
              </a:rPr>
              <a:t>startActivity</a:t>
            </a:r>
            <a:r>
              <a:rPr lang="es-ES" b="1" dirty="0">
                <a:highlight>
                  <a:srgbClr val="FFFF00"/>
                </a:highlight>
              </a:rPr>
              <a:t>().</a:t>
            </a:r>
            <a:r>
              <a:rPr lang="es-ES" b="1" dirty="0"/>
              <a:t> </a:t>
            </a:r>
            <a:r>
              <a:rPr lang="es-ES" dirty="0" err="1"/>
              <a:t>Tambien</a:t>
            </a:r>
            <a:r>
              <a:rPr lang="es-ES" dirty="0"/>
              <a:t> nos permite </a:t>
            </a:r>
            <a:r>
              <a:rPr lang="es-ES" b="1" dirty="0"/>
              <a:t>obtener recursos </a:t>
            </a:r>
            <a:r>
              <a:rPr lang="es-ES" dirty="0"/>
              <a:t>de la </a:t>
            </a:r>
            <a:r>
              <a:rPr lang="es-ES" b="1" dirty="0"/>
              <a:t>carpeta res</a:t>
            </a:r>
            <a:r>
              <a:rPr lang="es-ES" dirty="0"/>
              <a:t> (como a las imágenes, colores, textos, </a:t>
            </a:r>
            <a:r>
              <a:rPr lang="es-ES" dirty="0" err="1"/>
              <a:t>etc</a:t>
            </a:r>
            <a:r>
              <a:rPr lang="es-ES" dirty="0"/>
              <a:t>) </a:t>
            </a:r>
            <a:r>
              <a:rPr lang="es-ES" b="1" dirty="0"/>
              <a:t>con </a:t>
            </a:r>
            <a:r>
              <a:rPr lang="es-ES" b="1" dirty="0" err="1">
                <a:highlight>
                  <a:srgbClr val="00FFFF"/>
                </a:highlight>
              </a:rPr>
              <a:t>getResources</a:t>
            </a:r>
            <a:r>
              <a:rPr lang="es-ES" b="1" dirty="0">
                <a:highlight>
                  <a:srgbClr val="00FFFF"/>
                </a:highlight>
              </a:rPr>
              <a:t>()</a:t>
            </a:r>
            <a:r>
              <a:rPr lang="es-ES" b="1" dirty="0"/>
              <a:t> </a:t>
            </a:r>
            <a:r>
              <a:rPr lang="es-ES" dirty="0"/>
              <a:t>o los </a:t>
            </a:r>
            <a:r>
              <a:rPr lang="es-ES" b="1" dirty="0" err="1"/>
              <a:t>Strings</a:t>
            </a:r>
            <a:r>
              <a:rPr lang="es-ES" b="1" dirty="0"/>
              <a:t> con </a:t>
            </a:r>
            <a:r>
              <a:rPr lang="es-ES" b="1" dirty="0" err="1">
                <a:highlight>
                  <a:srgbClr val="00FFFF"/>
                </a:highlight>
              </a:rPr>
              <a:t>getString</a:t>
            </a:r>
            <a:r>
              <a:rPr lang="es-ES" b="1" dirty="0">
                <a:highlight>
                  <a:srgbClr val="00FFFF"/>
                </a:highlight>
              </a:rPr>
              <a:t>(), </a:t>
            </a:r>
            <a:r>
              <a:rPr lang="es-ES" b="1" dirty="0"/>
              <a:t>obtener los datos almacenados en local</a:t>
            </a:r>
            <a:r>
              <a:rPr lang="es-ES" dirty="0"/>
              <a:t> con </a:t>
            </a:r>
            <a:r>
              <a:rPr lang="es-ES" b="1" dirty="0" err="1">
                <a:highlight>
                  <a:srgbClr val="00FFFF"/>
                </a:highlight>
              </a:rPr>
              <a:t>getSharedPreferences</a:t>
            </a:r>
            <a:r>
              <a:rPr lang="es-ES" b="1" dirty="0">
                <a:highlight>
                  <a:srgbClr val="00FFFF"/>
                </a:highlight>
              </a:rPr>
              <a:t>()</a:t>
            </a:r>
            <a:r>
              <a:rPr lang="es-ES" dirty="0">
                <a:highlight>
                  <a:srgbClr val="00FFFF"/>
                </a:highlight>
              </a:rPr>
              <a:t>.</a:t>
            </a:r>
          </a:p>
          <a:p>
            <a:pPr algn="just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8885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70166-9A35-46CD-96FA-B621FF21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Contexto de aplicación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16855A-278D-4037-8837-6E7886B5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8612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Recordar que las </a:t>
            </a:r>
            <a:r>
              <a:rPr lang="es-ES" b="1" dirty="0">
                <a:highlight>
                  <a:srgbClr val="00FFFF"/>
                </a:highlight>
              </a:rPr>
              <a:t>actividades</a:t>
            </a:r>
            <a:r>
              <a:rPr lang="es-ES" dirty="0">
                <a:highlight>
                  <a:srgbClr val="FFFF00"/>
                </a:highlight>
              </a:rPr>
              <a:t>,</a:t>
            </a:r>
            <a:r>
              <a:rPr lang="es-ES" dirty="0"/>
              <a:t> además de contexto poseen un </a:t>
            </a:r>
            <a:r>
              <a:rPr lang="es-ES" b="1" dirty="0" err="1">
                <a:highlight>
                  <a:srgbClr val="FFFF00"/>
                </a:highlight>
              </a:rPr>
              <a:t>layout</a:t>
            </a:r>
            <a:r>
              <a:rPr lang="es-ES" dirty="0">
                <a:highlight>
                  <a:srgbClr val="FFFF00"/>
                </a:highlight>
              </a:rPr>
              <a:t>, una pantall</a:t>
            </a:r>
            <a:r>
              <a:rPr lang="es-ES" dirty="0"/>
              <a:t>a. El </a:t>
            </a:r>
            <a:r>
              <a:rPr lang="es-ES" b="1" dirty="0" err="1">
                <a:highlight>
                  <a:srgbClr val="FFFF00"/>
                </a:highlight>
              </a:rPr>
              <a:t>layout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está </a:t>
            </a:r>
            <a:r>
              <a:rPr lang="es-ES" b="1" dirty="0">
                <a:highlight>
                  <a:srgbClr val="FFFF00"/>
                </a:highlight>
              </a:rPr>
              <a:t>compuestas por vistas</a:t>
            </a:r>
            <a:r>
              <a:rPr lang="es-ES" dirty="0"/>
              <a:t>, que son elementos que aparecen en la pantalla como </a:t>
            </a:r>
            <a:r>
              <a:rPr lang="es-ES" b="1" dirty="0">
                <a:highlight>
                  <a:srgbClr val="FFFF00"/>
                </a:highlight>
              </a:rPr>
              <a:t>cajas de texto</a:t>
            </a:r>
            <a:r>
              <a:rPr lang="es-ES" b="1" dirty="0"/>
              <a:t>, botones</a:t>
            </a:r>
            <a:r>
              <a:rPr lang="es-ES" dirty="0"/>
              <a:t>, etc. Lo veremos en detalle en el tema siguiente.</a:t>
            </a:r>
          </a:p>
          <a:p>
            <a:pPr algn="just"/>
            <a:r>
              <a:rPr lang="es-ES" dirty="0"/>
              <a:t>Todos los </a:t>
            </a:r>
            <a:r>
              <a:rPr lang="es-ES" b="1" dirty="0">
                <a:highlight>
                  <a:srgbClr val="FFFF00"/>
                </a:highlight>
              </a:rPr>
              <a:t>elementos pueden acceder al contexto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de </a:t>
            </a:r>
            <a:r>
              <a:rPr lang="es-ES" b="1" dirty="0"/>
              <a:t>aplicación</a:t>
            </a:r>
            <a:r>
              <a:rPr lang="es-ES" dirty="0"/>
              <a:t> con </a:t>
            </a:r>
            <a:r>
              <a:rPr lang="es-ES" b="1" dirty="0" err="1">
                <a:highlight>
                  <a:srgbClr val="FFFF00"/>
                </a:highlight>
              </a:rPr>
              <a:t>getApplicationContext</a:t>
            </a:r>
            <a:r>
              <a:rPr lang="es-ES" b="1" dirty="0">
                <a:highlight>
                  <a:srgbClr val="FFFF00"/>
                </a:highlight>
              </a:rPr>
              <a:t>().</a:t>
            </a:r>
            <a:endParaRPr lang="es-ES" dirty="0">
              <a:highlight>
                <a:srgbClr val="FFFF00"/>
              </a:highlight>
            </a:endParaRPr>
          </a:p>
          <a:p>
            <a:pPr algn="just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4229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98479-712B-47BC-929A-2236D163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Contexto de elementos de aplicación.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C44C0-40FE-44FA-BFE5-5ECA6A61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40332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Existen </a:t>
            </a:r>
            <a:r>
              <a:rPr lang="es-ES" b="1" dirty="0">
                <a:highlight>
                  <a:srgbClr val="00FFFF"/>
                </a:highlight>
              </a:rPr>
              <a:t>tres elementos básicos </a:t>
            </a:r>
            <a:r>
              <a:rPr lang="es-ES" dirty="0"/>
              <a:t>de aplicación </a:t>
            </a:r>
            <a:r>
              <a:rPr lang="es-ES" b="1" dirty="0"/>
              <a:t>Android</a:t>
            </a:r>
            <a:r>
              <a:rPr lang="es-ES" dirty="0"/>
              <a:t> que podríamos decir que son </a:t>
            </a:r>
            <a:r>
              <a:rPr lang="es-ES" b="1" dirty="0">
                <a:highlight>
                  <a:srgbClr val="FFFF00"/>
                </a:highlight>
              </a:rPr>
              <a:t>hilos</a:t>
            </a:r>
            <a:r>
              <a:rPr lang="es-ES" dirty="0">
                <a:highlight>
                  <a:srgbClr val="FFFF00"/>
                </a:highlight>
              </a:rPr>
              <a:t>, </a:t>
            </a:r>
            <a:r>
              <a:rPr lang="es-ES" b="1" dirty="0">
                <a:highlight>
                  <a:srgbClr val="FFFF00"/>
                </a:highlight>
              </a:rPr>
              <a:t>ejecuciones independientes</a:t>
            </a:r>
            <a:r>
              <a:rPr lang="es-ES" dirty="0"/>
              <a:t>, dentro del </a:t>
            </a:r>
            <a:r>
              <a:rPr lang="es-ES" b="1" dirty="0">
                <a:highlight>
                  <a:srgbClr val="FFFF00"/>
                </a:highlight>
              </a:rPr>
              <a:t>proceso principal </a:t>
            </a:r>
            <a:r>
              <a:rPr lang="es-ES" dirty="0"/>
              <a:t>que es la </a:t>
            </a:r>
            <a:r>
              <a:rPr lang="es-ES" b="1" dirty="0">
                <a:highlight>
                  <a:srgbClr val="FFFF00"/>
                </a:highlight>
              </a:rPr>
              <a:t>aplicación Android </a:t>
            </a:r>
            <a:r>
              <a:rPr lang="es-ES" b="1" dirty="0"/>
              <a:t>que desarrollamos</a:t>
            </a:r>
            <a:r>
              <a:rPr lang="es-ES" dirty="0"/>
              <a:t>. </a:t>
            </a:r>
            <a:r>
              <a:rPr lang="es-ES" b="1" dirty="0">
                <a:highlight>
                  <a:srgbClr val="00FFFF"/>
                </a:highlight>
              </a:rPr>
              <a:t>Actividades, servicios, y proveedores de contenidos</a:t>
            </a:r>
            <a:r>
              <a:rPr lang="es-ES" dirty="0"/>
              <a:t>. Para acceder a sus contextos se usa el método </a:t>
            </a:r>
            <a:r>
              <a:rPr lang="es-ES" b="1" dirty="0" err="1">
                <a:highlight>
                  <a:srgbClr val="FFFF00"/>
                </a:highlight>
              </a:rPr>
              <a:t>getContext</a:t>
            </a:r>
            <a:r>
              <a:rPr lang="es-ES" b="1" dirty="0">
                <a:highlight>
                  <a:srgbClr val="FFFF00"/>
                </a:highlight>
              </a:rPr>
              <a:t>() </a:t>
            </a:r>
            <a:r>
              <a:rPr lang="es-ES" b="1" dirty="0"/>
              <a:t>o </a:t>
            </a:r>
            <a:r>
              <a:rPr lang="es-ES" b="1" dirty="0" err="1">
                <a:highlight>
                  <a:srgbClr val="FFFF00"/>
                </a:highlight>
              </a:rPr>
              <a:t>getBaseContext</a:t>
            </a:r>
            <a:r>
              <a:rPr lang="es-ES" b="1" dirty="0">
                <a:highlight>
                  <a:srgbClr val="FFFF00"/>
                </a:highlight>
              </a:rPr>
              <a:t>()</a:t>
            </a:r>
            <a:r>
              <a:rPr lang="es-ES" b="1" dirty="0"/>
              <a:t>, </a:t>
            </a:r>
            <a:r>
              <a:rPr lang="es-ES" dirty="0"/>
              <a:t>si estamos en un objeto incluido en los anteriores como </a:t>
            </a:r>
            <a:r>
              <a:rPr lang="es-ES" dirty="0" err="1"/>
              <a:t>views</a:t>
            </a:r>
            <a:r>
              <a:rPr lang="es-ES" dirty="0"/>
              <a:t>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438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8E31E-95F0-49F6-BD31-0FA27FC3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Arquitectura Android O.S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CD961-AB99-4330-A5FC-0B9F640B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s-ES" b="1" dirty="0"/>
          </a:p>
          <a:p>
            <a:pPr algn="just"/>
            <a:r>
              <a:rPr lang="es-ES" b="1" dirty="0">
                <a:highlight>
                  <a:srgbClr val="FFFF00"/>
                </a:highlight>
              </a:rPr>
              <a:t>Android es una pila de software de código abierto </a:t>
            </a:r>
            <a:r>
              <a:rPr lang="es-ES" dirty="0"/>
              <a:t>basado en </a:t>
            </a:r>
            <a:r>
              <a:rPr lang="es-ES" b="1" dirty="0"/>
              <a:t>Linux creada para una </a:t>
            </a:r>
            <a:r>
              <a:rPr lang="es-ES" b="1" dirty="0">
                <a:highlight>
                  <a:srgbClr val="FFFF00"/>
                </a:highlight>
              </a:rPr>
              <a:t>variedad amplia de dispositivos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y factores de forma. En los </a:t>
            </a:r>
            <a:r>
              <a:rPr lang="es-ES" b="1" dirty="0">
                <a:highlight>
                  <a:srgbClr val="FFFF00"/>
                </a:highlight>
              </a:rPr>
              <a:t>siguientes diagramas</a:t>
            </a:r>
            <a:r>
              <a:rPr lang="es-ES" dirty="0"/>
              <a:t>, se muestran los </a:t>
            </a:r>
            <a:r>
              <a:rPr lang="es-ES" b="1" dirty="0">
                <a:highlight>
                  <a:srgbClr val="FFFF00"/>
                </a:highlight>
              </a:rPr>
              <a:t>componentes principales </a:t>
            </a:r>
            <a:r>
              <a:rPr lang="es-ES" b="1" dirty="0"/>
              <a:t>de la plataforma Android</a:t>
            </a:r>
            <a:r>
              <a:rPr lang="es-ES" dirty="0"/>
              <a:t>. Capas: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>
                <a:highlight>
                  <a:srgbClr val="00FFFF"/>
                </a:highlight>
              </a:rPr>
              <a:t>Núcleo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>
                <a:highlight>
                  <a:srgbClr val="00FFFF"/>
                </a:highlight>
              </a:rPr>
              <a:t>HAL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>
                <a:highlight>
                  <a:srgbClr val="00FFFF"/>
                </a:highlight>
              </a:rPr>
              <a:t>JRE y librerías.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>
                <a:highlight>
                  <a:srgbClr val="00FFFF"/>
                </a:highlight>
              </a:rPr>
              <a:t>API Framework. </a:t>
            </a:r>
            <a:r>
              <a:rPr lang="es-ES" dirty="0"/>
              <a:t>Componentes de aplicación.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dirty="0">
                <a:highlight>
                  <a:srgbClr val="00FFFF"/>
                </a:highlight>
              </a:rPr>
              <a:t>Aplicaciones</a:t>
            </a:r>
          </a:p>
          <a:p>
            <a:pPr marL="514350" indent="-514350" algn="just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70947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98479-712B-47BC-929A-2236D163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Contexto de elementos de aplicación.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C44C0-40FE-44FA-BFE5-5ECA6A61B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40332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Por ejemplo, si estamos en código de una actividad usamos </a:t>
            </a:r>
            <a:r>
              <a:rPr lang="es-ES" b="1" dirty="0" err="1">
                <a:highlight>
                  <a:srgbClr val="00FFFF"/>
                </a:highlight>
              </a:rPr>
              <a:t>this</a:t>
            </a:r>
            <a:r>
              <a:rPr lang="es-ES" dirty="0">
                <a:highlight>
                  <a:srgbClr val="00FFFF"/>
                </a:highlight>
              </a:rPr>
              <a:t> o </a:t>
            </a:r>
            <a:r>
              <a:rPr lang="es-ES" b="1" dirty="0" err="1">
                <a:highlight>
                  <a:srgbClr val="00FFFF"/>
                </a:highlight>
              </a:rPr>
              <a:t>getContext</a:t>
            </a:r>
            <a:r>
              <a:rPr lang="es-ES" b="1" dirty="0">
                <a:highlight>
                  <a:srgbClr val="00FFFF"/>
                </a:highlight>
              </a:rPr>
              <a:t>() </a:t>
            </a:r>
            <a:r>
              <a:rPr lang="es-ES" dirty="0"/>
              <a:t>para acceder al contexto de la actividad. Si estamos en el </a:t>
            </a:r>
            <a:r>
              <a:rPr lang="es-ES" b="1" dirty="0">
                <a:highlight>
                  <a:srgbClr val="FFFF00"/>
                </a:highlight>
              </a:rPr>
              <a:t>código de un objeto vista (Vie</a:t>
            </a:r>
            <a:r>
              <a:rPr lang="es-ES" b="1" dirty="0"/>
              <a:t>w) </a:t>
            </a:r>
            <a:r>
              <a:rPr lang="es-ES" dirty="0"/>
              <a:t>perteneciente a una actividad y queremos </a:t>
            </a:r>
            <a:r>
              <a:rPr lang="es-ES" b="1" dirty="0"/>
              <a:t>acceder al contexto de la actividad </a:t>
            </a:r>
            <a:r>
              <a:rPr lang="es-ES" dirty="0"/>
              <a:t>usamos </a:t>
            </a:r>
            <a:r>
              <a:rPr lang="es-ES" b="1" dirty="0" err="1">
                <a:highlight>
                  <a:srgbClr val="FFFF00"/>
                </a:highlight>
              </a:rPr>
              <a:t>getBaseContext</a:t>
            </a:r>
            <a:r>
              <a:rPr lang="es-ES" b="1" dirty="0">
                <a:highlight>
                  <a:srgbClr val="FFFF00"/>
                </a:highlight>
              </a:rPr>
              <a:t>() o </a:t>
            </a:r>
            <a:r>
              <a:rPr lang="es-ES" b="1" dirty="0" err="1">
                <a:highlight>
                  <a:srgbClr val="FFFF00"/>
                </a:highlight>
              </a:rPr>
              <a:t>NombreActividad.this</a:t>
            </a:r>
            <a:r>
              <a:rPr lang="es-ES" b="1" dirty="0"/>
              <a:t> </a:t>
            </a:r>
            <a:r>
              <a:rPr lang="es-ES" dirty="0"/>
              <a:t> pues no tiene contexto propio. En </a:t>
            </a:r>
            <a:r>
              <a:rPr lang="es-ES" dirty="0" err="1"/>
              <a:t>AndroidX</a:t>
            </a:r>
            <a:r>
              <a:rPr lang="es-ES" dirty="0"/>
              <a:t> también se accede al contexto de actividad con </a:t>
            </a:r>
            <a:r>
              <a:rPr lang="es-ES" b="1" dirty="0" err="1"/>
              <a:t>ActividadPrincipal.this</a:t>
            </a:r>
            <a:r>
              <a:rPr lang="es-ES" dirty="0"/>
              <a:t>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20329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1809-1115-45A2-9F40-3270F016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3.2 Componentes de aplicación con contexto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85A92F-EF11-4C6A-9D07-468537D6E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Activity</a:t>
            </a:r>
            <a:r>
              <a:rPr lang="es-ES" dirty="0"/>
              <a:t>, </a:t>
            </a:r>
            <a:r>
              <a:rPr lang="es-ES" dirty="0" err="1"/>
              <a:t>Service</a:t>
            </a:r>
            <a:r>
              <a:rPr lang="es-ES" dirty="0"/>
              <a:t>, </a:t>
            </a:r>
            <a:r>
              <a:rPr lang="es-ES" dirty="0" err="1"/>
              <a:t>ContentProvider</a:t>
            </a:r>
            <a:r>
              <a:rPr lang="es-ES" dirty="0"/>
              <a:t>, </a:t>
            </a:r>
            <a:r>
              <a:rPr lang="es-ES" dirty="0" err="1"/>
              <a:t>BroadcastReceiver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3918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3CAAC-E672-4C31-8D29-8F325DBA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Elementos de aplicación. Actividades</a:t>
            </a:r>
            <a:r>
              <a:rPr lang="es-ES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B9574-298C-4E18-9305-2EB182FB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7148" cy="4351338"/>
          </a:xfrm>
        </p:spPr>
        <p:txBody>
          <a:bodyPr/>
          <a:lstStyle/>
          <a:p>
            <a:pPr algn="just"/>
            <a:r>
              <a:rPr lang="es-ES" dirty="0"/>
              <a:t>Una </a:t>
            </a:r>
            <a:r>
              <a:rPr lang="es-ES" b="1" dirty="0">
                <a:highlight>
                  <a:srgbClr val="00FFFF"/>
                </a:highlight>
              </a:rPr>
              <a:t>Actividad</a:t>
            </a:r>
            <a:r>
              <a:rPr lang="es-ES" dirty="0">
                <a:highlight>
                  <a:srgbClr val="00FFFF"/>
                </a:highlight>
              </a:rPr>
              <a:t> (</a:t>
            </a:r>
            <a:r>
              <a:rPr lang="es-ES" dirty="0" err="1">
                <a:highlight>
                  <a:srgbClr val="00FFFF"/>
                </a:highlight>
              </a:rPr>
              <a:t>Activity</a:t>
            </a:r>
            <a:r>
              <a:rPr lang="es-ES" dirty="0">
                <a:highlight>
                  <a:srgbClr val="00FFFF"/>
                </a:highlight>
              </a:rPr>
              <a:t>) </a:t>
            </a:r>
            <a:r>
              <a:rPr lang="es-ES" dirty="0"/>
              <a:t>es un </a:t>
            </a:r>
            <a:r>
              <a:rPr lang="es-ES" b="1" dirty="0"/>
              <a:t>c</a:t>
            </a:r>
            <a:r>
              <a:rPr lang="es-ES" b="1" dirty="0">
                <a:highlight>
                  <a:srgbClr val="FFFF00"/>
                </a:highlight>
              </a:rPr>
              <a:t>omponente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de la aplicación que contiene una </a:t>
            </a:r>
            <a:r>
              <a:rPr lang="es-ES" b="1" dirty="0">
                <a:highlight>
                  <a:srgbClr val="FFFF00"/>
                </a:highlight>
              </a:rPr>
              <a:t>pantalla</a:t>
            </a:r>
            <a:r>
              <a:rPr lang="es-ES" dirty="0">
                <a:highlight>
                  <a:srgbClr val="FFFF00"/>
                </a:highlight>
              </a:rPr>
              <a:t> c</a:t>
            </a:r>
            <a:r>
              <a:rPr lang="es-ES" dirty="0"/>
              <a:t>on la que </a:t>
            </a:r>
            <a:r>
              <a:rPr lang="es-ES" b="1" dirty="0">
                <a:highlight>
                  <a:srgbClr val="FFFF00"/>
                </a:highlight>
              </a:rPr>
              <a:t>los usuarios pueden interactuar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para realizar una acción, como marcar un número telefónico, tomar una foto, enviar un correo electrónico o ver un mapa.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74411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3CAAC-E672-4C31-8D29-8F325DBA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Elementos de aplicación. Actividades</a:t>
            </a:r>
            <a:r>
              <a:rPr lang="es-ES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B9574-298C-4E18-9305-2EB182FB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7148" cy="4351338"/>
          </a:xfrm>
        </p:spPr>
        <p:txBody>
          <a:bodyPr/>
          <a:lstStyle/>
          <a:p>
            <a:pPr algn="just"/>
            <a:r>
              <a:rPr lang="es-ES" dirty="0">
                <a:highlight>
                  <a:srgbClr val="00FFFF"/>
                </a:highlight>
              </a:rPr>
              <a:t>Una </a:t>
            </a:r>
            <a:r>
              <a:rPr lang="es-ES" b="1" dirty="0">
                <a:highlight>
                  <a:srgbClr val="00FFFF"/>
                </a:highlight>
              </a:rPr>
              <a:t>actividad </a:t>
            </a:r>
            <a:r>
              <a:rPr lang="es-ES" b="1" dirty="0"/>
              <a:t>puede contener </a:t>
            </a:r>
            <a:r>
              <a:rPr lang="es-ES" b="1" dirty="0" err="1">
                <a:highlight>
                  <a:srgbClr val="FFFF00"/>
                </a:highlight>
              </a:rPr>
              <a:t>layouts</a:t>
            </a:r>
            <a:r>
              <a:rPr lang="es-ES" b="1" dirty="0">
                <a:highlight>
                  <a:srgbClr val="FFFF00"/>
                </a:highlight>
              </a:rPr>
              <a:t>, vistas y fragmentos </a:t>
            </a:r>
            <a:r>
              <a:rPr lang="es-ES" dirty="0"/>
              <a:t>que son objetos que nos permiten introducir </a:t>
            </a:r>
            <a:r>
              <a:rPr lang="es-ES" b="1" dirty="0">
                <a:highlight>
                  <a:srgbClr val="FFFF00"/>
                </a:highlight>
              </a:rPr>
              <a:t>elementos de interfaz de usuario (</a:t>
            </a:r>
            <a:r>
              <a:rPr lang="es-ES" b="1" dirty="0" err="1">
                <a:highlight>
                  <a:srgbClr val="FFFF00"/>
                </a:highlight>
              </a:rPr>
              <a:t>Views</a:t>
            </a:r>
            <a:r>
              <a:rPr lang="es-ES" b="1" dirty="0">
                <a:highlight>
                  <a:srgbClr val="FFFF00"/>
                </a:highlight>
              </a:rPr>
              <a:t>)</a:t>
            </a:r>
            <a:r>
              <a:rPr lang="es-ES" dirty="0"/>
              <a:t>, como </a:t>
            </a:r>
            <a:r>
              <a:rPr lang="es-ES" b="1" dirty="0">
                <a:highlight>
                  <a:srgbClr val="FFFF00"/>
                </a:highlight>
              </a:rPr>
              <a:t>listas botones, etiquetas</a:t>
            </a:r>
            <a:r>
              <a:rPr lang="es-ES" dirty="0"/>
              <a:t>, etc.</a:t>
            </a:r>
          </a:p>
          <a:p>
            <a:pPr algn="just"/>
            <a:r>
              <a:rPr lang="es-ES" dirty="0"/>
              <a:t>Son la </a:t>
            </a:r>
            <a:r>
              <a:rPr lang="es-ES" b="1" dirty="0">
                <a:highlight>
                  <a:srgbClr val="FFFF00"/>
                </a:highlight>
              </a:rPr>
              <a:t>base de las aplicaciones Android </a:t>
            </a:r>
            <a:r>
              <a:rPr lang="es-ES" dirty="0"/>
              <a:t>y realizan </a:t>
            </a:r>
            <a:r>
              <a:rPr lang="es-ES" b="1" dirty="0">
                <a:highlight>
                  <a:srgbClr val="FFFF00"/>
                </a:highlight>
              </a:rPr>
              <a:t>parte del negocio de la aplicación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además de la parte visual.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2634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F438E-B5E4-439B-8983-27B82E32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171" y="1895974"/>
            <a:ext cx="5010829" cy="1325563"/>
          </a:xfrm>
        </p:spPr>
        <p:txBody>
          <a:bodyPr anchor="ctr">
            <a:normAutofit fontScale="90000"/>
          </a:bodyPr>
          <a:lstStyle/>
          <a:p>
            <a:r>
              <a:rPr lang="es-ES" dirty="0"/>
              <a:t>Actividad del proyectoPartesTema2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E076D7-B110-4406-89B7-753DF133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029" y="1690688"/>
            <a:ext cx="2534654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10480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0EB3-9548-41CF-9689-1AFB2FED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Contexto de elementos de aplicación. Servicios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29642-3586-442C-94A8-8D4A760D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0905" cy="4351338"/>
          </a:xfrm>
        </p:spPr>
        <p:txBody>
          <a:bodyPr>
            <a:normAutofit/>
          </a:bodyPr>
          <a:lstStyle/>
          <a:p>
            <a:endParaRPr lang="es-ES" dirty="0"/>
          </a:p>
          <a:p>
            <a:pPr algn="just"/>
            <a:r>
              <a:rPr lang="es-ES" dirty="0"/>
              <a:t>Un </a:t>
            </a:r>
            <a:r>
              <a:rPr lang="es-ES" b="1" dirty="0">
                <a:highlight>
                  <a:srgbClr val="00FFFF"/>
                </a:highlight>
              </a:rPr>
              <a:t>Servicio</a:t>
            </a:r>
            <a:r>
              <a:rPr lang="es-ES" dirty="0">
                <a:highlight>
                  <a:srgbClr val="00FFFF"/>
                </a:highlight>
              </a:rPr>
              <a:t> (</a:t>
            </a:r>
            <a:r>
              <a:rPr lang="es-ES" dirty="0" err="1">
                <a:highlight>
                  <a:srgbClr val="00FFFF"/>
                </a:highlight>
              </a:rPr>
              <a:t>Service</a:t>
            </a:r>
            <a:r>
              <a:rPr lang="es-ES" dirty="0">
                <a:highlight>
                  <a:srgbClr val="00FFFF"/>
                </a:highlight>
              </a:rPr>
              <a:t>) </a:t>
            </a:r>
            <a:r>
              <a:rPr lang="es-ES" dirty="0"/>
              <a:t>es un </a:t>
            </a:r>
            <a:r>
              <a:rPr lang="es-ES" b="1" dirty="0"/>
              <a:t>c</a:t>
            </a:r>
            <a:r>
              <a:rPr lang="es-ES" b="1" dirty="0">
                <a:highlight>
                  <a:srgbClr val="FFFF00"/>
                </a:highlight>
              </a:rPr>
              <a:t>omponente de una aplicación </a:t>
            </a:r>
            <a:r>
              <a:rPr lang="es-ES" dirty="0"/>
              <a:t>que puede </a:t>
            </a:r>
            <a:r>
              <a:rPr lang="es-ES" dirty="0">
                <a:highlight>
                  <a:srgbClr val="FFFF00"/>
                </a:highlight>
              </a:rPr>
              <a:t>realizar </a:t>
            </a:r>
            <a:r>
              <a:rPr lang="es-ES" b="1" dirty="0">
                <a:highlight>
                  <a:srgbClr val="FFFF00"/>
                </a:highlight>
              </a:rPr>
              <a:t>operaciones de larga ejecución </a:t>
            </a:r>
            <a:r>
              <a:rPr lang="es-ES" dirty="0"/>
              <a:t>en </a:t>
            </a:r>
            <a:r>
              <a:rPr lang="es-ES" b="1" dirty="0"/>
              <a:t>segundo plano </a:t>
            </a:r>
            <a:r>
              <a:rPr lang="es-ES" dirty="0"/>
              <a:t>y que no proporciona una interfaz de usuario.</a:t>
            </a:r>
          </a:p>
          <a:p>
            <a:pPr algn="just"/>
            <a:r>
              <a:rPr lang="es-ES" dirty="0"/>
              <a:t>Un servicio </a:t>
            </a:r>
            <a:r>
              <a:rPr lang="es-ES" b="1" dirty="0">
                <a:highlight>
                  <a:srgbClr val="FFFF00"/>
                </a:highlight>
              </a:rPr>
              <a:t>está "iniciado" cuando un componente de aplicación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(como una actividad) lo inicia llamando a</a:t>
            </a:r>
            <a:r>
              <a:rPr lang="es-ES" dirty="0">
                <a:highlight>
                  <a:srgbClr val="00FFFF"/>
                </a:highlight>
              </a:rPr>
              <a:t> </a:t>
            </a:r>
            <a:r>
              <a:rPr lang="es-ES" u="sng" dirty="0" err="1">
                <a:highlight>
                  <a:srgbClr val="00FFFF"/>
                </a:highlight>
              </a:rPr>
              <a:t>startService</a:t>
            </a:r>
            <a:r>
              <a:rPr lang="es-ES" u="sng" dirty="0">
                <a:highlight>
                  <a:srgbClr val="00FFFF"/>
                </a:highlight>
              </a:rPr>
              <a:t>()</a:t>
            </a:r>
            <a:r>
              <a:rPr lang="es-ES" dirty="0">
                <a:highlight>
                  <a:srgbClr val="00FFFF"/>
                </a:highlight>
              </a:rPr>
              <a:t>. </a:t>
            </a:r>
            <a:r>
              <a:rPr lang="es-ES" dirty="0"/>
              <a:t>Una vez iniciado, </a:t>
            </a:r>
            <a:r>
              <a:rPr lang="es-ES" b="1" dirty="0">
                <a:highlight>
                  <a:srgbClr val="FFFF00"/>
                </a:highlight>
              </a:rPr>
              <a:t>un servicio puede ejecutarse en segundo plano </a:t>
            </a:r>
            <a:r>
              <a:rPr lang="es-ES" b="1" dirty="0"/>
              <a:t>de manera indefinida,</a:t>
            </a:r>
            <a:r>
              <a:rPr lang="es-ES" dirty="0"/>
              <a:t> incluso si se destruye el componente que lo inició. Por lo general, un servicio iniciado </a:t>
            </a:r>
            <a:r>
              <a:rPr lang="es-ES" b="1" dirty="0"/>
              <a:t>realiza una sola operación y no devuelve un resultado al emisor</a:t>
            </a:r>
            <a:r>
              <a:rPr lang="es-ES" dirty="0"/>
              <a:t>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97140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0EB3-9548-41CF-9689-1AFB2FED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Contexto de elementos de aplicación. Servicios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29642-3586-442C-94A8-8D4A760D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0905" cy="4351338"/>
          </a:xfrm>
        </p:spPr>
        <p:txBody>
          <a:bodyPr>
            <a:normAutofit/>
          </a:bodyPr>
          <a:lstStyle/>
          <a:p>
            <a:endParaRPr lang="es-ES" dirty="0"/>
          </a:p>
          <a:p>
            <a:pPr algn="just"/>
            <a:r>
              <a:rPr lang="es-ES" dirty="0"/>
              <a:t>Como </a:t>
            </a:r>
            <a:r>
              <a:rPr lang="es-ES" dirty="0">
                <a:highlight>
                  <a:srgbClr val="00FFFF"/>
                </a:highlight>
              </a:rPr>
              <a:t>ejemplo de Servicio </a:t>
            </a:r>
            <a:r>
              <a:rPr lang="es-ES" dirty="0">
                <a:highlight>
                  <a:srgbClr val="FFFF00"/>
                </a:highlight>
              </a:rPr>
              <a:t>podría ser que mientras nuestra aplicación se está ejecutando</a:t>
            </a:r>
            <a:r>
              <a:rPr lang="es-ES" dirty="0"/>
              <a:t>, se lanza un </a:t>
            </a:r>
            <a:r>
              <a:rPr lang="es-ES" b="1" dirty="0">
                <a:highlight>
                  <a:srgbClr val="FFFF00"/>
                </a:highlight>
              </a:rPr>
              <a:t>servicio que comprueba actualizaciones</a:t>
            </a:r>
            <a:r>
              <a:rPr lang="es-ES" dirty="0"/>
              <a:t>. Cuando el servicio termine de comprobar si existe una nueva versión de nuestra aplicación podría notificárnoslo con un dialogo o mensaje.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073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3C1CE-4B6C-4B78-B8A2-454D29A9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Servicio Android (descarga)</a:t>
            </a:r>
          </a:p>
        </p:txBody>
      </p:sp>
      <p:pic>
        <p:nvPicPr>
          <p:cNvPr id="3074" name="Picture 2" descr="Image result for servicio android">
            <a:extLst>
              <a:ext uri="{FF2B5EF4-FFF2-40B4-BE49-F238E27FC236}">
                <a16:creationId xmlns:a16="http://schemas.microsoft.com/office/drawing/2014/main" id="{2C8D95AF-B6E2-451C-953C-DE600C867B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02" y="2250831"/>
            <a:ext cx="7879373" cy="324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928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3C13B-FD40-4FD6-AC12-FB75ACFD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Contexto de elementos de aplicación. Proveedores de contenido.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D78FA-181A-47EE-BFBF-231638F0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1161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Los </a:t>
            </a:r>
            <a:r>
              <a:rPr lang="es-ES" b="1" dirty="0">
                <a:highlight>
                  <a:srgbClr val="00FFFF"/>
                </a:highlight>
              </a:rPr>
              <a:t>proveedores de contenido </a:t>
            </a:r>
            <a:r>
              <a:rPr lang="es-ES" b="1" dirty="0"/>
              <a:t>administran el acceso a un </a:t>
            </a:r>
            <a:r>
              <a:rPr lang="es-ES" b="1" dirty="0">
                <a:highlight>
                  <a:srgbClr val="FFFF00"/>
                </a:highlight>
              </a:rPr>
              <a:t>conjunto estructurado de datos</a:t>
            </a:r>
            <a:r>
              <a:rPr lang="es-ES" b="1" dirty="0"/>
              <a:t>. </a:t>
            </a:r>
            <a:r>
              <a:rPr lang="es-ES" dirty="0"/>
              <a:t>Encapsulan los datos y</a:t>
            </a:r>
            <a:r>
              <a:rPr lang="es-ES" b="1" dirty="0"/>
              <a:t> proporcionan </a:t>
            </a:r>
            <a:r>
              <a:rPr lang="es-ES" b="1" dirty="0">
                <a:highlight>
                  <a:srgbClr val="FFFF00"/>
                </a:highlight>
              </a:rPr>
              <a:t>mecanismos para definir la seguridad de los datos</a:t>
            </a:r>
            <a:r>
              <a:rPr lang="es-ES" b="1" dirty="0"/>
              <a:t>.</a:t>
            </a:r>
            <a:r>
              <a:rPr lang="es-ES" dirty="0"/>
              <a:t> Los proveedores de contenido son la interfaz estándar que conecta datos en un proceso con código que se ejecuta en otro proceso.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7287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3C13B-FD40-4FD6-AC12-FB75ACFD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Contexto de elementos de aplicación. Proveedores de contenido.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D78FA-181A-47EE-BFBF-231638F0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1161" cy="4351338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Cuando </a:t>
            </a:r>
            <a:r>
              <a:rPr lang="es-ES" b="1" dirty="0">
                <a:highlight>
                  <a:srgbClr val="FFFF00"/>
                </a:highlight>
              </a:rPr>
              <a:t>quieres acceder a datos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en un </a:t>
            </a:r>
            <a:r>
              <a:rPr lang="es-ES" b="1" dirty="0">
                <a:highlight>
                  <a:srgbClr val="00FFFF"/>
                </a:highlight>
              </a:rPr>
              <a:t>proveedor de contenido, </a:t>
            </a:r>
            <a:r>
              <a:rPr lang="es-ES" b="1" dirty="0"/>
              <a:t>usas el objeto </a:t>
            </a:r>
            <a:r>
              <a:rPr lang="es-ES" b="1" u="sng" dirty="0">
                <a:highlight>
                  <a:srgbClr val="FFFF00"/>
                </a:highlight>
              </a:rPr>
              <a:t>ContentResolver</a:t>
            </a:r>
            <a:r>
              <a:rPr lang="es-ES" b="1" dirty="0">
                <a:highlight>
                  <a:srgbClr val="FFFF00"/>
                </a:highlight>
              </a:rPr>
              <a:t> </a:t>
            </a:r>
            <a:r>
              <a:rPr lang="es-ES" b="1" dirty="0"/>
              <a:t>en el </a:t>
            </a:r>
            <a:r>
              <a:rPr lang="es-ES" b="1" u="sng" dirty="0"/>
              <a:t>Context</a:t>
            </a:r>
            <a:r>
              <a:rPr lang="es-ES" dirty="0"/>
              <a:t> de tu aplicación </a:t>
            </a:r>
            <a:r>
              <a:rPr lang="es-ES" b="1" dirty="0"/>
              <a:t>para </a:t>
            </a:r>
            <a:r>
              <a:rPr lang="es-ES" b="1" dirty="0">
                <a:highlight>
                  <a:srgbClr val="FFFF00"/>
                </a:highlight>
              </a:rPr>
              <a:t>comunicarte con el proveedor como cliente</a:t>
            </a:r>
            <a:r>
              <a:rPr lang="es-ES" dirty="0"/>
              <a:t>. El objeto </a:t>
            </a:r>
            <a:r>
              <a:rPr lang="es-ES" b="1" u="sng" dirty="0">
                <a:highlight>
                  <a:srgbClr val="FFFF00"/>
                </a:highlight>
              </a:rPr>
              <a:t>ContentResolver</a:t>
            </a:r>
            <a:r>
              <a:rPr lang="es-ES" dirty="0"/>
              <a:t> se comunica con el </a:t>
            </a:r>
            <a:r>
              <a:rPr lang="es-ES" dirty="0">
                <a:highlight>
                  <a:srgbClr val="FFFF00"/>
                </a:highlight>
              </a:rPr>
              <a:t>objeto del proveedor, </a:t>
            </a:r>
            <a:r>
              <a:rPr lang="es-ES" dirty="0"/>
              <a:t>una instancia de una clase que implementa </a:t>
            </a:r>
            <a:r>
              <a:rPr lang="es-ES" b="1" u="sng" dirty="0">
                <a:highlight>
                  <a:srgbClr val="FFFF00"/>
                </a:highlight>
              </a:rPr>
              <a:t>ContentProvider</a:t>
            </a:r>
            <a:r>
              <a:rPr lang="es-ES" dirty="0">
                <a:highlight>
                  <a:srgbClr val="FFFF00"/>
                </a:highlight>
              </a:rPr>
              <a:t>.</a:t>
            </a:r>
            <a:r>
              <a:rPr lang="es-ES" dirty="0"/>
              <a:t> El </a:t>
            </a:r>
            <a:r>
              <a:rPr lang="es-ES" b="1" dirty="0"/>
              <a:t>objeto del proveedor recibe solicitudes de datos de clientes</a:t>
            </a:r>
            <a:r>
              <a:rPr lang="es-ES" dirty="0"/>
              <a:t>, realiza la acción solicitada </a:t>
            </a:r>
            <a:r>
              <a:rPr lang="es-ES" b="1" dirty="0"/>
              <a:t>y devuelve resultados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378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E3BB0-CA9D-4000-9C60-290E02A5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Arquitectura </a:t>
            </a:r>
            <a:r>
              <a:rPr lang="es-ES" b="1" dirty="0" err="1"/>
              <a:t>android</a:t>
            </a:r>
            <a:endParaRPr lang="es-ES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7BF0848-CA13-46B4-B3B8-2113680E1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378" y="1690688"/>
            <a:ext cx="8084017" cy="440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26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3C13B-FD40-4FD6-AC12-FB75ACFD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/>
              <a:t>Contexto de elementos de aplicación. Proveedores de contenido.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D78FA-181A-47EE-BFBF-231638F0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91161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No obstante, sí necesitas tu </a:t>
            </a:r>
            <a:r>
              <a:rPr lang="es-ES" dirty="0">
                <a:highlight>
                  <a:srgbClr val="00FFFF"/>
                </a:highlight>
              </a:rPr>
              <a:t>propio </a:t>
            </a:r>
            <a:r>
              <a:rPr lang="es-ES" b="1" dirty="0">
                <a:highlight>
                  <a:srgbClr val="00FFFF"/>
                </a:highlight>
              </a:rPr>
              <a:t>proveedo</a:t>
            </a:r>
            <a:r>
              <a:rPr lang="es-ES" dirty="0">
                <a:highlight>
                  <a:srgbClr val="00FFFF"/>
                </a:highlight>
              </a:rPr>
              <a:t>r </a:t>
            </a:r>
            <a:r>
              <a:rPr lang="es-ES" dirty="0"/>
              <a:t>para proporcionar </a:t>
            </a:r>
            <a:r>
              <a:rPr lang="es-ES" b="1" dirty="0"/>
              <a:t>sugerencias de búsqueda personalizadas</a:t>
            </a:r>
            <a:r>
              <a:rPr lang="es-ES" dirty="0"/>
              <a:t> en tu aplicación. También </a:t>
            </a:r>
            <a:r>
              <a:rPr lang="es-ES" dirty="0">
                <a:highlight>
                  <a:srgbClr val="FFFF00"/>
                </a:highlight>
              </a:rPr>
              <a:t>necesitas tu propio </a:t>
            </a:r>
            <a:r>
              <a:rPr lang="es-ES" b="1" dirty="0">
                <a:highlight>
                  <a:srgbClr val="FFFF00"/>
                </a:highlight>
              </a:rPr>
              <a:t>proveedor si quieres copiar y pegar datos o archivos complejos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de </a:t>
            </a:r>
            <a:r>
              <a:rPr lang="es-ES" b="1" dirty="0">
                <a:highlight>
                  <a:srgbClr val="FFFF00"/>
                </a:highlight>
              </a:rPr>
              <a:t>tu aplicación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en </a:t>
            </a:r>
            <a:r>
              <a:rPr lang="es-ES" b="1" dirty="0">
                <a:highlight>
                  <a:srgbClr val="FFFF00"/>
                </a:highlight>
              </a:rPr>
              <a:t>otras aplicaciones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39056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FA14F-B6F4-4986-ADC8-21517AB1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959" y="365125"/>
            <a:ext cx="822072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/>
              <a:t>Content provider</a:t>
            </a:r>
          </a:p>
        </p:txBody>
      </p:sp>
      <p:pic>
        <p:nvPicPr>
          <p:cNvPr id="5122" name="Picture 2" descr="Image result for proveedores de contenido android">
            <a:extLst>
              <a:ext uri="{FF2B5EF4-FFF2-40B4-BE49-F238E27FC236}">
                <a16:creationId xmlns:a16="http://schemas.microsoft.com/office/drawing/2014/main" id="{2B583F46-3F52-4F9E-A45D-EAC8BF21C9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9622" y="1825625"/>
            <a:ext cx="8785296" cy="43513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319513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05C36-8303-484E-AB6E-1A4AD4B4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Ejemplo de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provider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9DF14-F14A-4086-8D38-702D47B4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dirty="0"/>
              <a:t>En este ejemplo podéis ver </a:t>
            </a:r>
            <a:r>
              <a:rPr lang="es-ES" b="1" dirty="0"/>
              <a:t>como declarar un </a:t>
            </a:r>
            <a:r>
              <a:rPr lang="es-ES" b="1" dirty="0" err="1">
                <a:highlight>
                  <a:srgbClr val="FFFF00"/>
                </a:highlight>
              </a:rPr>
              <a:t>content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b="1" dirty="0" err="1">
                <a:highlight>
                  <a:srgbClr val="FFFF00"/>
                </a:highlight>
              </a:rPr>
              <a:t>provider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b="1" dirty="0"/>
              <a:t>en el manifest.xml</a:t>
            </a:r>
            <a:r>
              <a:rPr lang="es-ES" dirty="0"/>
              <a:t>. </a:t>
            </a:r>
            <a:r>
              <a:rPr lang="es-ES" dirty="0">
                <a:highlight>
                  <a:srgbClr val="FFFF00"/>
                </a:highlight>
              </a:rPr>
              <a:t>Es para una carpeta</a:t>
            </a:r>
            <a:r>
              <a:rPr lang="es-ES" dirty="0"/>
              <a:t>. Acceso a ficheros.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&lt;</a:t>
            </a:r>
            <a:r>
              <a:rPr lang="es-ES" dirty="0" err="1"/>
              <a:t>provider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android:name</a:t>
            </a:r>
            <a:r>
              <a:rPr lang="es-ES" dirty="0"/>
              <a:t>="</a:t>
            </a:r>
            <a:r>
              <a:rPr lang="es-ES" dirty="0" err="1"/>
              <a:t>androidx.core.content.FileProvider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android:authorities</a:t>
            </a:r>
            <a:r>
              <a:rPr lang="es-ES" dirty="0"/>
              <a:t>="com.example.mislugares2019.fileprovider"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android:exported</a:t>
            </a:r>
            <a:r>
              <a:rPr lang="es-ES" dirty="0"/>
              <a:t>="false"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android:grantUriPermissions</a:t>
            </a:r>
            <a:r>
              <a:rPr lang="es-ES" dirty="0"/>
              <a:t>="true"&gt;</a:t>
            </a:r>
          </a:p>
          <a:p>
            <a:pPr marL="0" indent="0">
              <a:buNone/>
            </a:pPr>
            <a:r>
              <a:rPr lang="es-ES" dirty="0">
                <a:highlight>
                  <a:srgbClr val="00FFFF"/>
                </a:highlight>
              </a:rPr>
              <a:t>            &lt;meta-data  </a:t>
            </a:r>
            <a:r>
              <a:rPr lang="es-ES" dirty="0" err="1">
                <a:highlight>
                  <a:srgbClr val="00FFFF"/>
                </a:highlight>
              </a:rPr>
              <a:t>android:name</a:t>
            </a:r>
            <a:r>
              <a:rPr lang="es-ES" dirty="0">
                <a:highlight>
                  <a:srgbClr val="00FFFF"/>
                </a:highlight>
              </a:rPr>
              <a:t>="</a:t>
            </a:r>
            <a:r>
              <a:rPr lang="es-ES" dirty="0" err="1">
                <a:highlight>
                  <a:srgbClr val="00FFFF"/>
                </a:highlight>
              </a:rPr>
              <a:t>android.support.FILE_PROVIDER_PATHS</a:t>
            </a:r>
            <a:r>
              <a:rPr lang="es-ES" dirty="0">
                <a:highlight>
                  <a:srgbClr val="00FFFF"/>
                </a:highlight>
              </a:rPr>
              <a:t>"</a:t>
            </a:r>
          </a:p>
          <a:p>
            <a:pPr marL="0" indent="0">
              <a:buNone/>
            </a:pPr>
            <a:r>
              <a:rPr lang="es-ES" dirty="0"/>
              <a:t>                </a:t>
            </a:r>
            <a:r>
              <a:rPr lang="es-ES" dirty="0" err="1"/>
              <a:t>android:resource</a:t>
            </a:r>
            <a:r>
              <a:rPr lang="es-ES" dirty="0"/>
              <a:t>="@</a:t>
            </a:r>
            <a:r>
              <a:rPr lang="es-ES" dirty="0" err="1"/>
              <a:t>xml</a:t>
            </a:r>
            <a:r>
              <a:rPr lang="es-ES" dirty="0"/>
              <a:t>/</a:t>
            </a:r>
            <a:r>
              <a:rPr lang="es-ES" dirty="0" err="1"/>
              <a:t>file_paths</a:t>
            </a:r>
            <a:r>
              <a:rPr lang="es-ES" dirty="0"/>
              <a:t>" /&gt;</a:t>
            </a:r>
          </a:p>
          <a:p>
            <a:pPr marL="0" indent="0">
              <a:buNone/>
            </a:pPr>
            <a:r>
              <a:rPr lang="es-ES" dirty="0"/>
              <a:t>  &lt;/</a:t>
            </a:r>
            <a:r>
              <a:rPr lang="es-ES" dirty="0" err="1"/>
              <a:t>provider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947434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2BB7-3411-4001-B437-58D268B6B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3.3 Elementos sin contexto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635432-B835-44CF-B2CD-2ECA44668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Layouts</a:t>
            </a:r>
            <a:r>
              <a:rPr lang="es-ES" dirty="0"/>
              <a:t>, Vistas, fragmentos e </a:t>
            </a:r>
            <a:r>
              <a:rPr lang="es-ES" dirty="0" err="1"/>
              <a:t>intents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3058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B095C-93E1-43F0-9AF4-E8C1A50F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Broadcast receiver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A2358-DF98-494B-BA91-1CC75C3C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3454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Un </a:t>
            </a:r>
            <a:r>
              <a:rPr lang="es-ES" b="1" dirty="0">
                <a:highlight>
                  <a:srgbClr val="00FFFF"/>
                </a:highlight>
              </a:rPr>
              <a:t>Broadcast Receiver</a:t>
            </a:r>
            <a:r>
              <a:rPr lang="es-ES" dirty="0">
                <a:highlight>
                  <a:srgbClr val="00FFFF"/>
                </a:highlight>
              </a:rPr>
              <a:t> </a:t>
            </a:r>
            <a:r>
              <a:rPr lang="es-ES" dirty="0"/>
              <a:t>puede verse como </a:t>
            </a:r>
            <a:r>
              <a:rPr lang="es-ES" b="1" dirty="0">
                <a:highlight>
                  <a:srgbClr val="FFFF00"/>
                </a:highlight>
              </a:rPr>
              <a:t>un </a:t>
            </a:r>
            <a:r>
              <a:rPr lang="es-ES" b="1" dirty="0" err="1">
                <a:highlight>
                  <a:srgbClr val="FFFF00"/>
                </a:highlight>
              </a:rPr>
              <a:t>listener</a:t>
            </a:r>
            <a:r>
              <a:rPr lang="es-ES" b="1" dirty="0">
                <a:highlight>
                  <a:srgbClr val="FFFF00"/>
                </a:highlight>
              </a:rPr>
              <a:t> que atiende a eventos del sistema</a:t>
            </a:r>
            <a:r>
              <a:rPr lang="es-ES" dirty="0"/>
              <a:t>, esto es, lanzados por </a:t>
            </a:r>
            <a:r>
              <a:rPr lang="es-ES" b="1" dirty="0"/>
              <a:t>el </a:t>
            </a:r>
            <a:r>
              <a:rPr lang="es-ES" b="1" dirty="0">
                <a:highlight>
                  <a:srgbClr val="FFFF00"/>
                </a:highlight>
              </a:rPr>
              <a:t>sistema operativo</a:t>
            </a:r>
            <a:r>
              <a:rPr lang="es-ES" dirty="0">
                <a:highlight>
                  <a:srgbClr val="FFFF00"/>
                </a:highlight>
              </a:rPr>
              <a:t>, </a:t>
            </a:r>
            <a:r>
              <a:rPr lang="es-ES" dirty="0"/>
              <a:t>o bien a eventos lanzados </a:t>
            </a:r>
            <a:r>
              <a:rPr lang="es-ES" b="1" dirty="0">
                <a:highlight>
                  <a:srgbClr val="FFFF00"/>
                </a:highlight>
              </a:rPr>
              <a:t>por aplicaciones</a:t>
            </a:r>
            <a:r>
              <a:rPr lang="es-ES" dirty="0"/>
              <a:t>. Además, el evento puede incluir información adicional en un Intent. Nos encontramos por tanto ante un mecanismo que nos </a:t>
            </a:r>
            <a:r>
              <a:rPr lang="es-ES" b="1" dirty="0">
                <a:highlight>
                  <a:srgbClr val="FFFF00"/>
                </a:highlight>
              </a:rPr>
              <a:t>permitirá integrar aplicaciones entre sí y/o con Android</a:t>
            </a:r>
            <a:r>
              <a:rPr lang="es-ES" dirty="0"/>
              <a:t>, pero también establecer un </a:t>
            </a:r>
            <a:r>
              <a:rPr lang="es-ES" b="1" dirty="0"/>
              <a:t>canal de </a:t>
            </a:r>
            <a:r>
              <a:rPr lang="es-ES" b="1" dirty="0">
                <a:highlight>
                  <a:srgbClr val="FFFF00"/>
                </a:highlight>
              </a:rPr>
              <a:t>comunicación interno entre componentes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(</a:t>
            </a:r>
            <a:r>
              <a:rPr lang="es-ES" dirty="0" err="1"/>
              <a:t>activities</a:t>
            </a:r>
            <a:r>
              <a:rPr lang="es-ES" dirty="0"/>
              <a:t>, </a:t>
            </a:r>
            <a:r>
              <a:rPr lang="es-ES" dirty="0" err="1"/>
              <a:t>fragments</a:t>
            </a:r>
            <a:r>
              <a:rPr lang="es-ES" dirty="0"/>
              <a:t>…) de una misma app. Por ejemplo dos aplicaciones que interactúan y se pasan datos. Una </a:t>
            </a:r>
            <a:r>
              <a:rPr lang="es-ES" b="1" dirty="0">
                <a:highlight>
                  <a:srgbClr val="FFFF00"/>
                </a:highlight>
              </a:rPr>
              <a:t>aplicación para leer </a:t>
            </a:r>
            <a:r>
              <a:rPr lang="es-ES" b="1" dirty="0" err="1">
                <a:highlight>
                  <a:srgbClr val="FFFF00"/>
                </a:highlight>
              </a:rPr>
              <a:t>ebooks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dirty="0"/>
              <a:t>que </a:t>
            </a:r>
            <a:r>
              <a:rPr lang="es-ES" b="1" dirty="0">
                <a:highlight>
                  <a:srgbClr val="FFFF00"/>
                </a:highlight>
              </a:rPr>
              <a:t>usa otra aplicación diccionario </a:t>
            </a:r>
            <a:r>
              <a:rPr lang="es-ES" dirty="0"/>
              <a:t>para mostrar significado de palabras.</a:t>
            </a:r>
          </a:p>
        </p:txBody>
      </p:sp>
    </p:spTree>
    <p:extLst>
      <p:ext uri="{BB962C8B-B14F-4D97-AF65-F5344CB8AC3E}">
        <p14:creationId xmlns:p14="http://schemas.microsoft.com/office/powerpoint/2010/main" val="19302093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B095C-93E1-43F0-9AF4-E8C1A50F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Contexto de elementos de aplicación. Broadcast receiver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A2358-DF98-494B-BA91-1CC75C3C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3454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En la documentación </a:t>
            </a:r>
            <a:r>
              <a:rPr lang="es-ES" dirty="0">
                <a:highlight>
                  <a:srgbClr val="FFFF00"/>
                </a:highlight>
              </a:rPr>
              <a:t>de </a:t>
            </a:r>
            <a:r>
              <a:rPr lang="es-ES" b="1" dirty="0">
                <a:highlight>
                  <a:srgbClr val="FFFF00"/>
                </a:highlight>
              </a:rPr>
              <a:t>la clase Intent se pueden ver los eventos lanzados</a:t>
            </a:r>
            <a:r>
              <a:rPr lang="es-ES" dirty="0">
                <a:highlight>
                  <a:srgbClr val="FFFF00"/>
                </a:highlight>
              </a:rPr>
              <a:t> por </a:t>
            </a:r>
            <a:r>
              <a:rPr lang="es-ES" b="1" dirty="0">
                <a:highlight>
                  <a:srgbClr val="FFFF00"/>
                </a:highlight>
              </a:rPr>
              <a:t>Android</a:t>
            </a:r>
            <a:r>
              <a:rPr lang="es-ES" dirty="0"/>
              <a:t> y que </a:t>
            </a:r>
            <a:r>
              <a:rPr lang="es-ES" dirty="0">
                <a:highlight>
                  <a:srgbClr val="FFFF00"/>
                </a:highlight>
              </a:rPr>
              <a:t>podemos </a:t>
            </a:r>
            <a:r>
              <a:rPr lang="es-ES" b="1" dirty="0">
                <a:highlight>
                  <a:srgbClr val="FFFF00"/>
                </a:highlight>
              </a:rPr>
              <a:t>recibir</a:t>
            </a:r>
            <a:r>
              <a:rPr lang="es-ES" b="1" dirty="0"/>
              <a:t> implementando un </a:t>
            </a:r>
            <a:r>
              <a:rPr lang="es-ES" b="1" dirty="0" err="1">
                <a:highlight>
                  <a:srgbClr val="FFFF00"/>
                </a:highlight>
              </a:rPr>
              <a:t>Broacast</a:t>
            </a:r>
            <a:r>
              <a:rPr lang="es-ES" b="1" dirty="0">
                <a:highlight>
                  <a:srgbClr val="FFFF00"/>
                </a:highlight>
              </a:rPr>
              <a:t> Receiver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en nuestra aplicación. Para ello basta con heredar de la clase BroadcastReceiver. Un ejemplo se crea un </a:t>
            </a:r>
            <a:r>
              <a:rPr lang="es-ES" b="1" dirty="0">
                <a:highlight>
                  <a:srgbClr val="FFFF00"/>
                </a:highlight>
              </a:rPr>
              <a:t>BroadcastReceiver</a:t>
            </a:r>
            <a:r>
              <a:rPr lang="es-ES" dirty="0">
                <a:highlight>
                  <a:srgbClr val="FFFF00"/>
                </a:highlight>
              </a:rPr>
              <a:t> que </a:t>
            </a:r>
            <a:r>
              <a:rPr lang="es-ES" b="1" dirty="0">
                <a:highlight>
                  <a:srgbClr val="FFFF00"/>
                </a:highlight>
              </a:rPr>
              <a:t>será ejecutado </a:t>
            </a:r>
            <a:r>
              <a:rPr lang="es-ES" b="1" dirty="0"/>
              <a:t>cuando el </a:t>
            </a:r>
            <a:r>
              <a:rPr lang="es-ES" b="1" dirty="0">
                <a:highlight>
                  <a:srgbClr val="FFFF00"/>
                </a:highlight>
              </a:rPr>
              <a:t>teléfono realice una llamada</a:t>
            </a:r>
            <a:r>
              <a:rPr lang="es-ES" dirty="0"/>
              <a:t>. Para este evento en el </a:t>
            </a:r>
            <a:r>
              <a:rPr lang="es-ES" b="1" dirty="0" err="1"/>
              <a:t>intent</a:t>
            </a:r>
            <a:r>
              <a:rPr lang="es-ES" dirty="0"/>
              <a:t> se </a:t>
            </a:r>
            <a:r>
              <a:rPr lang="es-ES" b="1" dirty="0"/>
              <a:t>recibirá el número marcado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0063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BAD6F-6297-48A7-A9C0-AFEE24AB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Broadcast receiver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3A2EA-639F-4351-BA1C-ADBAD220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4344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Otro </a:t>
            </a:r>
            <a:r>
              <a:rPr lang="es-ES" dirty="0">
                <a:highlight>
                  <a:srgbClr val="00FFFF"/>
                </a:highlight>
              </a:rPr>
              <a:t>ejemplo de un Broadcast Receiver </a:t>
            </a:r>
            <a:r>
              <a:rPr lang="es-ES" dirty="0">
                <a:highlight>
                  <a:srgbClr val="FFFF00"/>
                </a:highlight>
              </a:rPr>
              <a:t>es un </a:t>
            </a:r>
            <a:r>
              <a:rPr lang="es-ES" b="1" dirty="0">
                <a:highlight>
                  <a:srgbClr val="FFFF00"/>
                </a:highlight>
              </a:rPr>
              <a:t>componente que está destinado a recibi</a:t>
            </a:r>
            <a:r>
              <a:rPr lang="es-ES" b="1" dirty="0"/>
              <a:t>r y responder ante </a:t>
            </a:r>
            <a:r>
              <a:rPr lang="es-ES" b="1" dirty="0">
                <a:highlight>
                  <a:srgbClr val="FFFF00"/>
                </a:highlight>
              </a:rPr>
              <a:t>eventos globales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generados por el sistema, como un aviso de batería baja, un </a:t>
            </a:r>
            <a:r>
              <a:rPr lang="es-ES" b="1" dirty="0">
                <a:highlight>
                  <a:srgbClr val="FFFF00"/>
                </a:highlight>
              </a:rPr>
              <a:t>SMS recibido</a:t>
            </a:r>
            <a:r>
              <a:rPr lang="es-ES" dirty="0"/>
              <a:t>, un SMS enviado, una llamada, </a:t>
            </a:r>
            <a:r>
              <a:rPr lang="es-ES" b="1" dirty="0">
                <a:highlight>
                  <a:srgbClr val="FFFF00"/>
                </a:highlight>
              </a:rPr>
              <a:t>un aviso de la tarjeta SD</a:t>
            </a:r>
            <a:r>
              <a:rPr lang="es-ES" dirty="0"/>
              <a:t>, etc. 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203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BAD6F-6297-48A7-A9C0-AFEE24AB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Broadcast receiver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3A2EA-639F-4351-BA1C-ADBAD220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434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Como explicación mas somera </a:t>
            </a:r>
            <a:r>
              <a:rPr lang="es-ES" b="1" dirty="0"/>
              <a:t>podríamos decir</a:t>
            </a:r>
            <a:r>
              <a:rPr lang="es-ES" dirty="0"/>
              <a:t> que el </a:t>
            </a:r>
            <a:r>
              <a:rPr lang="es-ES" b="1" dirty="0">
                <a:highlight>
                  <a:srgbClr val="FFFF00"/>
                </a:highlight>
              </a:rPr>
              <a:t>broadcast receiver es la base del sistema de notificaciones</a:t>
            </a:r>
            <a:r>
              <a:rPr lang="es-ES" dirty="0"/>
              <a:t>. Por ejemplo, cuando el sistema operativo </a:t>
            </a:r>
            <a:r>
              <a:rPr lang="es-ES" b="1" dirty="0"/>
              <a:t>notifica que hay mensajes SMS</a:t>
            </a:r>
            <a:r>
              <a:rPr lang="es-ES" dirty="0"/>
              <a:t>, que el </a:t>
            </a:r>
            <a:r>
              <a:rPr lang="es-ES" b="1" dirty="0"/>
              <a:t>móvil empezó a cargar </a:t>
            </a:r>
            <a:r>
              <a:rPr lang="es-ES" dirty="0"/>
              <a:t>o una aplicación notifica que </a:t>
            </a:r>
            <a:r>
              <a:rPr lang="es-ES" b="1" dirty="0"/>
              <a:t>terminó de descargar un archivo</a:t>
            </a:r>
            <a:r>
              <a:rPr lang="es-ES" dirty="0"/>
              <a:t>, o una aplicación nueva se ha instalado o actualizado y está lista..</a:t>
            </a:r>
          </a:p>
        </p:txBody>
      </p:sp>
    </p:spTree>
    <p:extLst>
      <p:ext uri="{BB962C8B-B14F-4D97-AF65-F5344CB8AC3E}">
        <p14:creationId xmlns:p14="http://schemas.microsoft.com/office/powerpoint/2010/main" val="39931336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EF751-B577-45CF-92C3-35742AD0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Broadcast receiver</a:t>
            </a:r>
          </a:p>
        </p:txBody>
      </p:sp>
      <p:pic>
        <p:nvPicPr>
          <p:cNvPr id="2050" name="Picture 2" descr="Broadcast Receiver">
            <a:extLst>
              <a:ext uri="{FF2B5EF4-FFF2-40B4-BE49-F238E27FC236}">
                <a16:creationId xmlns:a16="http://schemas.microsoft.com/office/drawing/2014/main" id="{B80B554A-F2B1-4EB9-88AE-7419D107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4" y="743959"/>
            <a:ext cx="6614795" cy="496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4297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6723E-0261-4CAC-B606-D847F179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Elementos con y sin 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C1DA5B-B66D-46C2-BCDE-8AF07DE3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0905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Cada </a:t>
            </a:r>
            <a:r>
              <a:rPr lang="es-ES" b="1" dirty="0"/>
              <a:t>uno de los </a:t>
            </a:r>
            <a:r>
              <a:rPr lang="es-ES" b="1" dirty="0">
                <a:highlight>
                  <a:srgbClr val="00FFFF"/>
                </a:highlight>
              </a:rPr>
              <a:t>elementos vistos poseen contexto </a:t>
            </a:r>
            <a:r>
              <a:rPr lang="es-ES" dirty="0"/>
              <a:t>de aplicación </a:t>
            </a:r>
            <a:r>
              <a:rPr lang="es-ES" b="1" dirty="0">
                <a:highlight>
                  <a:srgbClr val="FFFF00"/>
                </a:highlight>
              </a:rPr>
              <a:t>hereda y </a:t>
            </a:r>
            <a:r>
              <a:rPr lang="es-ES" b="1" dirty="0" err="1">
                <a:highlight>
                  <a:srgbClr val="FFFF00"/>
                </a:highlight>
              </a:rPr>
              <a:t>sobreescribe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dirty="0"/>
              <a:t>la </a:t>
            </a:r>
            <a:r>
              <a:rPr lang="es-ES" b="1" dirty="0">
                <a:highlight>
                  <a:srgbClr val="FFFF00"/>
                </a:highlight>
              </a:rPr>
              <a:t>clase </a:t>
            </a:r>
            <a:r>
              <a:rPr lang="es-ES" b="1" dirty="0" err="1">
                <a:highlight>
                  <a:srgbClr val="FFFF00"/>
                </a:highlight>
              </a:rPr>
              <a:t>context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dirty="0"/>
              <a:t>y por tanto posee un contexto propio que le permite </a:t>
            </a:r>
            <a:r>
              <a:rPr lang="es-ES" b="1" dirty="0"/>
              <a:t>acceder a sus propios recursos </a:t>
            </a:r>
            <a:r>
              <a:rPr lang="es-ES" dirty="0"/>
              <a:t>y da </a:t>
            </a:r>
            <a:r>
              <a:rPr lang="es-ES" b="1" dirty="0"/>
              <a:t>soporte</a:t>
            </a:r>
            <a:r>
              <a:rPr lang="es-ES" dirty="0"/>
              <a:t> a las </a:t>
            </a:r>
            <a:r>
              <a:rPr lang="es-ES" b="1" dirty="0"/>
              <a:t>funcionalidades específicas</a:t>
            </a:r>
            <a:r>
              <a:rPr lang="es-ES" dirty="0"/>
              <a:t> de cada elemento. Es evidente que </a:t>
            </a:r>
            <a:r>
              <a:rPr lang="es-ES" b="1" dirty="0">
                <a:highlight>
                  <a:srgbClr val="FFFF00"/>
                </a:highlight>
              </a:rPr>
              <a:t>no es lo mismo una actividad </a:t>
            </a:r>
            <a:r>
              <a:rPr lang="es-ES" b="1" dirty="0"/>
              <a:t>que </a:t>
            </a:r>
            <a:r>
              <a:rPr lang="es-ES" b="1" dirty="0">
                <a:highlight>
                  <a:srgbClr val="FFFF00"/>
                </a:highlight>
              </a:rPr>
              <a:t>un servicio</a:t>
            </a:r>
            <a:r>
              <a:rPr lang="es-ES" dirty="0">
                <a:highlight>
                  <a:srgbClr val="FFFF00"/>
                </a:highlight>
              </a:rPr>
              <a:t>, funcionan diferente</a:t>
            </a:r>
            <a:r>
              <a:rPr lang="es-ES" dirty="0"/>
              <a:t>, por tanto </a:t>
            </a:r>
            <a:r>
              <a:rPr lang="es-ES" dirty="0">
                <a:highlight>
                  <a:srgbClr val="FFFF00"/>
                </a:highlight>
              </a:rPr>
              <a:t>sus </a:t>
            </a:r>
            <a:r>
              <a:rPr lang="es-ES" b="1" dirty="0">
                <a:highlight>
                  <a:srgbClr val="FFFF00"/>
                </a:highlight>
              </a:rPr>
              <a:t>contextos</a:t>
            </a:r>
            <a:r>
              <a:rPr lang="es-ES" dirty="0">
                <a:highlight>
                  <a:srgbClr val="FFFF00"/>
                </a:highlight>
              </a:rPr>
              <a:t> son </a:t>
            </a:r>
            <a:r>
              <a:rPr lang="es-ES" b="1" dirty="0">
                <a:highlight>
                  <a:srgbClr val="FFFF00"/>
                </a:highlight>
              </a:rPr>
              <a:t>diferentes</a:t>
            </a:r>
            <a:r>
              <a:rPr lang="es-ES" dirty="0"/>
              <a:t>. Es </a:t>
            </a:r>
            <a:r>
              <a:rPr lang="es-ES" b="1" dirty="0"/>
              <a:t>orientación a o objetos </a:t>
            </a:r>
            <a:r>
              <a:rPr lang="es-ES" dirty="0"/>
              <a:t>totalmente aplicada en la </a:t>
            </a:r>
            <a:r>
              <a:rPr lang="es-ES" b="1" dirty="0"/>
              <a:t>arquitectura software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97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956F0-6E35-408B-8A4C-95CC4310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959" y="365126"/>
            <a:ext cx="8220724" cy="100068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Aplicaciones, Api Framework y </a:t>
            </a:r>
            <a:r>
              <a:rPr lang="es-ES" dirty="0" err="1"/>
              <a:t>librerias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1884B25-270B-4205-8363-13E7C0422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856" y="1459509"/>
            <a:ext cx="6470733" cy="488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704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6723E-0261-4CAC-B606-D847F179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Elementos con y sin 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C1DA5B-B66D-46C2-BCDE-8AF07DE3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0905" cy="4351338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Existen otros </a:t>
            </a:r>
            <a:r>
              <a:rPr lang="es-ES" b="1" dirty="0">
                <a:highlight>
                  <a:srgbClr val="FFFF00"/>
                </a:highlight>
              </a:rPr>
              <a:t>elementos de aplicación en Android </a:t>
            </a:r>
            <a:r>
              <a:rPr lang="es-ES" dirty="0"/>
              <a:t>que no heredan de  </a:t>
            </a:r>
            <a:r>
              <a:rPr lang="es-ES" dirty="0" err="1"/>
              <a:t>context</a:t>
            </a:r>
            <a:r>
              <a:rPr lang="es-ES" dirty="0"/>
              <a:t> y en </a:t>
            </a:r>
            <a:r>
              <a:rPr lang="es-ES" dirty="0">
                <a:highlight>
                  <a:srgbClr val="FFFF00"/>
                </a:highlight>
              </a:rPr>
              <a:t>caso de usar un contexto usan el de la clase contenedora</a:t>
            </a:r>
            <a:r>
              <a:rPr lang="es-ES" dirty="0"/>
              <a:t> o el de aplicación y que vamos a enumerar: </a:t>
            </a:r>
            <a:r>
              <a:rPr lang="es-ES" b="1" dirty="0">
                <a:highlight>
                  <a:srgbClr val="00FFFF"/>
                </a:highlight>
              </a:rPr>
              <a:t>vistas, </a:t>
            </a:r>
            <a:r>
              <a:rPr lang="es-ES" b="1" dirty="0" err="1">
                <a:highlight>
                  <a:srgbClr val="00FFFF"/>
                </a:highlight>
              </a:rPr>
              <a:t>layouts</a:t>
            </a:r>
            <a:r>
              <a:rPr lang="es-ES" b="1" dirty="0">
                <a:highlight>
                  <a:srgbClr val="00FFFF"/>
                </a:highlight>
              </a:rPr>
              <a:t>, </a:t>
            </a:r>
            <a:r>
              <a:rPr lang="es-ES" b="1" dirty="0" err="1">
                <a:highlight>
                  <a:srgbClr val="00FFFF"/>
                </a:highlight>
              </a:rPr>
              <a:t>fragments,intents</a:t>
            </a:r>
            <a:r>
              <a:rPr lang="es-ES" b="1" dirty="0">
                <a:highlight>
                  <a:srgbClr val="00FFFF"/>
                </a:highlight>
              </a:rPr>
              <a:t> y receptores de anuncios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6459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4BBB-92D7-48A8-BF99-E50FC02A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Elementos de aplicación visuales sin contexto propio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7913B-87F8-4596-AB0A-187DA552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38674" cy="4351338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>
                <a:highlight>
                  <a:srgbClr val="00FFFF"/>
                </a:highlight>
              </a:rPr>
              <a:t>Layout</a:t>
            </a:r>
            <a:r>
              <a:rPr lang="es-ES" dirty="0">
                <a:highlight>
                  <a:srgbClr val="00FFFF"/>
                </a:highlight>
              </a:rPr>
              <a:t>:</a:t>
            </a:r>
            <a:r>
              <a:rPr lang="es-ES" dirty="0"/>
              <a:t> es una vista per se  porque hereda de la clase </a:t>
            </a:r>
            <a:r>
              <a:rPr lang="es-ES" b="1" dirty="0">
                <a:highlight>
                  <a:srgbClr val="FFFF00"/>
                </a:highlight>
              </a:rPr>
              <a:t>View</a:t>
            </a:r>
            <a:r>
              <a:rPr lang="es-ES" dirty="0">
                <a:highlight>
                  <a:srgbClr val="FFFF00"/>
                </a:highlight>
              </a:rPr>
              <a:t>, </a:t>
            </a:r>
            <a:r>
              <a:rPr lang="es-ES" b="1" dirty="0">
                <a:highlight>
                  <a:srgbClr val="FFFF00"/>
                </a:highlight>
              </a:rPr>
              <a:t>pero funciona como contenedores o agrupadora de vistas</a:t>
            </a:r>
            <a:r>
              <a:rPr lang="es-ES" dirty="0"/>
              <a:t>. La clase contenedora es la </a:t>
            </a:r>
            <a:r>
              <a:rPr lang="es-ES" dirty="0" err="1"/>
              <a:t>Activity</a:t>
            </a:r>
            <a:r>
              <a:rPr lang="es-ES" dirty="0"/>
              <a:t> actividad. Usa el contexto de actividad con el método </a:t>
            </a:r>
            <a:r>
              <a:rPr lang="es-ES" dirty="0" err="1"/>
              <a:t>getBaseContext</a:t>
            </a:r>
            <a:r>
              <a:rPr lang="es-ES" dirty="0"/>
              <a:t>().</a:t>
            </a:r>
          </a:p>
          <a:p>
            <a:pPr algn="just"/>
            <a:r>
              <a:rPr lang="es-ES" b="1" dirty="0">
                <a:highlight>
                  <a:srgbClr val="00FFFF"/>
                </a:highlight>
              </a:rPr>
              <a:t>Las vistas</a:t>
            </a:r>
            <a:r>
              <a:rPr lang="es-ES" dirty="0">
                <a:highlight>
                  <a:srgbClr val="00FFFF"/>
                </a:highlight>
              </a:rPr>
              <a:t>: </a:t>
            </a:r>
            <a:r>
              <a:rPr lang="es-ES" dirty="0"/>
              <a:t>hereda de </a:t>
            </a:r>
            <a:r>
              <a:rPr lang="es-ES" dirty="0">
                <a:highlight>
                  <a:srgbClr val="FFFF00"/>
                </a:highlight>
              </a:rPr>
              <a:t>la clase </a:t>
            </a:r>
            <a:r>
              <a:rPr lang="es-ES" b="1" dirty="0">
                <a:highlight>
                  <a:srgbClr val="FFFF00"/>
                </a:highlight>
              </a:rPr>
              <a:t>View</a:t>
            </a:r>
            <a:r>
              <a:rPr lang="es-ES" dirty="0">
                <a:highlight>
                  <a:srgbClr val="FFFF00"/>
                </a:highlight>
              </a:rPr>
              <a:t> elementos </a:t>
            </a:r>
            <a:r>
              <a:rPr lang="es-ES" dirty="0"/>
              <a:t>que </a:t>
            </a:r>
            <a:r>
              <a:rPr lang="es-ES" b="1" dirty="0"/>
              <a:t>configuran el </a:t>
            </a:r>
            <a:r>
              <a:rPr lang="es-ES" b="1" dirty="0">
                <a:highlight>
                  <a:srgbClr val="FFFF00"/>
                </a:highlight>
              </a:rPr>
              <a:t>interfaz de usuario</a:t>
            </a:r>
            <a:r>
              <a:rPr lang="es-ES" dirty="0">
                <a:highlight>
                  <a:srgbClr val="FFFF00"/>
                </a:highlight>
              </a:rPr>
              <a:t>, </a:t>
            </a:r>
            <a:r>
              <a:rPr lang="es-ES" dirty="0"/>
              <a:t>botones, cajas de texto, etc. La clase </a:t>
            </a:r>
            <a:r>
              <a:rPr lang="es-ES" b="1" dirty="0"/>
              <a:t>contenedora</a:t>
            </a:r>
            <a:r>
              <a:rPr lang="es-ES" dirty="0"/>
              <a:t> o que lo agrupa es </a:t>
            </a:r>
            <a:r>
              <a:rPr lang="es-ES" dirty="0">
                <a:highlight>
                  <a:srgbClr val="FFFF00"/>
                </a:highlight>
              </a:rPr>
              <a:t>el </a:t>
            </a:r>
            <a:r>
              <a:rPr lang="es-ES" b="1" dirty="0" err="1">
                <a:highlight>
                  <a:srgbClr val="FFFF00"/>
                </a:highlight>
              </a:rPr>
              <a:t>layout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/>
              <a:t>y usan el </a:t>
            </a:r>
            <a:r>
              <a:rPr lang="es-ES" b="1" dirty="0">
                <a:highlight>
                  <a:srgbClr val="FFFF00"/>
                </a:highlight>
              </a:rPr>
              <a:t>contexto de la actividad</a:t>
            </a:r>
            <a:r>
              <a:rPr lang="es-ES" dirty="0"/>
              <a:t> llamando a </a:t>
            </a:r>
            <a:r>
              <a:rPr lang="es-ES" b="1" dirty="0" err="1">
                <a:highlight>
                  <a:srgbClr val="FFFF00"/>
                </a:highlight>
              </a:rPr>
              <a:t>getBaseContext</a:t>
            </a:r>
            <a:r>
              <a:rPr lang="es-ES" b="1" dirty="0">
                <a:highlight>
                  <a:srgbClr val="FFFF00"/>
                </a:highlight>
              </a:rPr>
              <a:t>().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118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53D0A-1513-46E2-BEA2-EA061163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latin typeface="+mj-lt"/>
                <a:ea typeface="+mj-ea"/>
                <a:cs typeface="+mj-cs"/>
              </a:rPr>
              <a:t>Layouts y vistas</a:t>
            </a:r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571C6D2D-1798-4EDD-B533-162035A91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690" y="337625"/>
            <a:ext cx="6975714" cy="6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375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74BBB-92D7-48A8-BF99-E50FC02A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Elementos de aplicación visuales sin contexto propio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7913B-87F8-4596-AB0A-187DA552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38674" cy="4351338"/>
          </a:xfrm>
        </p:spPr>
        <p:txBody>
          <a:bodyPr>
            <a:normAutofit/>
          </a:bodyPr>
          <a:lstStyle/>
          <a:p>
            <a:pPr algn="just"/>
            <a:r>
              <a:rPr lang="es-ES" b="1" dirty="0">
                <a:highlight>
                  <a:srgbClr val="00FFFF"/>
                </a:highlight>
              </a:rPr>
              <a:t>Los </a:t>
            </a:r>
            <a:r>
              <a:rPr lang="es-ES" b="1" dirty="0" err="1">
                <a:highlight>
                  <a:srgbClr val="00FFFF"/>
                </a:highlight>
              </a:rPr>
              <a:t>fragments</a:t>
            </a:r>
            <a:r>
              <a:rPr lang="es-ES" b="1" dirty="0"/>
              <a:t>: </a:t>
            </a:r>
            <a:r>
              <a:rPr lang="es-ES" dirty="0"/>
              <a:t>son </a:t>
            </a:r>
            <a:r>
              <a:rPr lang="es-ES" b="1" dirty="0">
                <a:highlight>
                  <a:srgbClr val="FFFF00"/>
                </a:highlight>
              </a:rPr>
              <a:t>grupos de vistas</a:t>
            </a:r>
            <a:r>
              <a:rPr lang="es-ES" b="1" dirty="0"/>
              <a:t> </a:t>
            </a:r>
            <a:r>
              <a:rPr lang="es-ES" dirty="0"/>
              <a:t>que crean </a:t>
            </a:r>
            <a:r>
              <a:rPr lang="es-ES" b="1" dirty="0">
                <a:highlight>
                  <a:srgbClr val="FFFF00"/>
                </a:highlight>
              </a:rPr>
              <a:t>grupos funcionales</a:t>
            </a:r>
            <a:r>
              <a:rPr lang="es-ES" dirty="0">
                <a:highlight>
                  <a:srgbClr val="FFFF00"/>
                </a:highlight>
              </a:rPr>
              <a:t>.</a:t>
            </a:r>
            <a:r>
              <a:rPr lang="es-ES" dirty="0"/>
              <a:t> Nacen a partir de </a:t>
            </a:r>
            <a:r>
              <a:rPr lang="es-ES" b="1" dirty="0">
                <a:highlight>
                  <a:srgbClr val="FFFF00"/>
                </a:highlight>
              </a:rPr>
              <a:t>Android 3.0 </a:t>
            </a:r>
            <a:r>
              <a:rPr lang="es-ES" dirty="0"/>
              <a:t>con el fin de </a:t>
            </a:r>
            <a:r>
              <a:rPr lang="es-ES" b="1" dirty="0">
                <a:highlight>
                  <a:srgbClr val="FFFF00"/>
                </a:highlight>
              </a:rPr>
              <a:t>adaptarse a </a:t>
            </a:r>
            <a:r>
              <a:rPr lang="es-ES" b="1" dirty="0" err="1">
                <a:highlight>
                  <a:srgbClr val="FFFF00"/>
                </a:highlight>
              </a:rPr>
              <a:t>tablets</a:t>
            </a:r>
            <a:r>
              <a:rPr lang="es-ES" b="1" dirty="0">
                <a:highlight>
                  <a:srgbClr val="FFFF00"/>
                </a:highlight>
              </a:rPr>
              <a:t> </a:t>
            </a:r>
            <a:r>
              <a:rPr lang="es-ES" dirty="0"/>
              <a:t>que ofrecen </a:t>
            </a:r>
            <a:r>
              <a:rPr lang="es-ES" b="1" dirty="0">
                <a:highlight>
                  <a:srgbClr val="FFFF00"/>
                </a:highlight>
              </a:rPr>
              <a:t>más espacio en pantalla </a:t>
            </a:r>
            <a:r>
              <a:rPr lang="es-ES" dirty="0"/>
              <a:t>y permiten más interacción con el usuario. Al igual que vistas y </a:t>
            </a:r>
            <a:r>
              <a:rPr lang="es-ES" dirty="0" err="1"/>
              <a:t>layouts</a:t>
            </a:r>
            <a:r>
              <a:rPr lang="es-ES" dirty="0"/>
              <a:t> </a:t>
            </a:r>
            <a:r>
              <a:rPr lang="es-ES" dirty="0">
                <a:highlight>
                  <a:srgbClr val="FFFF00"/>
                </a:highlight>
              </a:rPr>
              <a:t>pueden declararse en java como objetos o </a:t>
            </a:r>
            <a:r>
              <a:rPr lang="es-ES" dirty="0" err="1">
                <a:highlight>
                  <a:srgbClr val="FFFF00"/>
                </a:highlight>
              </a:rPr>
              <a:t>parsearse</a:t>
            </a:r>
            <a:r>
              <a:rPr lang="es-ES" dirty="0">
                <a:highlight>
                  <a:srgbClr val="FFFF00"/>
                </a:highlight>
              </a:rPr>
              <a:t> con XML</a:t>
            </a:r>
            <a:r>
              <a:rPr lang="es-ES" dirty="0"/>
              <a:t>.  Android da la posibilidad de </a:t>
            </a:r>
            <a:r>
              <a:rPr lang="es-ES" dirty="0">
                <a:highlight>
                  <a:srgbClr val="FFFF00"/>
                </a:highlight>
              </a:rPr>
              <a:t>combinar varios </a:t>
            </a:r>
            <a:r>
              <a:rPr lang="es-ES" dirty="0" err="1">
                <a:highlight>
                  <a:srgbClr val="FFFF00"/>
                </a:highlight>
              </a:rPr>
              <a:t>fragments</a:t>
            </a:r>
            <a:r>
              <a:rPr lang="es-ES" dirty="0">
                <a:highlight>
                  <a:srgbClr val="FFFF00"/>
                </a:highlight>
              </a:rPr>
              <a:t> en una actividad.</a:t>
            </a:r>
            <a:endParaRPr lang="es-ES" b="1" dirty="0">
              <a:highlight>
                <a:srgbClr val="FFFF00"/>
              </a:highlight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0522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0654A-097F-4955-AB43-19BF4D3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959" y="365125"/>
            <a:ext cx="822072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Fragmentos</a:t>
            </a:r>
            <a:endParaRPr lang="en-US"/>
          </a:p>
        </p:txBody>
      </p:sp>
      <p:pic>
        <p:nvPicPr>
          <p:cNvPr id="4" name="Picture 2" descr="Introduction to Fragments | Android - GeeksforGeeks">
            <a:extLst>
              <a:ext uri="{FF2B5EF4-FFF2-40B4-BE49-F238E27FC236}">
                <a16:creationId xmlns:a16="http://schemas.microsoft.com/office/drawing/2014/main" id="{18F2336F-27A9-48C3-BDFE-342107A33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7234" y="1825625"/>
            <a:ext cx="8210071" cy="43513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7466713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662F0-6BB8-4F45-B6A2-0994B46C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XML vs creación de objeto en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0B243E-F323-4BE2-8615-039A3E95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b="1" dirty="0" err="1">
                <a:highlight>
                  <a:srgbClr val="00FFFF"/>
                </a:highlight>
              </a:rPr>
              <a:t>Layouts</a:t>
            </a:r>
            <a:r>
              <a:rPr lang="es-ES" b="1" dirty="0">
                <a:highlight>
                  <a:srgbClr val="00FFFF"/>
                </a:highlight>
              </a:rPr>
              <a:t>, vistas y </a:t>
            </a:r>
            <a:r>
              <a:rPr lang="es-ES" b="1" dirty="0" err="1">
                <a:highlight>
                  <a:srgbClr val="00FFFF"/>
                </a:highlight>
              </a:rPr>
              <a:t>fragments</a:t>
            </a:r>
            <a:r>
              <a:rPr lang="es-ES" b="1" dirty="0">
                <a:highlight>
                  <a:srgbClr val="00FFFF"/>
                </a:highlight>
              </a:rPr>
              <a:t> </a:t>
            </a:r>
            <a:r>
              <a:rPr lang="es-ES" dirty="0"/>
              <a:t>se pueden generar declarando </a:t>
            </a:r>
            <a:r>
              <a:rPr lang="es-ES" b="1" dirty="0">
                <a:highlight>
                  <a:srgbClr val="FFFF00"/>
                </a:highlight>
              </a:rPr>
              <a:t>objetos de la clase </a:t>
            </a:r>
            <a:r>
              <a:rPr lang="es-ES" dirty="0">
                <a:highlight>
                  <a:srgbClr val="FFFF00"/>
                </a:highlight>
              </a:rPr>
              <a:t>pertinente </a:t>
            </a:r>
            <a:r>
              <a:rPr lang="es-ES" dirty="0"/>
              <a:t>en </a:t>
            </a:r>
            <a:r>
              <a:rPr lang="es-ES" b="1" dirty="0">
                <a:highlight>
                  <a:srgbClr val="FFFF00"/>
                </a:highlight>
              </a:rPr>
              <a:t>código</a:t>
            </a:r>
            <a:r>
              <a:rPr lang="es-ES" dirty="0">
                <a:highlight>
                  <a:srgbClr val="FFFF00"/>
                </a:highlight>
              </a:rPr>
              <a:t> o </a:t>
            </a:r>
            <a:r>
              <a:rPr lang="es-ES" b="1" dirty="0">
                <a:highlight>
                  <a:srgbClr val="FFFF00"/>
                </a:highlight>
              </a:rPr>
              <a:t>mediante XML</a:t>
            </a:r>
            <a:r>
              <a:rPr lang="es-ES" dirty="0"/>
              <a:t>, que es </a:t>
            </a:r>
            <a:r>
              <a:rPr lang="es-ES" b="1" dirty="0"/>
              <a:t>lo mas habitual</a:t>
            </a:r>
            <a:r>
              <a:rPr lang="es-ES" dirty="0"/>
              <a:t>. </a:t>
            </a:r>
          </a:p>
          <a:p>
            <a:pPr algn="just"/>
            <a:r>
              <a:rPr lang="es-ES" b="1" dirty="0">
                <a:highlight>
                  <a:srgbClr val="FFFF00"/>
                </a:highlight>
              </a:rPr>
              <a:t>Mediante código es simplemente </a:t>
            </a:r>
            <a:r>
              <a:rPr lang="es-ES" dirty="0"/>
              <a:t>hacer una llamada en java al </a:t>
            </a:r>
            <a:r>
              <a:rPr lang="es-ES" b="1" dirty="0">
                <a:highlight>
                  <a:srgbClr val="FFFF00"/>
                </a:highlight>
              </a:rPr>
              <a:t>constructor del </a:t>
            </a:r>
            <a:r>
              <a:rPr lang="es-ES" b="1" dirty="0" err="1">
                <a:highlight>
                  <a:srgbClr val="FFFF00"/>
                </a:highlight>
              </a:rPr>
              <a:t>layout</a:t>
            </a:r>
            <a:r>
              <a:rPr lang="es-ES" b="1" dirty="0">
                <a:highlight>
                  <a:srgbClr val="FFFF00"/>
                </a:highlight>
              </a:rPr>
              <a:t> o vista </a:t>
            </a:r>
            <a:r>
              <a:rPr lang="es-ES" dirty="0"/>
              <a:t>que queremos crear con un </a:t>
            </a:r>
            <a:r>
              <a:rPr lang="es-ES" b="1" dirty="0"/>
              <a:t>new</a:t>
            </a:r>
            <a:r>
              <a:rPr lang="es-ES" dirty="0"/>
              <a:t>, por ejemplo:</a:t>
            </a:r>
          </a:p>
          <a:p>
            <a:pPr algn="just"/>
            <a:r>
              <a:rPr lang="es-ES" dirty="0" err="1">
                <a:highlight>
                  <a:srgbClr val="00FFFF"/>
                </a:highlight>
              </a:rPr>
              <a:t>LinearLayout</a:t>
            </a:r>
            <a:r>
              <a:rPr lang="es-ES" dirty="0">
                <a:highlight>
                  <a:srgbClr val="00FFFF"/>
                </a:highlight>
              </a:rPr>
              <a:t> </a:t>
            </a:r>
            <a:r>
              <a:rPr lang="es-ES" dirty="0" err="1">
                <a:highlight>
                  <a:srgbClr val="00FFFF"/>
                </a:highlight>
              </a:rPr>
              <a:t>milayout</a:t>
            </a:r>
            <a:r>
              <a:rPr lang="es-ES" dirty="0">
                <a:highlight>
                  <a:srgbClr val="00FFFF"/>
                </a:highlight>
              </a:rPr>
              <a:t>=new  </a:t>
            </a:r>
            <a:r>
              <a:rPr lang="es-ES" dirty="0" err="1">
                <a:highlight>
                  <a:srgbClr val="00FFFF"/>
                </a:highlight>
              </a:rPr>
              <a:t>LinearLayout</a:t>
            </a:r>
            <a:r>
              <a:rPr lang="es-ES" dirty="0">
                <a:highlight>
                  <a:srgbClr val="00FFFF"/>
                </a:highlight>
              </a:rPr>
              <a:t>()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9866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662F0-6BB8-4F45-B6A2-0994B46C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XML vs creación de objeto en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0B243E-F323-4BE2-8615-039A3E95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Los objetos </a:t>
            </a:r>
            <a:r>
              <a:rPr lang="es-ES" b="1" dirty="0" err="1">
                <a:highlight>
                  <a:srgbClr val="00FFFF"/>
                </a:highlight>
              </a:rPr>
              <a:t>view</a:t>
            </a:r>
            <a:r>
              <a:rPr lang="es-ES" b="1" dirty="0">
                <a:highlight>
                  <a:srgbClr val="00FFFF"/>
                </a:highlight>
              </a:rPr>
              <a:t> y </a:t>
            </a:r>
            <a:r>
              <a:rPr lang="es-ES" b="1" dirty="0" err="1">
                <a:highlight>
                  <a:srgbClr val="00FFFF"/>
                </a:highlight>
              </a:rPr>
              <a:t>layout</a:t>
            </a:r>
            <a:r>
              <a:rPr lang="es-ES" b="1" dirty="0">
                <a:highlight>
                  <a:srgbClr val="00FFFF"/>
                </a:highlight>
              </a:rPr>
              <a:t> </a:t>
            </a:r>
            <a:r>
              <a:rPr lang="es-ES" dirty="0"/>
              <a:t>se definen </a:t>
            </a:r>
            <a:r>
              <a:rPr lang="es-ES" dirty="0">
                <a:highlight>
                  <a:srgbClr val="FFFF00"/>
                </a:highlight>
              </a:rPr>
              <a:t>con XML </a:t>
            </a:r>
            <a:r>
              <a:rPr lang="es-ES" dirty="0"/>
              <a:t>y se </a:t>
            </a:r>
            <a:r>
              <a:rPr lang="es-ES" b="1" dirty="0" err="1">
                <a:highlight>
                  <a:srgbClr val="FFFF00"/>
                </a:highlight>
              </a:rPr>
              <a:t>parsean</a:t>
            </a:r>
            <a:r>
              <a:rPr lang="es-ES" b="1" dirty="0">
                <a:highlight>
                  <a:srgbClr val="FFFF00"/>
                </a:highlight>
              </a:rPr>
              <a:t> creando un objeto vistas</a:t>
            </a:r>
            <a:r>
              <a:rPr lang="es-ES" b="1" dirty="0"/>
              <a:t> </a:t>
            </a:r>
            <a:r>
              <a:rPr lang="es-ES" dirty="0"/>
              <a:t>en un proceso que se conoce como </a:t>
            </a:r>
            <a:r>
              <a:rPr lang="es-ES" b="1" dirty="0">
                <a:highlight>
                  <a:srgbClr val="FFFF00"/>
                </a:highlight>
              </a:rPr>
              <a:t>inflado</a:t>
            </a:r>
            <a:r>
              <a:rPr lang="es-ES" dirty="0">
                <a:highlight>
                  <a:srgbClr val="FFFF00"/>
                </a:highlight>
              </a:rPr>
              <a:t>, </a:t>
            </a:r>
            <a:r>
              <a:rPr lang="es-ES" dirty="0"/>
              <a:t>llamando </a:t>
            </a:r>
            <a:r>
              <a:rPr lang="es-ES" dirty="0">
                <a:highlight>
                  <a:srgbClr val="FFFF00"/>
                </a:highlight>
              </a:rPr>
              <a:t>al método </a:t>
            </a:r>
            <a:r>
              <a:rPr lang="es-ES" b="1" dirty="0" err="1">
                <a:highlight>
                  <a:srgbClr val="FFFF00"/>
                </a:highlight>
              </a:rPr>
              <a:t>inflate</a:t>
            </a:r>
            <a:r>
              <a:rPr lang="es-ES" dirty="0"/>
              <a:t>, o </a:t>
            </a:r>
            <a:r>
              <a:rPr lang="es-ES" dirty="0" err="1"/>
              <a:t>realizandolo</a:t>
            </a:r>
            <a:r>
              <a:rPr lang="es-ES" dirty="0"/>
              <a:t> de forma </a:t>
            </a:r>
            <a:r>
              <a:rPr lang="es-ES" b="1" dirty="0"/>
              <a:t>implícita</a:t>
            </a:r>
            <a:r>
              <a:rPr lang="es-ES" dirty="0"/>
              <a:t> en el </a:t>
            </a:r>
            <a:r>
              <a:rPr lang="es-ES" b="1" dirty="0"/>
              <a:t>constructor de la actividad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77776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D957E-3826-48B0-A3AB-B6C4ED5D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XML layout y vista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5CED5823-F863-43A0-A77F-9132FD327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611" y="1160935"/>
            <a:ext cx="7847724" cy="484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953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CCEA4-14EF-44A0-A9AE-7AA141D2D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Intents</a:t>
            </a:r>
            <a:r>
              <a:rPr lang="es-ES" dirty="0"/>
              <a:t> / Intenciones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EE8AF2-218D-4044-BCB0-E69D268BB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Comunicación entre componentes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41602093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65604-1E23-4D65-B103-3AF199F5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Intenciones (</a:t>
            </a:r>
            <a:r>
              <a:rPr lang="es-ES" b="1" dirty="0" err="1"/>
              <a:t>Intents</a:t>
            </a:r>
            <a:r>
              <a:rPr lang="es-ES" b="1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F19ED-1BA9-4884-93B5-33AB68E9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El </a:t>
            </a:r>
            <a:r>
              <a:rPr lang="es-ES" b="1" dirty="0">
                <a:highlight>
                  <a:srgbClr val="00FFFF"/>
                </a:highlight>
              </a:rPr>
              <a:t>elemento o clase  </a:t>
            </a:r>
            <a:r>
              <a:rPr lang="es-ES" b="1" dirty="0" err="1">
                <a:highlight>
                  <a:srgbClr val="00FFFF"/>
                </a:highlight>
              </a:rPr>
              <a:t>intent</a:t>
            </a:r>
            <a:r>
              <a:rPr lang="es-ES" b="1" dirty="0">
                <a:highlight>
                  <a:srgbClr val="00FFFF"/>
                </a:highlight>
              </a:rPr>
              <a:t> </a:t>
            </a:r>
            <a:r>
              <a:rPr lang="es-ES" dirty="0"/>
              <a:t>que no posee contexto per se, presenta la </a:t>
            </a:r>
            <a:r>
              <a:rPr lang="es-ES" b="1" dirty="0">
                <a:highlight>
                  <a:srgbClr val="FFFF00"/>
                </a:highlight>
              </a:rPr>
              <a:t>voluntad de realizar una acción</a:t>
            </a:r>
            <a:r>
              <a:rPr lang="es-ES" dirty="0"/>
              <a:t>. Abrir una </a:t>
            </a:r>
            <a:r>
              <a:rPr lang="es-ES" b="1" dirty="0">
                <a:highlight>
                  <a:srgbClr val="FFFF00"/>
                </a:highlight>
              </a:rPr>
              <a:t>nueva aplicación,</a:t>
            </a:r>
            <a:r>
              <a:rPr lang="es-ES" b="1" dirty="0"/>
              <a:t> una </a:t>
            </a:r>
            <a:r>
              <a:rPr lang="es-ES" b="1" dirty="0">
                <a:highlight>
                  <a:srgbClr val="FFFF00"/>
                </a:highlight>
              </a:rPr>
              <a:t>nueva actividad (pantalla</a:t>
            </a:r>
            <a:r>
              <a:rPr lang="es-ES" b="1" dirty="0"/>
              <a:t>)</a:t>
            </a:r>
            <a:r>
              <a:rPr lang="es-ES" dirty="0"/>
              <a:t>, realizar una llamada telefónica, </a:t>
            </a:r>
            <a:r>
              <a:rPr lang="es-ES" b="1" dirty="0">
                <a:highlight>
                  <a:srgbClr val="FFFF00"/>
                </a:highlight>
              </a:rPr>
              <a:t>lanzar un servicio, comunicarnos con un ser</a:t>
            </a:r>
            <a:r>
              <a:rPr lang="es-ES" b="1" dirty="0"/>
              <a:t>vicio</a:t>
            </a:r>
            <a:r>
              <a:rPr lang="es-ES" dirty="0"/>
              <a:t>, comunicarse con un </a:t>
            </a:r>
            <a:r>
              <a:rPr lang="es-ES" b="1" dirty="0">
                <a:highlight>
                  <a:srgbClr val="FFFF00"/>
                </a:highlight>
              </a:rPr>
              <a:t>proveedor de contenidos </a:t>
            </a:r>
            <a:r>
              <a:rPr lang="es-ES" dirty="0"/>
              <a:t>o con un </a:t>
            </a:r>
            <a:r>
              <a:rPr lang="es-ES" b="1" dirty="0"/>
              <a:t>gestor de anuncios.</a:t>
            </a:r>
          </a:p>
          <a:p>
            <a:pPr algn="just"/>
            <a:r>
              <a:rPr lang="es-ES" dirty="0"/>
              <a:t>Por tanto permite </a:t>
            </a:r>
            <a:r>
              <a:rPr lang="es-ES" b="1" dirty="0">
                <a:highlight>
                  <a:srgbClr val="00FFFF"/>
                </a:highlight>
              </a:rPr>
              <a:t>lanzar los elementos de aplicación </a:t>
            </a:r>
            <a:r>
              <a:rPr lang="es-ES" dirty="0"/>
              <a:t>y su </a:t>
            </a:r>
            <a:r>
              <a:rPr lang="es-ES" b="1" dirty="0">
                <a:highlight>
                  <a:srgbClr val="FFFF00"/>
                </a:highlight>
              </a:rPr>
              <a:t>comunicación entre ellos </a:t>
            </a:r>
            <a:r>
              <a:rPr lang="es-ES" dirty="0"/>
              <a:t>con el </a:t>
            </a:r>
            <a:r>
              <a:rPr lang="es-ES" b="1" dirty="0" err="1">
                <a:highlight>
                  <a:srgbClr val="FFFF00"/>
                </a:highlight>
              </a:rPr>
              <a:t>intent</a:t>
            </a:r>
            <a:r>
              <a:rPr lang="es-ES" b="1" dirty="0">
                <a:highlight>
                  <a:srgbClr val="FFFF00"/>
                </a:highlight>
              </a:rPr>
              <a:t> como intermediario</a:t>
            </a:r>
            <a:r>
              <a:rPr lang="es-ES" dirty="0"/>
              <a:t>. Su función es doble, la de </a:t>
            </a:r>
            <a:r>
              <a:rPr lang="es-ES" b="1" dirty="0">
                <a:highlight>
                  <a:srgbClr val="FFFF00"/>
                </a:highlight>
              </a:rPr>
              <a:t>acción y la de comunicación </a:t>
            </a:r>
            <a:r>
              <a:rPr lang="es-ES" dirty="0"/>
              <a:t>entre elementos</a:t>
            </a:r>
          </a:p>
        </p:txBody>
      </p:sp>
    </p:spTree>
    <p:extLst>
      <p:ext uri="{BB962C8B-B14F-4D97-AF65-F5344CB8AC3E}">
        <p14:creationId xmlns:p14="http://schemas.microsoft.com/office/powerpoint/2010/main" val="3429642440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apunte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apuntes.potx" id="{1700C0A5-FDAD-4CED-B2BF-B27AE8497386}" vid="{001133A6-48CD-40CD-A46A-478EC0FF2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5641</Words>
  <Application>Microsoft Office PowerPoint</Application>
  <PresentationFormat>Panorámica</PresentationFormat>
  <Paragraphs>291</Paragraphs>
  <Slides>109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109</vt:i4>
      </vt:variant>
    </vt:vector>
  </HeadingPairs>
  <TitlesOfParts>
    <vt:vector size="114" baseType="lpstr">
      <vt:lpstr>Arial</vt:lpstr>
      <vt:lpstr>Calibri</vt:lpstr>
      <vt:lpstr>Calibri Light</vt:lpstr>
      <vt:lpstr>Courier New</vt:lpstr>
      <vt:lpstr>Plantilla apuntes</vt:lpstr>
      <vt:lpstr>Arquitectura Android y aplicaciones Android</vt:lpstr>
      <vt:lpstr>Indice</vt:lpstr>
      <vt:lpstr>Indice</vt:lpstr>
      <vt:lpstr>1. Sistema operativo</vt:lpstr>
      <vt:lpstr>Sistema Operativo Android</vt:lpstr>
      <vt:lpstr>Sistema Operativo Android</vt:lpstr>
      <vt:lpstr>Arquitectura Android O.S</vt:lpstr>
      <vt:lpstr>Arquitectura android</vt:lpstr>
      <vt:lpstr>Aplicaciones, Api Framework y librerias</vt:lpstr>
      <vt:lpstr>Kernel y capa de abstracción de hardware</vt:lpstr>
      <vt:lpstr>1.1 Kernel basado en Linux</vt:lpstr>
      <vt:lpstr>1.2 Capa de abstracción de hardware (HAL) </vt:lpstr>
      <vt:lpstr>1.3 JRE y Librerias </vt:lpstr>
      <vt:lpstr>1.3.1 Tiempo de ejecución de Android. JRE. </vt:lpstr>
      <vt:lpstr>JRE de Android </vt:lpstr>
      <vt:lpstr>Compilaciones java de la máquina virtual</vt:lpstr>
      <vt:lpstr>1.3.2 Librerias nativas android</vt:lpstr>
      <vt:lpstr>1.3.2 Librerias nativas android</vt:lpstr>
      <vt:lpstr>Librerias nativas android</vt:lpstr>
      <vt:lpstr>Librerias nativas android</vt:lpstr>
      <vt:lpstr>1.4 Entorno de aplicación</vt:lpstr>
      <vt:lpstr>Entorno de aplicación.</vt:lpstr>
      <vt:lpstr>Servicios del entorno de aplicación</vt:lpstr>
      <vt:lpstr>1.5 Aplicaciones</vt:lpstr>
      <vt:lpstr>1.5 Aplicaciones</vt:lpstr>
      <vt:lpstr>Arquitectura android</vt:lpstr>
      <vt:lpstr>2. Ciclo de vida</vt:lpstr>
      <vt:lpstr>2.1 Ciclo de vida de una aplicación</vt:lpstr>
      <vt:lpstr>2.1 Ciclo de vida de una aplicación android</vt:lpstr>
      <vt:lpstr>2.1 Ciclo de vida de una aplicación android</vt:lpstr>
      <vt:lpstr>Ciclo de vida de una aplicación Android</vt:lpstr>
      <vt:lpstr>Ciclo de vida de una aplicación Android</vt:lpstr>
      <vt:lpstr>Ciclo de vida de una aplicación Android</vt:lpstr>
      <vt:lpstr>Ciclo de vida de una aplicación Android</vt:lpstr>
      <vt:lpstr>Ciclo de vida de procesos android</vt:lpstr>
      <vt:lpstr>2.2 Gestión de procesos android</vt:lpstr>
      <vt:lpstr>Gestión de procesos en android</vt:lpstr>
      <vt:lpstr>Gestión de procesos en android</vt:lpstr>
      <vt:lpstr>Gestión de procesos en android</vt:lpstr>
      <vt:lpstr>Gestión de procesos en android</vt:lpstr>
      <vt:lpstr>Gestión de procesos en android</vt:lpstr>
      <vt:lpstr>2.3 Ciclo de vida de actividad. Métodos</vt:lpstr>
      <vt:lpstr>Ciclo de vida de actividad/ proceso</vt:lpstr>
      <vt:lpstr>Presentación de PowerPoint</vt:lpstr>
      <vt:lpstr>Llamadas a métodos en ciclo de vida de una aplicación y actividad</vt:lpstr>
      <vt:lpstr>Llamadas a métodos en ciclo de vida de una aplicación y actividad</vt:lpstr>
      <vt:lpstr>Llamadas a métodos en ciclo de vida de una aplicación y actividad</vt:lpstr>
      <vt:lpstr>Llamadas a métodos</vt:lpstr>
      <vt:lpstr>Llamadas a métodos</vt:lpstr>
      <vt:lpstr>Llamadas a métodos</vt:lpstr>
      <vt:lpstr>Llamadas a métodos</vt:lpstr>
      <vt:lpstr>Llamadas a métodos</vt:lpstr>
      <vt:lpstr>Llamadas a métodos</vt:lpstr>
      <vt:lpstr>Llamadas a métodos</vt:lpstr>
      <vt:lpstr>Llamadas a métodos</vt:lpstr>
      <vt:lpstr>Presentación de PowerPoint</vt:lpstr>
      <vt:lpstr>Ciclo de vida de una aplicación y de un proceso android</vt:lpstr>
      <vt:lpstr>Proyecto Tema2PartesProyecto</vt:lpstr>
      <vt:lpstr>3 Componentes de aplicación</vt:lpstr>
      <vt:lpstr>Elementos de una aplicación android</vt:lpstr>
      <vt:lpstr>3.1 Contexto</vt:lpstr>
      <vt:lpstr>Contexto de una aplicación</vt:lpstr>
      <vt:lpstr>Contexto de una aplicación</vt:lpstr>
      <vt:lpstr>Recursos android</vt:lpstr>
      <vt:lpstr>Contexto android</vt:lpstr>
      <vt:lpstr>Contextos Android </vt:lpstr>
      <vt:lpstr>Contexto de aplicación </vt:lpstr>
      <vt:lpstr>Contexto de aplicación </vt:lpstr>
      <vt:lpstr>Contexto de elementos de aplicación.</vt:lpstr>
      <vt:lpstr>Contexto de elementos de aplicación.</vt:lpstr>
      <vt:lpstr>3.2 Componentes de aplicación con contexto</vt:lpstr>
      <vt:lpstr>Elementos de aplicación. Actividades.</vt:lpstr>
      <vt:lpstr>Elementos de aplicación. Actividades.</vt:lpstr>
      <vt:lpstr>Actividad del proyectoPartesTema2</vt:lpstr>
      <vt:lpstr>Contexto de elementos de aplicación. Servicios</vt:lpstr>
      <vt:lpstr>Contexto de elementos de aplicación. Servicios</vt:lpstr>
      <vt:lpstr>Servicio Android (descarga)</vt:lpstr>
      <vt:lpstr>Contexto de elementos de aplicación. Proveedores de contenido.</vt:lpstr>
      <vt:lpstr>Contexto de elementos de aplicación. Proveedores de contenido.</vt:lpstr>
      <vt:lpstr>Contexto de elementos de aplicación. Proveedores de contenido.</vt:lpstr>
      <vt:lpstr>Content provider</vt:lpstr>
      <vt:lpstr>Ejemplo de content provider</vt:lpstr>
      <vt:lpstr>3.3 Elementos sin contexto</vt:lpstr>
      <vt:lpstr>Broadcast receiver</vt:lpstr>
      <vt:lpstr>Contexto de elementos de aplicación. Broadcast receiver</vt:lpstr>
      <vt:lpstr>Broadcast receiver</vt:lpstr>
      <vt:lpstr>Broadcast receiver</vt:lpstr>
      <vt:lpstr>Broadcast receiver</vt:lpstr>
      <vt:lpstr>Elementos con y sin contexto</vt:lpstr>
      <vt:lpstr>Elementos con y sin contexto</vt:lpstr>
      <vt:lpstr>Elementos de aplicación visuales sin contexto propio</vt:lpstr>
      <vt:lpstr>Layouts y vistas</vt:lpstr>
      <vt:lpstr>Elementos de aplicación visuales sin contexto propio</vt:lpstr>
      <vt:lpstr>Fragmentos</vt:lpstr>
      <vt:lpstr>XML vs creación de objeto en código</vt:lpstr>
      <vt:lpstr>XML vs creación de objeto en código</vt:lpstr>
      <vt:lpstr>XML layout y vista</vt:lpstr>
      <vt:lpstr>Intents / Intenciones</vt:lpstr>
      <vt:lpstr>Intenciones (Intents)</vt:lpstr>
      <vt:lpstr>Intents. Intenciones.</vt:lpstr>
      <vt:lpstr>Intents</vt:lpstr>
      <vt:lpstr>Intents</vt:lpstr>
      <vt:lpstr>Intents y bundles</vt:lpstr>
      <vt:lpstr>Intents y bundles</vt:lpstr>
      <vt:lpstr>VistaLugarActivity pasa datos a EdicionLugarActivity</vt:lpstr>
      <vt:lpstr>EdicionLugarActivity recoge los datos</vt:lpstr>
      <vt:lpstr>EdicionLugarActivity recoge los datos</vt:lpstr>
      <vt:lpstr>VistaLugarActivity</vt:lpstr>
      <vt:lpstr>EdicionLugarActivity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Android y aplicaciones Android</dc:title>
  <dc:creator>Carlos Cano Ladera</dc:creator>
  <cp:lastModifiedBy>Carlos Cano Ladera</cp:lastModifiedBy>
  <cp:revision>1</cp:revision>
  <dcterms:created xsi:type="dcterms:W3CDTF">2020-11-09T21:54:14Z</dcterms:created>
  <dcterms:modified xsi:type="dcterms:W3CDTF">2022-02-15T11:54:27Z</dcterms:modified>
</cp:coreProperties>
</file>